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4.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theme/themeOverride1.xml" ContentType="application/vnd.openxmlformats-officedocument.themeOverr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charts/chart4.xml" ContentType="application/vnd.openxmlformats-officedocument.drawingml.chart+xml"/>
  <Override PartName="/ppt/theme/themeOverride2.xml" ContentType="application/vnd.openxmlformats-officedocument.themeOverr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charts/chart5.xml" ContentType="application/vnd.openxmlformats-officedocument.drawingml.chart+xml"/>
  <Override PartName="/ppt/notesSlides/notesSlide57.xml" ContentType="application/vnd.openxmlformats-officedocument.presentationml.notesSlide+xml"/>
  <Override PartName="/ppt/charts/chart6.xml" ContentType="application/vnd.openxmlformats-officedocument.drawingml.chart+xml"/>
  <Override PartName="/ppt/notesSlides/notesSlide58.xml" ContentType="application/vnd.openxmlformats-officedocument.presentationml.notesSlide+xml"/>
  <Override PartName="/ppt/charts/chart7.xml" ContentType="application/vnd.openxmlformats-officedocument.drawingml.chart+xml"/>
  <Override PartName="/ppt/notesSlides/notesSlide59.xml" ContentType="application/vnd.openxmlformats-officedocument.presentationml.notesSlid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60.xml" ContentType="application/vnd.openxmlformats-officedocument.presentationml.notesSlide+xml"/>
  <Override PartName="/ppt/charts/chart9.xml" ContentType="application/vnd.openxmlformats-officedocument.drawingml.chart+xml"/>
  <Override PartName="/ppt/notesSlides/notesSlide61.xml" ContentType="application/vnd.openxmlformats-officedocument.presentationml.notesSlide+xml"/>
  <Override PartName="/ppt/charts/chart10.xml" ContentType="application/vnd.openxmlformats-officedocument.drawingml.chart+xml"/>
  <Override PartName="/ppt/charts/chart11.xml" ContentType="application/vnd.openxmlformats-officedocument.drawingml.chart+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 id="2147483681" r:id="rId2"/>
  </p:sldMasterIdLst>
  <p:notesMasterIdLst>
    <p:notesMasterId r:id="rId66"/>
  </p:notesMasterIdLst>
  <p:handoutMasterIdLst>
    <p:handoutMasterId r:id="rId67"/>
  </p:handoutMasterIdLst>
  <p:sldIdLst>
    <p:sldId id="342" r:id="rId3"/>
    <p:sldId id="258" r:id="rId4"/>
    <p:sldId id="259" r:id="rId5"/>
    <p:sldId id="260" r:id="rId6"/>
    <p:sldId id="327" r:id="rId7"/>
    <p:sldId id="323" r:id="rId8"/>
    <p:sldId id="324" r:id="rId9"/>
    <p:sldId id="325" r:id="rId10"/>
    <p:sldId id="326" r:id="rId11"/>
    <p:sldId id="310" r:id="rId12"/>
    <p:sldId id="266" r:id="rId13"/>
    <p:sldId id="285" r:id="rId14"/>
    <p:sldId id="286" r:id="rId15"/>
    <p:sldId id="267" r:id="rId16"/>
    <p:sldId id="298" r:id="rId17"/>
    <p:sldId id="268" r:id="rId18"/>
    <p:sldId id="334" r:id="rId19"/>
    <p:sldId id="264" r:id="rId20"/>
    <p:sldId id="265" r:id="rId21"/>
    <p:sldId id="318" r:id="rId22"/>
    <p:sldId id="261" r:id="rId23"/>
    <p:sldId id="291" r:id="rId24"/>
    <p:sldId id="297" r:id="rId25"/>
    <p:sldId id="274" r:id="rId26"/>
    <p:sldId id="301" r:id="rId27"/>
    <p:sldId id="295" r:id="rId28"/>
    <p:sldId id="273" r:id="rId29"/>
    <p:sldId id="271" r:id="rId30"/>
    <p:sldId id="270" r:id="rId31"/>
    <p:sldId id="263" r:id="rId32"/>
    <p:sldId id="262" r:id="rId33"/>
    <p:sldId id="329" r:id="rId34"/>
    <p:sldId id="328" r:id="rId35"/>
    <p:sldId id="331" r:id="rId36"/>
    <p:sldId id="287" r:id="rId37"/>
    <p:sldId id="288" r:id="rId38"/>
    <p:sldId id="276" r:id="rId39"/>
    <p:sldId id="294" r:id="rId40"/>
    <p:sldId id="293" r:id="rId41"/>
    <p:sldId id="269" r:id="rId42"/>
    <p:sldId id="272" r:id="rId43"/>
    <p:sldId id="275" r:id="rId44"/>
    <p:sldId id="321" r:id="rId45"/>
    <p:sldId id="296" r:id="rId46"/>
    <p:sldId id="277" r:id="rId47"/>
    <p:sldId id="319" r:id="rId48"/>
    <p:sldId id="284" r:id="rId49"/>
    <p:sldId id="278" r:id="rId50"/>
    <p:sldId id="333" r:id="rId51"/>
    <p:sldId id="332" r:id="rId52"/>
    <p:sldId id="279" r:id="rId53"/>
    <p:sldId id="281" r:id="rId54"/>
    <p:sldId id="290" r:id="rId55"/>
    <p:sldId id="280" r:id="rId56"/>
    <p:sldId id="335" r:id="rId57"/>
    <p:sldId id="336" r:id="rId58"/>
    <p:sldId id="337" r:id="rId59"/>
    <p:sldId id="338" r:id="rId60"/>
    <p:sldId id="339" r:id="rId61"/>
    <p:sldId id="340" r:id="rId62"/>
    <p:sldId id="341" r:id="rId63"/>
    <p:sldId id="282" r:id="rId64"/>
    <p:sldId id="343" r:id="rId65"/>
  </p:sldIdLst>
  <p:sldSz cx="12192000" cy="6858000"/>
  <p:notesSz cx="6858000" cy="9144000"/>
  <p:custDataLst>
    <p:tags r:id="rId6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4D50"/>
    <a:srgbClr val="88745B"/>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108" d="100"/>
          <a:sy n="108" d="100"/>
        </p:scale>
        <p:origin x="714" y="114"/>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showGuides="1">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tags" Target="tags/tag1.xml"/><Relationship Id="rId7" Type="http://schemas.openxmlformats.org/officeDocument/2006/relationships/slide" Target="slides/slide5.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___7.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___8.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___4.xlsx"/><Relationship Id="rId1" Type="http://schemas.openxmlformats.org/officeDocument/2006/relationships/themeOverride" Target="../theme/themeOverride2.xml"/></Relationships>
</file>

<file path=ppt/charts/_rels/chart5.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6.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7.xml.rels><?xml version="1.0" encoding="UTF-8" standalone="yes"?>
<Relationships xmlns="http://schemas.openxmlformats.org/package/2006/relationships"><Relationship Id="rId1" Type="http://schemas.openxmlformats.org/officeDocument/2006/relationships/oleObject" Target="../embeddings/oleObject3.bin"/></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4.xml"/><Relationship Id="rId1" Type="http://schemas.microsoft.com/office/2011/relationships/chartStyle" Target="style4.xml"/></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___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4F4D50"/>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BAE1-4D99-8C2A-8C8C0844479E}"/>
            </c:ext>
          </c:extLst>
        </c:ser>
        <c:ser>
          <c:idx val="1"/>
          <c:order val="1"/>
          <c:tx>
            <c:strRef>
              <c:f>Sheet1!$C$1</c:f>
              <c:strCache>
                <c:ptCount val="1"/>
                <c:pt idx="0">
                  <c:v>系列 2</c:v>
                </c:pt>
              </c:strCache>
            </c:strRef>
          </c:tx>
          <c:spPr>
            <a:solidFill>
              <a:srgbClr val="88745B"/>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BAE1-4D99-8C2A-8C8C0844479E}"/>
            </c:ext>
          </c:extLst>
        </c:ser>
        <c:ser>
          <c:idx val="2"/>
          <c:order val="2"/>
          <c:tx>
            <c:strRef>
              <c:f>Sheet1!$D$1</c:f>
              <c:strCache>
                <c:ptCount val="1"/>
                <c:pt idx="0">
                  <c:v>系列 3</c:v>
                </c:pt>
              </c:strCache>
            </c:strRef>
          </c:tx>
          <c:spPr>
            <a:solidFill>
              <a:srgbClr val="C8B08A"/>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BAE1-4D99-8C2A-8C8C0844479E}"/>
            </c:ext>
          </c:extLst>
        </c:ser>
        <c:dLbls>
          <c:showLegendKey val="0"/>
          <c:showVal val="0"/>
          <c:showCatName val="0"/>
          <c:showSerName val="0"/>
          <c:showPercent val="0"/>
          <c:showBubbleSize val="0"/>
        </c:dLbls>
        <c:gapWidth val="219"/>
        <c:overlap val="-27"/>
        <c:axId val="-197634416"/>
        <c:axId val="-197628976"/>
      </c:barChart>
      <c:catAx>
        <c:axId val="-1976344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197628976"/>
        <c:crosses val="autoZero"/>
        <c:auto val="1"/>
        <c:lblAlgn val="ctr"/>
        <c:lblOffset val="100"/>
        <c:noMultiLvlLbl val="0"/>
      </c:catAx>
      <c:valAx>
        <c:axId val="-1976289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19763441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legend>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rgbClr val="F7DCAC"/>
            </a:solidFill>
            <a:ln>
              <a:noFill/>
            </a:ln>
            <a:effectLst/>
          </c:spPr>
          <c:invertIfNegative val="0"/>
          <c:cat>
            <c:strRef>
              <c:f>Sheet1!$A$2:$A$10</c:f>
              <c:strCache>
                <c:ptCount val="4"/>
                <c:pt idx="0">
                  <c:v>Category 1</c:v>
                </c:pt>
                <c:pt idx="1">
                  <c:v>Category 2</c:v>
                </c:pt>
                <c:pt idx="2">
                  <c:v>Category 3</c:v>
                </c:pt>
                <c:pt idx="3">
                  <c:v>Category 4</c:v>
                </c:pt>
              </c:strCache>
            </c:strRef>
          </c:cat>
          <c:val>
            <c:numRef>
              <c:f>Sheet1!$B$2:$B$10</c:f>
              <c:numCache>
                <c:formatCode>General</c:formatCode>
                <c:ptCount val="9"/>
                <c:pt idx="0">
                  <c:v>10</c:v>
                </c:pt>
                <c:pt idx="1">
                  <c:v>11</c:v>
                </c:pt>
                <c:pt idx="2">
                  <c:v>12</c:v>
                </c:pt>
                <c:pt idx="3">
                  <c:v>9</c:v>
                </c:pt>
                <c:pt idx="4">
                  <c:v>8</c:v>
                </c:pt>
                <c:pt idx="5">
                  <c:v>7</c:v>
                </c:pt>
                <c:pt idx="6">
                  <c:v>12</c:v>
                </c:pt>
                <c:pt idx="7">
                  <c:v>11</c:v>
                </c:pt>
                <c:pt idx="8">
                  <c:v>10</c:v>
                </c:pt>
              </c:numCache>
            </c:numRef>
          </c:val>
          <c:extLst xmlns:c16r2="http://schemas.microsoft.com/office/drawing/2015/06/chart">
            <c:ext xmlns:c16="http://schemas.microsoft.com/office/drawing/2014/chart" uri="{C3380CC4-5D6E-409C-BE32-E72D297353CC}">
              <c16:uniqueId val="{00000000-2D83-4E7E-9E3A-36BE9755DB2E}"/>
            </c:ext>
          </c:extLst>
        </c:ser>
        <c:ser>
          <c:idx val="1"/>
          <c:order val="1"/>
          <c:tx>
            <c:strRef>
              <c:f>Sheet1!$C$1</c:f>
              <c:strCache>
                <c:ptCount val="1"/>
                <c:pt idx="0">
                  <c:v>Series 2</c:v>
                </c:pt>
              </c:strCache>
            </c:strRef>
          </c:tx>
          <c:spPr>
            <a:solidFill>
              <a:srgbClr val="4F4D50"/>
            </a:solidFill>
            <a:ln>
              <a:noFill/>
            </a:ln>
            <a:effectLst/>
          </c:spPr>
          <c:invertIfNegative val="0"/>
          <c:cat>
            <c:strRef>
              <c:f>Sheet1!$A$2:$A$10</c:f>
              <c:strCache>
                <c:ptCount val="4"/>
                <c:pt idx="0">
                  <c:v>Category 1</c:v>
                </c:pt>
                <c:pt idx="1">
                  <c:v>Category 2</c:v>
                </c:pt>
                <c:pt idx="2">
                  <c:v>Category 3</c:v>
                </c:pt>
                <c:pt idx="3">
                  <c:v>Category 4</c:v>
                </c:pt>
              </c:strCache>
            </c:strRef>
          </c:cat>
          <c:val>
            <c:numRef>
              <c:f>Sheet1!$C$2:$C$10</c:f>
              <c:numCache>
                <c:formatCode>General</c:formatCode>
                <c:ptCount val="9"/>
                <c:pt idx="0">
                  <c:v>1</c:v>
                </c:pt>
                <c:pt idx="1">
                  <c:v>2</c:v>
                </c:pt>
                <c:pt idx="2">
                  <c:v>2</c:v>
                </c:pt>
                <c:pt idx="3">
                  <c:v>1</c:v>
                </c:pt>
                <c:pt idx="4">
                  <c:v>3</c:v>
                </c:pt>
                <c:pt idx="5">
                  <c:v>1.2</c:v>
                </c:pt>
                <c:pt idx="6">
                  <c:v>1.7</c:v>
                </c:pt>
                <c:pt idx="7">
                  <c:v>1.3</c:v>
                </c:pt>
                <c:pt idx="8">
                  <c:v>2</c:v>
                </c:pt>
              </c:numCache>
            </c:numRef>
          </c:val>
          <c:extLst xmlns:c16r2="http://schemas.microsoft.com/office/drawing/2015/06/chart">
            <c:ext xmlns:c16="http://schemas.microsoft.com/office/drawing/2014/chart" uri="{C3380CC4-5D6E-409C-BE32-E72D297353CC}">
              <c16:uniqueId val="{00000001-2D83-4E7E-9E3A-36BE9755DB2E}"/>
            </c:ext>
          </c:extLst>
        </c:ser>
        <c:dLbls>
          <c:showLegendKey val="0"/>
          <c:showVal val="0"/>
          <c:showCatName val="0"/>
          <c:showSerName val="0"/>
          <c:showPercent val="0"/>
          <c:showBubbleSize val="0"/>
        </c:dLbls>
        <c:gapWidth val="100"/>
        <c:overlap val="100"/>
        <c:axId val="-692791040"/>
        <c:axId val="-690660048"/>
      </c:barChart>
      <c:catAx>
        <c:axId val="-692791040"/>
        <c:scaling>
          <c:orientation val="minMax"/>
        </c:scaling>
        <c:delete val="1"/>
        <c:axPos val="b"/>
        <c:numFmt formatCode="General" sourceLinked="1"/>
        <c:majorTickMark val="out"/>
        <c:minorTickMark val="none"/>
        <c:tickLblPos val="nextTo"/>
        <c:crossAx val="-690660048"/>
        <c:crosses val="autoZero"/>
        <c:auto val="1"/>
        <c:lblAlgn val="ctr"/>
        <c:lblOffset val="100"/>
        <c:noMultiLvlLbl val="0"/>
      </c:catAx>
      <c:valAx>
        <c:axId val="-690660048"/>
        <c:scaling>
          <c:orientation val="minMax"/>
        </c:scaling>
        <c:delete val="0"/>
        <c:axPos val="l"/>
        <c:majorGridlines>
          <c:spPr>
            <a:ln w="9525" cap="flat" cmpd="sng" algn="ctr">
              <a:solidFill>
                <a:schemeClr val="tx1">
                  <a:lumMod val="40000"/>
                  <a:lumOff val="60000"/>
                </a:schemeClr>
              </a:solidFill>
              <a:round/>
            </a:ln>
            <a:effectLst/>
          </c:spPr>
        </c:majorGridlines>
        <c:numFmt formatCode="General" sourceLinked="1"/>
        <c:majorTickMark val="out"/>
        <c:minorTickMark val="none"/>
        <c:tickLblPos val="nextTo"/>
        <c:spPr>
          <a:noFill/>
          <a:ln>
            <a:noFill/>
          </a:ln>
          <a:effectLst/>
        </c:spPr>
        <c:txPr>
          <a:bodyPr rot="-60000000" vert="horz"/>
          <a:lstStyle/>
          <a:p>
            <a:pPr>
              <a:defRPr/>
            </a:pPr>
            <a:endParaRPr lang="zh-CN"/>
          </a:p>
        </c:txPr>
        <c:crossAx val="-692791040"/>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rgbClr val="F7DCAC"/>
            </a:solidFill>
            <a:ln>
              <a:noFill/>
            </a:ln>
            <a:effectLst/>
          </c:spPr>
          <c:invertIfNegative val="0"/>
          <c:cat>
            <c:strRef>
              <c:f>Sheet1!$A$2:$A$10</c:f>
              <c:strCache>
                <c:ptCount val="4"/>
                <c:pt idx="0">
                  <c:v>Category 1</c:v>
                </c:pt>
                <c:pt idx="1">
                  <c:v>Category 2</c:v>
                </c:pt>
                <c:pt idx="2">
                  <c:v>Category 3</c:v>
                </c:pt>
                <c:pt idx="3">
                  <c:v>Category 4</c:v>
                </c:pt>
              </c:strCache>
            </c:strRef>
          </c:cat>
          <c:val>
            <c:numRef>
              <c:f>Sheet1!$B$2:$B$10</c:f>
              <c:numCache>
                <c:formatCode>General</c:formatCode>
                <c:ptCount val="9"/>
                <c:pt idx="0">
                  <c:v>11</c:v>
                </c:pt>
                <c:pt idx="1">
                  <c:v>9</c:v>
                </c:pt>
                <c:pt idx="2">
                  <c:v>11</c:v>
                </c:pt>
                <c:pt idx="3">
                  <c:v>9.5</c:v>
                </c:pt>
                <c:pt idx="4">
                  <c:v>8</c:v>
                </c:pt>
                <c:pt idx="5">
                  <c:v>8</c:v>
                </c:pt>
                <c:pt idx="6">
                  <c:v>12</c:v>
                </c:pt>
                <c:pt idx="7">
                  <c:v>11</c:v>
                </c:pt>
                <c:pt idx="8">
                  <c:v>10</c:v>
                </c:pt>
              </c:numCache>
            </c:numRef>
          </c:val>
          <c:extLst xmlns:c16r2="http://schemas.microsoft.com/office/drawing/2015/06/chart">
            <c:ext xmlns:c16="http://schemas.microsoft.com/office/drawing/2014/chart" uri="{C3380CC4-5D6E-409C-BE32-E72D297353CC}">
              <c16:uniqueId val="{00000000-3153-4C18-A9DE-5BD2C07F3CBE}"/>
            </c:ext>
          </c:extLst>
        </c:ser>
        <c:ser>
          <c:idx val="1"/>
          <c:order val="1"/>
          <c:tx>
            <c:strRef>
              <c:f>Sheet1!$C$1</c:f>
              <c:strCache>
                <c:ptCount val="1"/>
                <c:pt idx="0">
                  <c:v>Series 2</c:v>
                </c:pt>
              </c:strCache>
            </c:strRef>
          </c:tx>
          <c:spPr>
            <a:solidFill>
              <a:srgbClr val="C8B08A"/>
            </a:solidFill>
            <a:ln>
              <a:noFill/>
            </a:ln>
            <a:effectLst/>
          </c:spPr>
          <c:invertIfNegative val="0"/>
          <c:cat>
            <c:strRef>
              <c:f>Sheet1!$A$2:$A$10</c:f>
              <c:strCache>
                <c:ptCount val="4"/>
                <c:pt idx="0">
                  <c:v>Category 1</c:v>
                </c:pt>
                <c:pt idx="1">
                  <c:v>Category 2</c:v>
                </c:pt>
                <c:pt idx="2">
                  <c:v>Category 3</c:v>
                </c:pt>
                <c:pt idx="3">
                  <c:v>Category 4</c:v>
                </c:pt>
              </c:strCache>
            </c:strRef>
          </c:cat>
          <c:val>
            <c:numRef>
              <c:f>Sheet1!$C$2:$C$10</c:f>
              <c:numCache>
                <c:formatCode>General</c:formatCode>
                <c:ptCount val="9"/>
                <c:pt idx="0">
                  <c:v>2</c:v>
                </c:pt>
                <c:pt idx="1">
                  <c:v>1.7</c:v>
                </c:pt>
                <c:pt idx="2">
                  <c:v>1.9</c:v>
                </c:pt>
                <c:pt idx="3">
                  <c:v>2</c:v>
                </c:pt>
                <c:pt idx="4">
                  <c:v>3</c:v>
                </c:pt>
                <c:pt idx="5">
                  <c:v>2.1</c:v>
                </c:pt>
                <c:pt idx="6">
                  <c:v>2</c:v>
                </c:pt>
                <c:pt idx="7">
                  <c:v>1.3</c:v>
                </c:pt>
                <c:pt idx="8">
                  <c:v>2</c:v>
                </c:pt>
              </c:numCache>
            </c:numRef>
          </c:val>
          <c:extLst xmlns:c16r2="http://schemas.microsoft.com/office/drawing/2015/06/chart">
            <c:ext xmlns:c16="http://schemas.microsoft.com/office/drawing/2014/chart" uri="{C3380CC4-5D6E-409C-BE32-E72D297353CC}">
              <c16:uniqueId val="{00000001-3153-4C18-A9DE-5BD2C07F3CBE}"/>
            </c:ext>
          </c:extLst>
        </c:ser>
        <c:dLbls>
          <c:showLegendKey val="0"/>
          <c:showVal val="0"/>
          <c:showCatName val="0"/>
          <c:showSerName val="0"/>
          <c:showPercent val="0"/>
          <c:showBubbleSize val="0"/>
        </c:dLbls>
        <c:gapWidth val="100"/>
        <c:overlap val="100"/>
        <c:axId val="-197613744"/>
        <c:axId val="-690505664"/>
      </c:barChart>
      <c:catAx>
        <c:axId val="-197613744"/>
        <c:scaling>
          <c:orientation val="minMax"/>
        </c:scaling>
        <c:delete val="1"/>
        <c:axPos val="b"/>
        <c:numFmt formatCode="General" sourceLinked="1"/>
        <c:majorTickMark val="out"/>
        <c:minorTickMark val="none"/>
        <c:tickLblPos val="nextTo"/>
        <c:crossAx val="-690505664"/>
        <c:crosses val="autoZero"/>
        <c:auto val="1"/>
        <c:lblAlgn val="ctr"/>
        <c:lblOffset val="100"/>
        <c:noMultiLvlLbl val="0"/>
      </c:catAx>
      <c:valAx>
        <c:axId val="-690505664"/>
        <c:scaling>
          <c:orientation val="minMax"/>
        </c:scaling>
        <c:delete val="0"/>
        <c:axPos val="l"/>
        <c:majorGridlines>
          <c:spPr>
            <a:ln w="9525" cap="flat" cmpd="sng" algn="ctr">
              <a:solidFill>
                <a:schemeClr val="tx1">
                  <a:lumMod val="40000"/>
                  <a:lumOff val="60000"/>
                </a:schemeClr>
              </a:solidFill>
              <a:round/>
            </a:ln>
            <a:effectLst/>
          </c:spPr>
        </c:majorGridlines>
        <c:numFmt formatCode="General" sourceLinked="1"/>
        <c:majorTickMark val="out"/>
        <c:minorTickMark val="none"/>
        <c:tickLblPos val="nextTo"/>
        <c:spPr>
          <a:noFill/>
          <a:ln>
            <a:noFill/>
          </a:ln>
          <a:effectLst/>
        </c:spPr>
        <c:txPr>
          <a:bodyPr rot="-60000000" vert="horz"/>
          <a:lstStyle/>
          <a:p>
            <a:pPr>
              <a:defRPr/>
            </a:pPr>
            <a:endParaRPr lang="zh-CN"/>
          </a:p>
        </c:txPr>
        <c:crossAx val="-197613744"/>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D9D9D9"/>
              </a:solidFill>
              <a:ln w="19050">
                <a:solidFill>
                  <a:schemeClr val="lt1"/>
                </a:solidFill>
              </a:ln>
              <a:effectLst/>
            </c:spPr>
            <c:extLst xmlns:c16r2="http://schemas.microsoft.com/office/drawing/2015/06/chart">
              <c:ext xmlns:c16="http://schemas.microsoft.com/office/drawing/2014/chart" uri="{C3380CC4-5D6E-409C-BE32-E72D297353CC}">
                <c16:uniqueId val="{00000001-3905-4AF3-B2F4-C1C8F8DBBDBB}"/>
              </c:ext>
            </c:extLst>
          </c:dPt>
          <c:dPt>
            <c:idx val="1"/>
            <c:bubble3D val="0"/>
            <c:spPr>
              <a:solidFill>
                <a:srgbClr val="4F4D50"/>
              </a:solidFill>
              <a:ln w="19050">
                <a:solidFill>
                  <a:schemeClr val="lt1"/>
                </a:solidFill>
              </a:ln>
              <a:effectLst/>
            </c:spPr>
            <c:extLst xmlns:c16r2="http://schemas.microsoft.com/office/drawing/2015/06/chart">
              <c:ext xmlns:c16="http://schemas.microsoft.com/office/drawing/2014/chart" uri="{C3380CC4-5D6E-409C-BE32-E72D297353CC}">
                <c16:uniqueId val="{00000003-3905-4AF3-B2F4-C1C8F8DBBDBB}"/>
              </c:ext>
            </c:extLst>
          </c:dPt>
          <c:dPt>
            <c:idx val="2"/>
            <c:bubble3D val="0"/>
            <c:spPr>
              <a:solidFill>
                <a:srgbClr val="C8B08A"/>
              </a:solidFill>
              <a:ln w="19050">
                <a:solidFill>
                  <a:schemeClr val="lt1"/>
                </a:solidFill>
              </a:ln>
              <a:effectLst/>
            </c:spPr>
            <c:extLst xmlns:c16r2="http://schemas.microsoft.com/office/drawing/2015/06/chart">
              <c:ext xmlns:c16="http://schemas.microsoft.com/office/drawing/2014/chart" uri="{C3380CC4-5D6E-409C-BE32-E72D297353CC}">
                <c16:uniqueId val="{00000005-3905-4AF3-B2F4-C1C8F8DBBDBB}"/>
              </c:ext>
            </c:extLst>
          </c:dPt>
          <c:dPt>
            <c:idx val="3"/>
            <c:bubble3D val="0"/>
            <c:spPr>
              <a:solidFill>
                <a:schemeClr val="bg1">
                  <a:lumMod val="6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7-3905-4AF3-B2F4-C1C8F8DBBDBB}"/>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3905-4AF3-B2F4-C1C8F8DBBDBB}"/>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方正黑体简体" panose="02010601030101010101" pitchFamily="2" charset="-122"/>
              <a:ea typeface="方正黑体简体" panose="02010601030101010101" pitchFamily="2"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effectLst>
              <a:outerShdw blurRad="254000" dist="63500" dir="2700000" algn="tl" rotWithShape="0">
                <a:prstClr val="black">
                  <a:alpha val="30000"/>
                </a:prstClr>
              </a:outerShdw>
            </a:effectLst>
          </c:spPr>
          <c:dPt>
            <c:idx val="0"/>
            <c:bubble3D val="0"/>
            <c:spPr>
              <a:solidFill>
                <a:srgbClr val="4F4D50"/>
              </a:solidFill>
              <a:ln w="19050">
                <a:solidFill>
                  <a:schemeClr val="lt1"/>
                </a:solid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1-DA1D-485E-8A8A-560D211CECA2}"/>
              </c:ext>
            </c:extLst>
          </c:dPt>
          <c:dPt>
            <c:idx val="1"/>
            <c:bubble3D val="0"/>
            <c:spPr>
              <a:solidFill>
                <a:srgbClr val="C8B08A"/>
              </a:solidFill>
              <a:ln w="19050">
                <a:solidFill>
                  <a:schemeClr val="lt1"/>
                </a:solid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3-DA1D-485E-8A8A-560D211CECA2}"/>
              </c:ext>
            </c:extLst>
          </c:dPt>
          <c:dPt>
            <c:idx val="2"/>
            <c:bubble3D val="0"/>
            <c:spPr>
              <a:solidFill>
                <a:schemeClr val="bg1">
                  <a:lumMod val="85000"/>
                </a:schemeClr>
              </a:solidFill>
              <a:ln w="19050">
                <a:solidFill>
                  <a:schemeClr val="lt1"/>
                </a:solid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5-DA1D-485E-8A8A-560D211CECA2}"/>
              </c:ext>
            </c:extLst>
          </c:dPt>
          <c:dPt>
            <c:idx val="3"/>
            <c:bubble3D val="0"/>
            <c:spPr>
              <a:solidFill>
                <a:schemeClr val="bg1">
                  <a:lumMod val="50000"/>
                </a:schemeClr>
              </a:solidFill>
              <a:ln w="19050">
                <a:solidFill>
                  <a:schemeClr val="lt1"/>
                </a:solid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7-DA1D-485E-8A8A-560D211CECA2}"/>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DA1D-485E-8A8A-560D211CECA2}"/>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legend>
    <c:plotVisOnly val="1"/>
    <c:dispBlanksAs val="gap"/>
    <c:showDLblsOverMax val="0"/>
  </c:chart>
  <c:spPr>
    <a:noFill/>
    <a:ln>
      <a:noFill/>
    </a:ln>
    <a:effectLst/>
  </c:spPr>
  <c:txPr>
    <a:bodyPr/>
    <a:lstStyle/>
    <a:p>
      <a:pPr>
        <a:lnSpc>
          <a:spcPct val="130000"/>
        </a:lnSpc>
        <a:spcBef>
          <a:spcPts val="0"/>
        </a:spcBef>
        <a:spcAft>
          <a:spcPts val="0"/>
        </a:spcAft>
        <a:defRPr>
          <a:latin typeface="+mn-lt"/>
          <a:ea typeface="+mn-ea"/>
          <a:cs typeface="+mn-ea"/>
          <a:sym typeface="+mn-lt"/>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rgbClr val="27506E"/>
            </a:solidFill>
            <a:ln>
              <a:noFill/>
            </a:ln>
            <a:effectLst>
              <a:outerShdw blurRad="254000" dist="63500" dir="2700000" algn="tl" rotWithShape="0">
                <a:prstClr val="black">
                  <a:alpha val="30000"/>
                </a:prstClr>
              </a:outerShdw>
            </a:effectLst>
          </c:spPr>
          <c:explosion val="13"/>
          <c:dPt>
            <c:idx val="0"/>
            <c:bubble3D val="0"/>
            <c:spPr>
              <a:solidFill>
                <a:srgbClr val="C8B08A"/>
              </a:solidFill>
              <a:ln w="18999">
                <a:no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1-E4D8-42A2-92E7-05FC1E15FE79}"/>
              </c:ext>
            </c:extLst>
          </c:dPt>
          <c:dPt>
            <c:idx val="1"/>
            <c:bubble3D val="0"/>
            <c:spPr>
              <a:solidFill>
                <a:srgbClr val="4F4D50"/>
              </a:solidFill>
              <a:ln w="18999">
                <a:no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3-E4D8-42A2-92E7-05FC1E15FE79}"/>
              </c:ext>
            </c:extLst>
          </c:dPt>
          <c:cat>
            <c:strRef>
              <c:f>Sheet1!$A$2:$A$3</c:f>
              <c:strCache>
                <c:ptCount val="2"/>
                <c:pt idx="0">
                  <c:v>第一季度</c:v>
                </c:pt>
                <c:pt idx="1">
                  <c:v>第二季度</c:v>
                </c:pt>
              </c:strCache>
            </c:strRef>
          </c:cat>
          <c:val>
            <c:numRef>
              <c:f>Sheet1!$B$2:$B$3</c:f>
              <c:numCache>
                <c:formatCode>General</c:formatCode>
                <c:ptCount val="2"/>
                <c:pt idx="0">
                  <c:v>8</c:v>
                </c:pt>
                <c:pt idx="1">
                  <c:v>2</c:v>
                </c:pt>
              </c:numCache>
            </c:numRef>
          </c:val>
          <c:extLst xmlns:c16r2="http://schemas.microsoft.com/office/drawing/2015/06/chart">
            <c:ext xmlns:c16="http://schemas.microsoft.com/office/drawing/2014/chart" uri="{C3380CC4-5D6E-409C-BE32-E72D297353CC}">
              <c16:uniqueId val="{00000004-E4D8-42A2-92E7-05FC1E15FE79}"/>
            </c:ext>
          </c:extLst>
        </c:ser>
        <c:dLbls>
          <c:showLegendKey val="0"/>
          <c:showVal val="0"/>
          <c:showCatName val="0"/>
          <c:showSerName val="0"/>
          <c:showPercent val="0"/>
          <c:showBubbleSize val="0"/>
          <c:showLeaderLines val="1"/>
        </c:dLbls>
        <c:firstSliceAng val="0"/>
      </c:pieChart>
      <c:spPr>
        <a:noFill/>
        <a:ln w="25331">
          <a:noFill/>
        </a:ln>
      </c:spPr>
    </c:plotArea>
    <c:plotVisOnly val="1"/>
    <c:dispBlanksAs val="gap"/>
    <c:showDLblsOverMax val="0"/>
  </c:chart>
  <c:spPr>
    <a:noFill/>
    <a:ln>
      <a:noFill/>
    </a:ln>
    <a:effectLst/>
  </c:spPr>
  <c:txPr>
    <a:bodyPr/>
    <a:lstStyle/>
    <a:p>
      <a:pPr>
        <a:defRPr lang="zh-CN">
          <a:latin typeface="Calibri" panose="020F0502020204030204" pitchFamily="34" charset="0"/>
          <a:sym typeface="Calibri" panose="020F0502020204030204" pitchFamily="34" charset="0"/>
        </a:defRPr>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销售额</c:v>
                </c:pt>
              </c:strCache>
            </c:strRef>
          </c:tx>
          <c:spPr>
            <a:solidFill>
              <a:srgbClr val="4F4D50"/>
            </a:solidFill>
          </c:spPr>
          <c:explosion val="10"/>
          <c:dPt>
            <c:idx val="0"/>
            <c:bubble3D val="0"/>
            <c:spPr>
              <a:solidFill>
                <a:srgbClr val="C8B08A"/>
              </a:solidFill>
            </c:spPr>
            <c:extLst xmlns:c16r2="http://schemas.microsoft.com/office/drawing/2015/06/chart">
              <c:ext xmlns:c16="http://schemas.microsoft.com/office/drawing/2014/chart" uri="{C3380CC4-5D6E-409C-BE32-E72D297353CC}">
                <c16:uniqueId val="{00000001-EAB3-4712-BDE4-92D0B6B3BD05}"/>
              </c:ext>
            </c:extLst>
          </c:dPt>
          <c:dPt>
            <c:idx val="1"/>
            <c:bubble3D val="0"/>
            <c:extLst xmlns:c16r2="http://schemas.microsoft.com/office/drawing/2015/06/chart">
              <c:ext xmlns:c16="http://schemas.microsoft.com/office/drawing/2014/chart" uri="{C3380CC4-5D6E-409C-BE32-E72D297353CC}">
                <c16:uniqueId val="{00000003-EAB3-4712-BDE4-92D0B6B3BD05}"/>
              </c:ext>
            </c:extLst>
          </c:dPt>
          <c:dPt>
            <c:idx val="2"/>
            <c:bubble3D val="0"/>
            <c:spPr>
              <a:solidFill>
                <a:srgbClr val="88745B"/>
              </a:solidFill>
            </c:spPr>
            <c:extLst xmlns:c16r2="http://schemas.microsoft.com/office/drawing/2015/06/chart">
              <c:ext xmlns:c16="http://schemas.microsoft.com/office/drawing/2014/chart" uri="{C3380CC4-5D6E-409C-BE32-E72D297353CC}">
                <c16:uniqueId val="{00000005-EAB3-4712-BDE4-92D0B6B3BD05}"/>
              </c:ext>
            </c:extLst>
          </c:dPt>
          <c:dPt>
            <c:idx val="3"/>
            <c:bubble3D val="0"/>
            <c:spPr>
              <a:solidFill>
                <a:srgbClr val="F7DCAC"/>
              </a:solidFill>
            </c:spPr>
            <c:extLst xmlns:c16r2="http://schemas.microsoft.com/office/drawing/2015/06/chart">
              <c:ext xmlns:c16="http://schemas.microsoft.com/office/drawing/2014/chart" uri="{C3380CC4-5D6E-409C-BE32-E72D297353CC}">
                <c16:uniqueId val="{00000007-EAB3-4712-BDE4-92D0B6B3BD05}"/>
              </c:ext>
            </c:extLst>
          </c:dPt>
          <c:dPt>
            <c:idx val="4"/>
            <c:bubble3D val="0"/>
            <c:spPr>
              <a:solidFill>
                <a:schemeClr val="bg1">
                  <a:lumMod val="65000"/>
                </a:schemeClr>
              </a:solidFill>
            </c:spPr>
            <c:extLst xmlns:c16r2="http://schemas.microsoft.com/office/drawing/2015/06/chart">
              <c:ext xmlns:c16="http://schemas.microsoft.com/office/drawing/2014/chart" uri="{C3380CC4-5D6E-409C-BE32-E72D297353CC}">
                <c16:uniqueId val="{00000009-EAB3-4712-BDE4-92D0B6B3BD05}"/>
              </c:ext>
            </c:extLst>
          </c:dPt>
          <c:cat>
            <c:strRef>
              <c:f>Sheet1!$A$2:$A$6</c:f>
              <c:strCache>
                <c:ptCount val="5"/>
                <c:pt idx="0">
                  <c:v>第一季度</c:v>
                </c:pt>
                <c:pt idx="1">
                  <c:v>第二季度</c:v>
                </c:pt>
                <c:pt idx="2">
                  <c:v>第三季度</c:v>
                </c:pt>
                <c:pt idx="3">
                  <c:v>第四季度</c:v>
                </c:pt>
                <c:pt idx="4">
                  <c:v>第五季度</c:v>
                </c:pt>
              </c:strCache>
            </c:strRef>
          </c:cat>
          <c:val>
            <c:numRef>
              <c:f>Sheet1!$B$2:$B$6</c:f>
              <c:numCache>
                <c:formatCode>General</c:formatCode>
                <c:ptCount val="5"/>
                <c:pt idx="0">
                  <c:v>8.1999999999999993</c:v>
                </c:pt>
                <c:pt idx="1">
                  <c:v>0.8</c:v>
                </c:pt>
                <c:pt idx="2">
                  <c:v>1.4</c:v>
                </c:pt>
                <c:pt idx="3">
                  <c:v>1.2</c:v>
                </c:pt>
                <c:pt idx="4">
                  <c:v>1.9</c:v>
                </c:pt>
              </c:numCache>
            </c:numRef>
          </c:val>
          <c:extLst xmlns:c16r2="http://schemas.microsoft.com/office/drawing/2015/06/chart">
            <c:ext xmlns:c16="http://schemas.microsoft.com/office/drawing/2014/chart" uri="{C3380CC4-5D6E-409C-BE32-E72D297353CC}">
              <c16:uniqueId val="{0000000A-EAB3-4712-BDE4-92D0B6B3BD05}"/>
            </c:ext>
          </c:extLst>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0"/>
    </c:view3D>
    <c:floor>
      <c:thickness val="0"/>
    </c:floor>
    <c:sideWall>
      <c:thickness val="0"/>
    </c:sideWall>
    <c:backWall>
      <c:thickness val="0"/>
    </c:backWall>
    <c:plotArea>
      <c:layout/>
      <c:bar3DChart>
        <c:barDir val="col"/>
        <c:grouping val="standard"/>
        <c:varyColors val="0"/>
        <c:ser>
          <c:idx val="0"/>
          <c:order val="0"/>
          <c:tx>
            <c:strRef>
              <c:f>Sheet1!$B$1</c:f>
              <c:strCache>
                <c:ptCount val="1"/>
                <c:pt idx="0">
                  <c:v>系列 1</c:v>
                </c:pt>
              </c:strCache>
            </c:strRef>
          </c:tx>
          <c:spPr>
            <a:solidFill>
              <a:srgbClr val="4F4D50"/>
            </a:solidFill>
            <a:effectLst>
              <a:outerShdw blurRad="50800" dist="38100" algn="l" rotWithShape="0">
                <a:schemeClr val="tx1">
                  <a:lumMod val="50000"/>
                  <a:lumOff val="50000"/>
                  <a:alpha val="20000"/>
                </a:schemeClr>
              </a:outerShdw>
            </a:effectLst>
            <a:scene3d>
              <a:camera prst="orthographicFront"/>
              <a:lightRig rig="threePt" dir="t"/>
            </a:scene3d>
            <a:sp3d prstMaterial="softEdge"/>
          </c:spPr>
          <c:invertIfNegative val="0"/>
          <c:dPt>
            <c:idx val="0"/>
            <c:invertIfNegative val="0"/>
            <c:bubble3D val="0"/>
            <c:extLst xmlns:c16r2="http://schemas.microsoft.com/office/drawing/2015/06/chart">
              <c:ext xmlns:c16="http://schemas.microsoft.com/office/drawing/2014/chart" uri="{C3380CC4-5D6E-409C-BE32-E72D297353CC}">
                <c16:uniqueId val="{00000001-9B3B-42B8-B871-67D2F6D8564F}"/>
              </c:ext>
            </c:extLst>
          </c:dPt>
          <c:dPt>
            <c:idx val="1"/>
            <c:invertIfNegative val="0"/>
            <c:bubble3D val="0"/>
            <c:extLst xmlns:c16r2="http://schemas.microsoft.com/office/drawing/2015/06/chart">
              <c:ext xmlns:c16="http://schemas.microsoft.com/office/drawing/2014/chart" uri="{C3380CC4-5D6E-409C-BE32-E72D297353CC}">
                <c16:uniqueId val="{00000003-9B3B-42B8-B871-67D2F6D8564F}"/>
              </c:ext>
            </c:extLst>
          </c:dPt>
          <c:dPt>
            <c:idx val="2"/>
            <c:invertIfNegative val="0"/>
            <c:bubble3D val="0"/>
            <c:extLst xmlns:c16r2="http://schemas.microsoft.com/office/drawing/2015/06/chart">
              <c:ext xmlns:c16="http://schemas.microsoft.com/office/drawing/2014/chart" uri="{C3380CC4-5D6E-409C-BE32-E72D297353CC}">
                <c16:uniqueId val="{00000005-9B3B-42B8-B871-67D2F6D8564F}"/>
              </c:ext>
            </c:extLst>
          </c:dPt>
          <c:dPt>
            <c:idx val="3"/>
            <c:invertIfNegative val="0"/>
            <c:bubble3D val="0"/>
            <c:extLst xmlns:c16r2="http://schemas.microsoft.com/office/drawing/2015/06/chart">
              <c:ext xmlns:c16="http://schemas.microsoft.com/office/drawing/2014/chart" uri="{C3380CC4-5D6E-409C-BE32-E72D297353CC}">
                <c16:uniqueId val="{00000007-9B3B-42B8-B871-67D2F6D8564F}"/>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8-9B3B-42B8-B871-67D2F6D8564F}"/>
            </c:ext>
          </c:extLst>
        </c:ser>
        <c:ser>
          <c:idx val="1"/>
          <c:order val="1"/>
          <c:tx>
            <c:strRef>
              <c:f>Sheet1!$C$1</c:f>
              <c:strCache>
                <c:ptCount val="1"/>
                <c:pt idx="0">
                  <c:v>系列 2</c:v>
                </c:pt>
              </c:strCache>
            </c:strRef>
          </c:tx>
          <c:spPr>
            <a:solidFill>
              <a:srgbClr val="88745B"/>
            </a:solidFill>
            <a:effectLst>
              <a:outerShdw blurRad="50800" dist="38100" algn="l" rotWithShape="0">
                <a:schemeClr val="tx1">
                  <a:lumMod val="50000"/>
                  <a:lumOff val="50000"/>
                  <a:alpha val="20000"/>
                </a:schemeClr>
              </a:outerShdw>
            </a:effectLst>
            <a:scene3d>
              <a:camera prst="orthographicFront"/>
              <a:lightRig rig="threePt" dir="t"/>
            </a:scene3d>
            <a:sp3d prstMaterial="metal"/>
          </c:spPr>
          <c:invertIfNegative val="0"/>
          <c:dPt>
            <c:idx val="0"/>
            <c:invertIfNegative val="0"/>
            <c:bubble3D val="0"/>
            <c:extLst xmlns:c16r2="http://schemas.microsoft.com/office/drawing/2015/06/chart">
              <c:ext xmlns:c16="http://schemas.microsoft.com/office/drawing/2014/chart" uri="{C3380CC4-5D6E-409C-BE32-E72D297353CC}">
                <c16:uniqueId val="{0000000A-9B3B-42B8-B871-67D2F6D8564F}"/>
              </c:ext>
            </c:extLst>
          </c:dPt>
          <c:dPt>
            <c:idx val="1"/>
            <c:invertIfNegative val="0"/>
            <c:bubble3D val="0"/>
            <c:extLst xmlns:c16r2="http://schemas.microsoft.com/office/drawing/2015/06/chart">
              <c:ext xmlns:c16="http://schemas.microsoft.com/office/drawing/2014/chart" uri="{C3380CC4-5D6E-409C-BE32-E72D297353CC}">
                <c16:uniqueId val="{0000000C-9B3B-42B8-B871-67D2F6D8564F}"/>
              </c:ext>
            </c:extLst>
          </c:dPt>
          <c:dPt>
            <c:idx val="2"/>
            <c:invertIfNegative val="0"/>
            <c:bubble3D val="0"/>
            <c:extLst xmlns:c16r2="http://schemas.microsoft.com/office/drawing/2015/06/chart">
              <c:ext xmlns:c16="http://schemas.microsoft.com/office/drawing/2014/chart" uri="{C3380CC4-5D6E-409C-BE32-E72D297353CC}">
                <c16:uniqueId val="{0000000E-9B3B-42B8-B871-67D2F6D8564F}"/>
              </c:ext>
            </c:extLst>
          </c:dPt>
          <c:dPt>
            <c:idx val="3"/>
            <c:invertIfNegative val="0"/>
            <c:bubble3D val="0"/>
            <c:extLst xmlns:c16r2="http://schemas.microsoft.com/office/drawing/2015/06/chart">
              <c:ext xmlns:c16="http://schemas.microsoft.com/office/drawing/2014/chart" uri="{C3380CC4-5D6E-409C-BE32-E72D297353CC}">
                <c16:uniqueId val="{00000010-9B3B-42B8-B871-67D2F6D8564F}"/>
              </c:ext>
            </c:extLst>
          </c:dPt>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11-9B3B-42B8-B871-67D2F6D8564F}"/>
            </c:ext>
          </c:extLst>
        </c:ser>
        <c:ser>
          <c:idx val="2"/>
          <c:order val="2"/>
          <c:tx>
            <c:strRef>
              <c:f>Sheet1!$D$1</c:f>
              <c:strCache>
                <c:ptCount val="1"/>
                <c:pt idx="0">
                  <c:v>系列 3</c:v>
                </c:pt>
              </c:strCache>
            </c:strRef>
          </c:tx>
          <c:spPr>
            <a:solidFill>
              <a:srgbClr val="C8B08A"/>
            </a:solidFill>
            <a:effectLst>
              <a:outerShdw blurRad="50800" dist="38100" algn="l" rotWithShape="0">
                <a:schemeClr val="tx1">
                  <a:lumMod val="50000"/>
                  <a:lumOff val="50000"/>
                  <a:alpha val="20000"/>
                </a:schemeClr>
              </a:outerShdw>
            </a:effectLst>
            <a:scene3d>
              <a:camera prst="orthographicFront"/>
              <a:lightRig rig="threePt" dir="t"/>
            </a:scene3d>
            <a:sp3d prstMaterial="metal"/>
          </c:spPr>
          <c:invertIfNegative val="0"/>
          <c:dPt>
            <c:idx val="0"/>
            <c:invertIfNegative val="0"/>
            <c:bubble3D val="0"/>
            <c:extLst xmlns:c16r2="http://schemas.microsoft.com/office/drawing/2015/06/chart">
              <c:ext xmlns:c16="http://schemas.microsoft.com/office/drawing/2014/chart" uri="{C3380CC4-5D6E-409C-BE32-E72D297353CC}">
                <c16:uniqueId val="{00000013-9B3B-42B8-B871-67D2F6D8564F}"/>
              </c:ext>
            </c:extLst>
          </c:dPt>
          <c:dPt>
            <c:idx val="1"/>
            <c:invertIfNegative val="0"/>
            <c:bubble3D val="0"/>
            <c:extLst xmlns:c16r2="http://schemas.microsoft.com/office/drawing/2015/06/chart">
              <c:ext xmlns:c16="http://schemas.microsoft.com/office/drawing/2014/chart" uri="{C3380CC4-5D6E-409C-BE32-E72D297353CC}">
                <c16:uniqueId val="{00000015-9B3B-42B8-B871-67D2F6D8564F}"/>
              </c:ext>
            </c:extLst>
          </c:dPt>
          <c:dPt>
            <c:idx val="2"/>
            <c:invertIfNegative val="0"/>
            <c:bubble3D val="0"/>
            <c:extLst xmlns:c16r2="http://schemas.microsoft.com/office/drawing/2015/06/chart">
              <c:ext xmlns:c16="http://schemas.microsoft.com/office/drawing/2014/chart" uri="{C3380CC4-5D6E-409C-BE32-E72D297353CC}">
                <c16:uniqueId val="{00000017-9B3B-42B8-B871-67D2F6D8564F}"/>
              </c:ext>
            </c:extLst>
          </c:dPt>
          <c:dPt>
            <c:idx val="3"/>
            <c:invertIfNegative val="0"/>
            <c:bubble3D val="0"/>
            <c:extLst xmlns:c16r2="http://schemas.microsoft.com/office/drawing/2015/06/chart">
              <c:ext xmlns:c16="http://schemas.microsoft.com/office/drawing/2014/chart" uri="{C3380CC4-5D6E-409C-BE32-E72D297353CC}">
                <c16:uniqueId val="{00000019-9B3B-42B8-B871-67D2F6D8564F}"/>
              </c:ext>
            </c:extLst>
          </c:dPt>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1A-9B3B-42B8-B871-67D2F6D8564F}"/>
            </c:ext>
          </c:extLst>
        </c:ser>
        <c:dLbls>
          <c:showLegendKey val="0"/>
          <c:showVal val="0"/>
          <c:showCatName val="0"/>
          <c:showSerName val="0"/>
          <c:showPercent val="0"/>
          <c:showBubbleSize val="0"/>
        </c:dLbls>
        <c:gapWidth val="498"/>
        <c:gapDepth val="14"/>
        <c:shape val="box"/>
        <c:axId val="-197628432"/>
        <c:axId val="-197622448"/>
        <c:axId val="-91275872"/>
      </c:bar3DChart>
      <c:catAx>
        <c:axId val="-197628432"/>
        <c:scaling>
          <c:orientation val="minMax"/>
        </c:scaling>
        <c:delete val="0"/>
        <c:axPos val="b"/>
        <c:numFmt formatCode="General" sourceLinked="0"/>
        <c:majorTickMark val="out"/>
        <c:minorTickMark val="none"/>
        <c:tickLblPos val="nextTo"/>
        <c:txPr>
          <a:bodyPr/>
          <a:lstStyle/>
          <a:p>
            <a:pPr>
              <a:defRPr sz="1200">
                <a:solidFill>
                  <a:srgbClr val="4A4C4D"/>
                </a:solidFill>
              </a:defRPr>
            </a:pPr>
            <a:endParaRPr lang="zh-CN"/>
          </a:p>
        </c:txPr>
        <c:crossAx val="-197622448"/>
        <c:crosses val="autoZero"/>
        <c:auto val="1"/>
        <c:lblAlgn val="ctr"/>
        <c:lblOffset val="100"/>
        <c:noMultiLvlLbl val="0"/>
      </c:catAx>
      <c:valAx>
        <c:axId val="-197622448"/>
        <c:scaling>
          <c:orientation val="minMax"/>
        </c:scaling>
        <c:delete val="0"/>
        <c:axPos val="l"/>
        <c:majorGridlines/>
        <c:numFmt formatCode="General" sourceLinked="1"/>
        <c:majorTickMark val="out"/>
        <c:minorTickMark val="none"/>
        <c:tickLblPos val="nextTo"/>
        <c:txPr>
          <a:bodyPr/>
          <a:lstStyle/>
          <a:p>
            <a:pPr>
              <a:defRPr sz="1600">
                <a:solidFill>
                  <a:schemeClr val="tx1">
                    <a:lumMod val="75000"/>
                    <a:lumOff val="25000"/>
                  </a:schemeClr>
                </a:solidFill>
              </a:defRPr>
            </a:pPr>
            <a:endParaRPr lang="zh-CN"/>
          </a:p>
        </c:txPr>
        <c:crossAx val="-197628432"/>
        <c:crosses val="autoZero"/>
        <c:crossBetween val="between"/>
      </c:valAx>
      <c:serAx>
        <c:axId val="-91275872"/>
        <c:scaling>
          <c:orientation val="minMax"/>
        </c:scaling>
        <c:delete val="0"/>
        <c:axPos val="b"/>
        <c:majorTickMark val="out"/>
        <c:minorTickMark val="none"/>
        <c:tickLblPos val="nextTo"/>
        <c:txPr>
          <a:bodyPr/>
          <a:lstStyle/>
          <a:p>
            <a:pPr>
              <a:defRPr sz="1100">
                <a:solidFill>
                  <a:srgbClr val="4A4C4D"/>
                </a:solidFill>
              </a:defRPr>
            </a:pPr>
            <a:endParaRPr lang="zh-CN"/>
          </a:p>
        </c:txPr>
        <c:crossAx val="-197622448"/>
        <c:crosses val="autoZero"/>
      </c:serAx>
    </c:plotArea>
    <c:plotVisOnly val="1"/>
    <c:dispBlanksAs val="gap"/>
    <c:showDLblsOverMax val="0"/>
  </c:chart>
  <c:txPr>
    <a:bodyPr/>
    <a:lstStyle/>
    <a:p>
      <a:pPr>
        <a:defRPr sz="1800"/>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0"/>
          <c:order val="0"/>
          <c:tx>
            <c:strRef>
              <c:f>Sheet1!$B$1</c:f>
              <c:strCache>
                <c:ptCount val="1"/>
                <c:pt idx="0">
                  <c:v>系列 1</c:v>
                </c:pt>
              </c:strCache>
            </c:strRef>
          </c:tx>
          <c:spPr>
            <a:ln w="15875">
              <a:solidFill>
                <a:srgbClr val="4F4D50"/>
              </a:solidFill>
            </a:ln>
          </c:spPr>
          <c:marker>
            <c:symbol val="circle"/>
            <c:size val="2"/>
            <c:spPr>
              <a:ln>
                <a:solidFill>
                  <a:srgbClr val="4F4D50"/>
                </a:solidFill>
              </a:ln>
            </c:spPr>
          </c:marker>
          <c:cat>
            <c:strRef>
              <c:f>Sheet1!$A$2:$A$6</c:f>
              <c:strCache>
                <c:ptCount val="5"/>
                <c:pt idx="0">
                  <c:v>标题一</c:v>
                </c:pt>
                <c:pt idx="1">
                  <c:v>标题二</c:v>
                </c:pt>
                <c:pt idx="2">
                  <c:v>标题三</c:v>
                </c:pt>
                <c:pt idx="3">
                  <c:v>标题四</c:v>
                </c:pt>
                <c:pt idx="4">
                  <c:v>标题五</c:v>
                </c:pt>
              </c:strCache>
            </c:str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ABE6-4478-A0DD-01C4E685D1C2}"/>
            </c:ext>
          </c:extLst>
        </c:ser>
        <c:ser>
          <c:idx val="1"/>
          <c:order val="1"/>
          <c:tx>
            <c:strRef>
              <c:f>Sheet1!$C$1</c:f>
              <c:strCache>
                <c:ptCount val="1"/>
                <c:pt idx="0">
                  <c:v>系列 2</c:v>
                </c:pt>
              </c:strCache>
            </c:strRef>
          </c:tx>
          <c:spPr>
            <a:ln w="12700">
              <a:solidFill>
                <a:srgbClr val="9FB8D6"/>
              </a:solidFill>
            </a:ln>
          </c:spPr>
          <c:marker>
            <c:symbol val="circle"/>
            <c:size val="2"/>
            <c:spPr>
              <a:ln>
                <a:solidFill>
                  <a:srgbClr val="9FB8D6"/>
                </a:solidFill>
              </a:ln>
            </c:spPr>
          </c:marker>
          <c:cat>
            <c:strRef>
              <c:f>Sheet1!$A$2:$A$6</c:f>
              <c:strCache>
                <c:ptCount val="5"/>
                <c:pt idx="0">
                  <c:v>标题一</c:v>
                </c:pt>
                <c:pt idx="1">
                  <c:v>标题二</c:v>
                </c:pt>
                <c:pt idx="2">
                  <c:v>标题三</c:v>
                </c:pt>
                <c:pt idx="3">
                  <c:v>标题四</c:v>
                </c:pt>
                <c:pt idx="4">
                  <c:v>标题五</c:v>
                </c:pt>
              </c:strCache>
            </c:strRef>
          </c:cat>
          <c:val>
            <c:numRef>
              <c:f>Sheet1!$C$2:$C$6</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1-ABE6-4478-A0DD-01C4E685D1C2}"/>
            </c:ext>
          </c:extLst>
        </c:ser>
        <c:dLbls>
          <c:showLegendKey val="0"/>
          <c:showVal val="0"/>
          <c:showCatName val="0"/>
          <c:showSerName val="0"/>
          <c:showPercent val="0"/>
          <c:showBubbleSize val="0"/>
        </c:dLbls>
        <c:axId val="-197641488"/>
        <c:axId val="-197621904"/>
      </c:radarChart>
      <c:catAx>
        <c:axId val="-197641488"/>
        <c:scaling>
          <c:orientation val="minMax"/>
        </c:scaling>
        <c:delete val="0"/>
        <c:axPos val="b"/>
        <c:majorGridlines/>
        <c:numFmt formatCode="General" sourceLinked="1"/>
        <c:majorTickMark val="out"/>
        <c:minorTickMark val="none"/>
        <c:tickLblPos val="nextTo"/>
        <c:txPr>
          <a:bodyPr/>
          <a:lstStyle/>
          <a:p>
            <a:pPr>
              <a:defRPr sz="800">
                <a:solidFill>
                  <a:schemeClr val="tx1">
                    <a:lumMod val="65000"/>
                    <a:lumOff val="35000"/>
                  </a:schemeClr>
                </a:solidFill>
                <a:latin typeface="方正黑体简体" panose="02010601030101010101" pitchFamily="2" charset="-122"/>
                <a:ea typeface="方正黑体简体" panose="02010601030101010101" pitchFamily="2" charset="-122"/>
              </a:defRPr>
            </a:pPr>
            <a:endParaRPr lang="zh-CN"/>
          </a:p>
        </c:txPr>
        <c:crossAx val="-197621904"/>
        <c:crosses val="autoZero"/>
        <c:auto val="1"/>
        <c:lblAlgn val="ctr"/>
        <c:lblOffset val="100"/>
        <c:noMultiLvlLbl val="0"/>
      </c:catAx>
      <c:valAx>
        <c:axId val="-197621904"/>
        <c:scaling>
          <c:orientation val="minMax"/>
        </c:scaling>
        <c:delete val="1"/>
        <c:axPos val="l"/>
        <c:majorGridlines>
          <c:spPr>
            <a:ln>
              <a:solidFill>
                <a:schemeClr val="bg1">
                  <a:lumMod val="50000"/>
                  <a:alpha val="64000"/>
                </a:schemeClr>
              </a:solidFill>
              <a:prstDash val="sysDot"/>
            </a:ln>
          </c:spPr>
        </c:majorGridlines>
        <c:numFmt formatCode="General" sourceLinked="1"/>
        <c:majorTickMark val="cross"/>
        <c:minorTickMark val="none"/>
        <c:tickLblPos val="nextTo"/>
        <c:crossAx val="-197641488"/>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spPr>
            <a:solidFill>
              <a:srgbClr val="4F4D50"/>
            </a:solidFill>
            <a:ln>
              <a:noFill/>
            </a:ln>
            <a:effectLst/>
            <a:sp3d/>
          </c:spPr>
          <c:invertIfNegative val="0"/>
          <c:dPt>
            <c:idx val="0"/>
            <c:invertIfNegative val="0"/>
            <c:bubble3D val="0"/>
            <c:extLst xmlns:c16r2="http://schemas.microsoft.com/office/drawing/2015/06/chart">
              <c:ext xmlns:c16="http://schemas.microsoft.com/office/drawing/2014/chart" uri="{C3380CC4-5D6E-409C-BE32-E72D297353CC}">
                <c16:uniqueId val="{00000000-5D0C-45C0-8BA4-31CA8ACFB38B}"/>
              </c:ext>
            </c:extLst>
          </c:dPt>
          <c:dPt>
            <c:idx val="1"/>
            <c:invertIfNegative val="0"/>
            <c:bubble3D val="0"/>
            <c:extLst xmlns:c16r2="http://schemas.microsoft.com/office/drawing/2015/06/chart">
              <c:ext xmlns:c16="http://schemas.microsoft.com/office/drawing/2014/chart" uri="{C3380CC4-5D6E-409C-BE32-E72D297353CC}">
                <c16:uniqueId val="{00000001-5D0C-45C0-8BA4-31CA8ACFB38B}"/>
              </c:ext>
            </c:extLst>
          </c:dPt>
          <c:dPt>
            <c:idx val="2"/>
            <c:invertIfNegative val="0"/>
            <c:bubble3D val="0"/>
            <c:extLst xmlns:c16r2="http://schemas.microsoft.com/office/drawing/2015/06/chart">
              <c:ext xmlns:c16="http://schemas.microsoft.com/office/drawing/2014/chart" uri="{C3380CC4-5D6E-409C-BE32-E72D297353CC}">
                <c16:uniqueId val="{00000002-5D0C-45C0-8BA4-31CA8ACFB38B}"/>
              </c:ext>
            </c:extLst>
          </c:dPt>
          <c:dPt>
            <c:idx val="3"/>
            <c:invertIfNegative val="0"/>
            <c:bubble3D val="0"/>
            <c:extLst xmlns:c16r2="http://schemas.microsoft.com/office/drawing/2015/06/chart">
              <c:ext xmlns:c16="http://schemas.microsoft.com/office/drawing/2014/chart" uri="{C3380CC4-5D6E-409C-BE32-E72D297353CC}">
                <c16:uniqueId val="{00000003-5D0C-45C0-8BA4-31CA8ACFB38B}"/>
              </c:ext>
            </c:extLst>
          </c:dPt>
          <c:dPt>
            <c:idx val="4"/>
            <c:invertIfNegative val="0"/>
            <c:bubble3D val="0"/>
            <c:extLst xmlns:c16r2="http://schemas.microsoft.com/office/drawing/2015/06/chart">
              <c:ext xmlns:c16="http://schemas.microsoft.com/office/drawing/2014/chart" uri="{C3380CC4-5D6E-409C-BE32-E72D297353CC}">
                <c16:uniqueId val="{00000004-5D0C-45C0-8BA4-31CA8ACFB38B}"/>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val>
            <c:numRef>
              <c:f>Sheet1!$B$2:$B$6</c:f>
              <c:numCache>
                <c:formatCode>General</c:formatCode>
                <c:ptCount val="5"/>
                <c:pt idx="0">
                  <c:v>4</c:v>
                </c:pt>
                <c:pt idx="1">
                  <c:v>3</c:v>
                </c:pt>
                <c:pt idx="2">
                  <c:v>2</c:v>
                </c:pt>
                <c:pt idx="3">
                  <c:v>1</c:v>
                </c:pt>
                <c:pt idx="4">
                  <c:v>0.5</c:v>
                </c:pt>
              </c:numCache>
            </c:numRef>
          </c:val>
          <c:shape val="pyramid"/>
          <c:extLst xmlns:c16r2="http://schemas.microsoft.com/office/drawing/2015/06/chart">
            <c:ext xmlns:c16="http://schemas.microsoft.com/office/drawing/2014/chart" uri="{C3380CC4-5D6E-409C-BE32-E72D297353CC}">
              <c16:uniqueId val="{00000005-5D0C-45C0-8BA4-31CA8ACFB38B}"/>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Sheet1!$B$1</c15:sqref>
                        </c15:formulaRef>
                      </c:ext>
                    </c:extLst>
                    <c:strCache>
                      <c:ptCount val="1"/>
                      <c:pt idx="0">
                        <c:v>Revenue</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Sheet1!$A$2:$A$6</c15:sqref>
                        </c15:formulaRef>
                      </c:ext>
                    </c:extLst>
                    <c:strCache>
                      <c:ptCount val="5"/>
                      <c:pt idx="0">
                        <c:v>Design</c:v>
                      </c:pt>
                      <c:pt idx="1">
                        <c:v>Video</c:v>
                      </c:pt>
                      <c:pt idx="2">
                        <c:v>Graphics</c:v>
                      </c:pt>
                      <c:pt idx="3">
                        <c:v>Web</c:v>
                      </c:pt>
                      <c:pt idx="4">
                        <c:v>3D Ocean</c:v>
                      </c:pt>
                    </c:strCache>
                  </c:strRef>
                </c15:cat>
              </c15:filteredCategoryTitle>
            </c:ext>
          </c:extLst>
        </c:ser>
        <c:ser>
          <c:idx val="1"/>
          <c:order val="1"/>
          <c:spPr>
            <a:solidFill>
              <a:srgbClr val="88745B"/>
            </a:solidFill>
            <a:ln>
              <a:noFill/>
            </a:ln>
            <a:effectLst/>
            <a:sp3d/>
          </c:spPr>
          <c:invertIfNegative val="0"/>
          <c:dPt>
            <c:idx val="0"/>
            <c:invertIfNegative val="0"/>
            <c:bubble3D val="0"/>
            <c:extLst xmlns:c16r2="http://schemas.microsoft.com/office/drawing/2015/06/chart">
              <c:ext xmlns:c16="http://schemas.microsoft.com/office/drawing/2014/chart" uri="{C3380CC4-5D6E-409C-BE32-E72D297353CC}">
                <c16:uniqueId val="{00000006-5D0C-45C0-8BA4-31CA8ACFB38B}"/>
              </c:ext>
            </c:extLst>
          </c:dPt>
          <c:dPt>
            <c:idx val="1"/>
            <c:invertIfNegative val="0"/>
            <c:bubble3D val="0"/>
            <c:extLst xmlns:c16r2="http://schemas.microsoft.com/office/drawing/2015/06/chart">
              <c:ext xmlns:c16="http://schemas.microsoft.com/office/drawing/2014/chart" uri="{C3380CC4-5D6E-409C-BE32-E72D297353CC}">
                <c16:uniqueId val="{00000007-5D0C-45C0-8BA4-31CA8ACFB38B}"/>
              </c:ext>
            </c:extLst>
          </c:dPt>
          <c:dPt>
            <c:idx val="2"/>
            <c:invertIfNegative val="0"/>
            <c:bubble3D val="0"/>
            <c:extLst xmlns:c16r2="http://schemas.microsoft.com/office/drawing/2015/06/chart">
              <c:ext xmlns:c16="http://schemas.microsoft.com/office/drawing/2014/chart" uri="{C3380CC4-5D6E-409C-BE32-E72D297353CC}">
                <c16:uniqueId val="{00000008-5D0C-45C0-8BA4-31CA8ACFB38B}"/>
              </c:ext>
            </c:extLst>
          </c:dPt>
          <c:dPt>
            <c:idx val="3"/>
            <c:invertIfNegative val="0"/>
            <c:bubble3D val="0"/>
            <c:extLst xmlns:c16r2="http://schemas.microsoft.com/office/drawing/2015/06/chart">
              <c:ext xmlns:c16="http://schemas.microsoft.com/office/drawing/2014/chart" uri="{C3380CC4-5D6E-409C-BE32-E72D297353CC}">
                <c16:uniqueId val="{00000009-5D0C-45C0-8BA4-31CA8ACFB38B}"/>
              </c:ext>
            </c:extLst>
          </c:dPt>
          <c:dPt>
            <c:idx val="4"/>
            <c:invertIfNegative val="0"/>
            <c:bubble3D val="0"/>
            <c:extLst xmlns:c16r2="http://schemas.microsoft.com/office/drawing/2015/06/chart">
              <c:ext xmlns:c16="http://schemas.microsoft.com/office/drawing/2014/chart" uri="{C3380CC4-5D6E-409C-BE32-E72D297353CC}">
                <c16:uniqueId val="{0000000A-5D0C-45C0-8BA4-31CA8ACFB38B}"/>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val>
            <c:numRef>
              <c:f>Sheet1!$C$2:$C$6</c:f>
              <c:numCache>
                <c:formatCode>General</c:formatCode>
                <c:ptCount val="5"/>
                <c:pt idx="0">
                  <c:v>5</c:v>
                </c:pt>
                <c:pt idx="1">
                  <c:v>4</c:v>
                </c:pt>
                <c:pt idx="2">
                  <c:v>3</c:v>
                </c:pt>
                <c:pt idx="3">
                  <c:v>2</c:v>
                </c:pt>
                <c:pt idx="4">
                  <c:v>1</c:v>
                </c:pt>
              </c:numCache>
            </c:numRef>
          </c:val>
          <c:shape val="pyramid"/>
          <c:extLst xmlns:c16r2="http://schemas.microsoft.com/office/drawing/2015/06/chart">
            <c:ext xmlns:c16="http://schemas.microsoft.com/office/drawing/2014/chart" uri="{C3380CC4-5D6E-409C-BE32-E72D297353CC}">
              <c16:uniqueId val="{0000000B-5D0C-45C0-8BA4-31CA8ACFB38B}"/>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Sheet1!$C$1</c15:sqref>
                        </c15:formulaRef>
                      </c:ext>
                    </c:extLst>
                    <c:strCache>
                      <c:ptCount val="1"/>
                      <c:pt idx="0">
                        <c:v>Sales 1</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Sheet1!$A$2:$A$6</c15:sqref>
                        </c15:formulaRef>
                      </c:ext>
                    </c:extLst>
                    <c:strCache>
                      <c:ptCount val="5"/>
                      <c:pt idx="0">
                        <c:v>Design</c:v>
                      </c:pt>
                      <c:pt idx="1">
                        <c:v>Video</c:v>
                      </c:pt>
                      <c:pt idx="2">
                        <c:v>Graphics</c:v>
                      </c:pt>
                      <c:pt idx="3">
                        <c:v>Web</c:v>
                      </c:pt>
                      <c:pt idx="4">
                        <c:v>3D Ocean</c:v>
                      </c:pt>
                    </c:strCache>
                  </c:strRef>
                </c15:cat>
              </c15:filteredCategoryTitle>
            </c:ext>
          </c:extLst>
        </c:ser>
        <c:ser>
          <c:idx val="2"/>
          <c:order val="2"/>
          <c:spPr>
            <a:solidFill>
              <a:srgbClr val="C8B08A"/>
            </a:solidFill>
            <a:ln>
              <a:noFill/>
            </a:ln>
            <a:effectLst/>
            <a:sp3d/>
          </c:spPr>
          <c:invertIfNegative val="0"/>
          <c:dPt>
            <c:idx val="0"/>
            <c:invertIfNegative val="0"/>
            <c:bubble3D val="0"/>
            <c:extLst xmlns:c16r2="http://schemas.microsoft.com/office/drawing/2015/06/chart">
              <c:ext xmlns:c16="http://schemas.microsoft.com/office/drawing/2014/chart" uri="{C3380CC4-5D6E-409C-BE32-E72D297353CC}">
                <c16:uniqueId val="{0000000C-5D0C-45C0-8BA4-31CA8ACFB38B}"/>
              </c:ext>
            </c:extLst>
          </c:dPt>
          <c:dPt>
            <c:idx val="1"/>
            <c:invertIfNegative val="0"/>
            <c:bubble3D val="0"/>
            <c:extLst xmlns:c16r2="http://schemas.microsoft.com/office/drawing/2015/06/chart">
              <c:ext xmlns:c16="http://schemas.microsoft.com/office/drawing/2014/chart" uri="{C3380CC4-5D6E-409C-BE32-E72D297353CC}">
                <c16:uniqueId val="{0000000D-5D0C-45C0-8BA4-31CA8ACFB38B}"/>
              </c:ext>
            </c:extLst>
          </c:dPt>
          <c:dPt>
            <c:idx val="2"/>
            <c:invertIfNegative val="0"/>
            <c:bubble3D val="0"/>
            <c:extLst xmlns:c16r2="http://schemas.microsoft.com/office/drawing/2015/06/chart">
              <c:ext xmlns:c16="http://schemas.microsoft.com/office/drawing/2014/chart" uri="{C3380CC4-5D6E-409C-BE32-E72D297353CC}">
                <c16:uniqueId val="{0000000E-5D0C-45C0-8BA4-31CA8ACFB38B}"/>
              </c:ext>
            </c:extLst>
          </c:dPt>
          <c:dPt>
            <c:idx val="3"/>
            <c:invertIfNegative val="0"/>
            <c:bubble3D val="0"/>
            <c:extLst xmlns:c16r2="http://schemas.microsoft.com/office/drawing/2015/06/chart">
              <c:ext xmlns:c16="http://schemas.microsoft.com/office/drawing/2014/chart" uri="{C3380CC4-5D6E-409C-BE32-E72D297353CC}">
                <c16:uniqueId val="{0000000F-5D0C-45C0-8BA4-31CA8ACFB38B}"/>
              </c:ext>
            </c:extLst>
          </c:dPt>
          <c:dPt>
            <c:idx val="4"/>
            <c:invertIfNegative val="0"/>
            <c:bubble3D val="0"/>
            <c:extLst xmlns:c16r2="http://schemas.microsoft.com/office/drawing/2015/06/chart">
              <c:ext xmlns:c16="http://schemas.microsoft.com/office/drawing/2014/chart" uri="{C3380CC4-5D6E-409C-BE32-E72D297353CC}">
                <c16:uniqueId val="{00000010-5D0C-45C0-8BA4-31CA8ACFB38B}"/>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val>
            <c:numRef>
              <c:f>Sheet1!$D$2:$D$6</c:f>
              <c:numCache>
                <c:formatCode>General</c:formatCode>
                <c:ptCount val="5"/>
                <c:pt idx="0">
                  <c:v>6</c:v>
                </c:pt>
                <c:pt idx="1">
                  <c:v>5</c:v>
                </c:pt>
                <c:pt idx="2">
                  <c:v>4</c:v>
                </c:pt>
                <c:pt idx="3">
                  <c:v>3</c:v>
                </c:pt>
                <c:pt idx="4">
                  <c:v>2</c:v>
                </c:pt>
              </c:numCache>
            </c:numRef>
          </c:val>
          <c:shape val="pyramid"/>
          <c:extLst xmlns:c16r2="http://schemas.microsoft.com/office/drawing/2015/06/chart">
            <c:ext xmlns:c16="http://schemas.microsoft.com/office/drawing/2014/chart" uri="{C3380CC4-5D6E-409C-BE32-E72D297353CC}">
              <c16:uniqueId val="{00000011-5D0C-45C0-8BA4-31CA8ACFB38B}"/>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Sheet1!$D$1</c15:sqref>
                        </c15:formulaRef>
                      </c:ext>
                    </c:extLst>
                    <c:strCache>
                      <c:ptCount val="1"/>
                      <c:pt idx="0">
                        <c:v>Sales 2</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Sheet1!$A$2:$A$6</c15:sqref>
                        </c15:formulaRef>
                      </c:ext>
                    </c:extLst>
                    <c:strCache>
                      <c:ptCount val="5"/>
                      <c:pt idx="0">
                        <c:v>Design</c:v>
                      </c:pt>
                      <c:pt idx="1">
                        <c:v>Video</c:v>
                      </c:pt>
                      <c:pt idx="2">
                        <c:v>Graphics</c:v>
                      </c:pt>
                      <c:pt idx="3">
                        <c:v>Web</c:v>
                      </c:pt>
                      <c:pt idx="4">
                        <c:v>3D Ocean</c:v>
                      </c:pt>
                    </c:strCache>
                  </c:strRef>
                </c15:cat>
              </c15:filteredCategoryTitle>
            </c:ext>
          </c:extLst>
        </c:ser>
        <c:dLbls>
          <c:showLegendKey val="0"/>
          <c:showVal val="1"/>
          <c:showCatName val="0"/>
          <c:showSerName val="0"/>
          <c:showPercent val="0"/>
          <c:showBubbleSize val="0"/>
        </c:dLbls>
        <c:gapWidth val="150"/>
        <c:shape val="box"/>
        <c:axId val="-197615376"/>
        <c:axId val="-197618096"/>
        <c:axId val="-91287728"/>
      </c:bar3DChart>
      <c:catAx>
        <c:axId val="-19761537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crossAx val="-197618096"/>
        <c:crosses val="autoZero"/>
        <c:auto val="1"/>
        <c:lblAlgn val="ctr"/>
        <c:lblOffset val="100"/>
        <c:noMultiLvlLbl val="0"/>
      </c:catAx>
      <c:valAx>
        <c:axId val="-197618096"/>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crossAx val="-197615376"/>
        <c:crosses val="autoZero"/>
        <c:crossBetween val="between"/>
      </c:valAx>
      <c:serAx>
        <c:axId val="-91287728"/>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crossAx val="-197618096"/>
        <c:crosses val="autoZero"/>
      </c:serAx>
      <c:spPr>
        <a:noFill/>
        <a:ln>
          <a:noFill/>
        </a:ln>
        <a:effectLst/>
      </c:spPr>
    </c:plotArea>
    <c:plotVisOnly val="1"/>
    <c:dispBlanksAs val="gap"/>
    <c:showDLblsOverMax val="0"/>
  </c:chart>
  <c:spPr>
    <a:noFill/>
    <a:ln>
      <a:noFill/>
    </a:ln>
    <a:effectLst/>
  </c:spPr>
  <c:txPr>
    <a:bodyPr/>
    <a:lstStyle/>
    <a:p>
      <a:pPr>
        <a:defRPr>
          <a:latin typeface="微软雅黑 Light" panose="020B0502040204020203" pitchFamily="34" charset="-122"/>
          <a:ea typeface="微软雅黑" panose="020B0503020204020204" pitchFamily="34" charset="-122"/>
          <a:sym typeface="微软雅黑 Light" panose="020B0502040204020203" pitchFamily="34" charset="-122"/>
        </a:defRPr>
      </a:pPr>
      <a:endParaRPr lang="zh-CN"/>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bar"/>
        <c:grouping val="clustered"/>
        <c:varyColors val="0"/>
        <c:ser>
          <c:idx val="0"/>
          <c:order val="0"/>
          <c:tx>
            <c:strRef>
              <c:f>Sheet1!$B$1</c:f>
              <c:strCache>
                <c:ptCount val="1"/>
                <c:pt idx="0">
                  <c:v>Total Sales</c:v>
                </c:pt>
              </c:strCache>
            </c:strRef>
          </c:tx>
          <c:spPr>
            <a:solidFill>
              <a:srgbClr val="4F4D50"/>
            </a:solidFill>
            <a:ln>
              <a:noFill/>
            </a:ln>
            <a:effectLst/>
            <a:sp3d/>
          </c:spPr>
          <c:invertIfNegative val="0"/>
          <c:cat>
            <c:numRef>
              <c:f>Sheet1!$A$2:$A$5</c:f>
              <c:numCache>
                <c:formatCode>General</c:formatCode>
                <c:ptCount val="4"/>
                <c:pt idx="0">
                  <c:v>2013</c:v>
                </c:pt>
                <c:pt idx="1">
                  <c:v>2014</c:v>
                </c:pt>
                <c:pt idx="2">
                  <c:v>2015</c:v>
                </c:pt>
                <c:pt idx="3">
                  <c:v>2016</c:v>
                </c:pt>
              </c:numCache>
            </c:num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3358-413C-8C4D-BC5D6777D5CC}"/>
            </c:ext>
          </c:extLst>
        </c:ser>
        <c:ser>
          <c:idx val="1"/>
          <c:order val="1"/>
          <c:tx>
            <c:strRef>
              <c:f>Sheet1!$C$1</c:f>
              <c:strCache>
                <c:ptCount val="1"/>
                <c:pt idx="0">
                  <c:v>Gross</c:v>
                </c:pt>
              </c:strCache>
            </c:strRef>
          </c:tx>
          <c:spPr>
            <a:solidFill>
              <a:srgbClr val="88745B"/>
            </a:solidFill>
            <a:ln>
              <a:noFill/>
            </a:ln>
            <a:effectLst/>
            <a:sp3d/>
          </c:spPr>
          <c:invertIfNegative val="0"/>
          <c:cat>
            <c:numRef>
              <c:f>Sheet1!$A$2:$A$5</c:f>
              <c:numCache>
                <c:formatCode>General</c:formatCode>
                <c:ptCount val="4"/>
                <c:pt idx="0">
                  <c:v>2013</c:v>
                </c:pt>
                <c:pt idx="1">
                  <c:v>2014</c:v>
                </c:pt>
                <c:pt idx="2">
                  <c:v>2015</c:v>
                </c:pt>
                <c:pt idx="3">
                  <c:v>2016</c:v>
                </c:pt>
              </c:numCache>
            </c:numRef>
          </c:cat>
          <c:val>
            <c:numRef>
              <c:f>Sheet1!$C$2:$C$5</c:f>
              <c:numCache>
                <c:formatCode>General</c:formatCode>
                <c:ptCount val="4"/>
                <c:pt idx="0">
                  <c:v>3</c:v>
                </c:pt>
                <c:pt idx="1">
                  <c:v>1</c:v>
                </c:pt>
                <c:pt idx="2">
                  <c:v>2</c:v>
                </c:pt>
                <c:pt idx="3">
                  <c:v>3</c:v>
                </c:pt>
              </c:numCache>
            </c:numRef>
          </c:val>
          <c:extLst xmlns:c16r2="http://schemas.microsoft.com/office/drawing/2015/06/chart">
            <c:ext xmlns:c16="http://schemas.microsoft.com/office/drawing/2014/chart" uri="{C3380CC4-5D6E-409C-BE32-E72D297353CC}">
              <c16:uniqueId val="{00000001-3358-413C-8C4D-BC5D6777D5CC}"/>
            </c:ext>
          </c:extLst>
        </c:ser>
        <c:ser>
          <c:idx val="2"/>
          <c:order val="2"/>
          <c:tx>
            <c:strRef>
              <c:f>Sheet1!$D$1</c:f>
              <c:strCache>
                <c:ptCount val="1"/>
                <c:pt idx="0">
                  <c:v>Profit</c:v>
                </c:pt>
              </c:strCache>
            </c:strRef>
          </c:tx>
          <c:spPr>
            <a:solidFill>
              <a:srgbClr val="C8B08A"/>
            </a:solidFill>
            <a:ln>
              <a:noFill/>
            </a:ln>
            <a:effectLst/>
            <a:sp3d/>
          </c:spPr>
          <c:invertIfNegative val="0"/>
          <c:cat>
            <c:numRef>
              <c:f>Sheet1!$A$2:$A$5</c:f>
              <c:numCache>
                <c:formatCode>General</c:formatCode>
                <c:ptCount val="4"/>
                <c:pt idx="0">
                  <c:v>2013</c:v>
                </c:pt>
                <c:pt idx="1">
                  <c:v>2014</c:v>
                </c:pt>
                <c:pt idx="2">
                  <c:v>2015</c:v>
                </c:pt>
                <c:pt idx="3">
                  <c:v>2016</c:v>
                </c:pt>
              </c:numCache>
            </c:numRef>
          </c:cat>
          <c:val>
            <c:numRef>
              <c:f>Sheet1!$D$2:$D$5</c:f>
              <c:numCache>
                <c:formatCode>General</c:formatCode>
                <c:ptCount val="4"/>
                <c:pt idx="0">
                  <c:v>2</c:v>
                </c:pt>
                <c:pt idx="1">
                  <c:v>1</c:v>
                </c:pt>
                <c:pt idx="2">
                  <c:v>1.5</c:v>
                </c:pt>
                <c:pt idx="3">
                  <c:v>2.5</c:v>
                </c:pt>
              </c:numCache>
            </c:numRef>
          </c:val>
          <c:extLst xmlns:c16r2="http://schemas.microsoft.com/office/drawing/2015/06/chart">
            <c:ext xmlns:c16="http://schemas.microsoft.com/office/drawing/2014/chart" uri="{C3380CC4-5D6E-409C-BE32-E72D297353CC}">
              <c16:uniqueId val="{00000002-3358-413C-8C4D-BC5D6777D5CC}"/>
            </c:ext>
          </c:extLst>
        </c:ser>
        <c:dLbls>
          <c:showLegendKey val="0"/>
          <c:showVal val="0"/>
          <c:showCatName val="0"/>
          <c:showSerName val="0"/>
          <c:showPercent val="0"/>
          <c:showBubbleSize val="0"/>
        </c:dLbls>
        <c:gapWidth val="150"/>
        <c:shape val="box"/>
        <c:axId val="-197616464"/>
        <c:axId val="-197614288"/>
        <c:axId val="0"/>
      </c:bar3DChart>
      <c:catAx>
        <c:axId val="-197616464"/>
        <c:scaling>
          <c:orientation val="minMax"/>
        </c:scaling>
        <c:delete val="0"/>
        <c:axPos val="l"/>
        <c:numFmt formatCode="General" sourceLinked="1"/>
        <c:majorTickMark val="none"/>
        <c:minorTickMark val="none"/>
        <c:tickLblPos val="nextTo"/>
        <c:spPr>
          <a:noFill/>
          <a:ln>
            <a:noFill/>
          </a:ln>
          <a:effectLst/>
        </c:spPr>
        <c:txPr>
          <a:bodyPr rot="-60000000" vert="horz"/>
          <a:lstStyle/>
          <a:p>
            <a:pPr>
              <a:defRPr/>
            </a:pPr>
            <a:endParaRPr lang="zh-CN"/>
          </a:p>
        </c:txPr>
        <c:crossAx val="-197614288"/>
        <c:crosses val="autoZero"/>
        <c:auto val="1"/>
        <c:lblAlgn val="ctr"/>
        <c:lblOffset val="100"/>
        <c:noMultiLvlLbl val="0"/>
      </c:catAx>
      <c:valAx>
        <c:axId val="-19761428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zh-CN"/>
          </a:p>
        </c:txPr>
        <c:crossAx val="-197616464"/>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4F4D50"/>
          </a:solidFill>
          <a:latin typeface="方正黑体简体" panose="02010601030101010101" pitchFamily="2" charset="-122"/>
          <a:ea typeface="方正黑体简体" panose="02010601030101010101" pitchFamily="2" charset="-122"/>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6">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 xmlns:a16="http://schemas.microsoft.com/office/drawing/2014/main" id="{2C8EE63D-CDD1-4C5E-94F7-FA51910C08B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 xmlns:a16="http://schemas.microsoft.com/office/drawing/2014/main" id="{F17FAE88-E9AC-4701-92C2-E316BA68C59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2020/7/27</a:t>
            </a:fld>
            <a:endParaRPr lang="zh-CN" altLang="en-US"/>
          </a:p>
        </p:txBody>
      </p:sp>
      <p:sp>
        <p:nvSpPr>
          <p:cNvPr id="4" name="页脚占位符 3">
            <a:extLst>
              <a:ext uri="{FF2B5EF4-FFF2-40B4-BE49-F238E27FC236}">
                <a16:creationId xmlns="" xmlns:a16="http://schemas.microsoft.com/office/drawing/2014/main" id="{F2E7A1AE-8570-4722-97E6-E20108E2389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 xmlns:a16="http://schemas.microsoft.com/office/drawing/2014/main" id="{FBE9A790-25C6-4040-8641-8909AD7143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30728403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2020/7/27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extLst>
      <p:ext uri="{BB962C8B-B14F-4D97-AF65-F5344CB8AC3E}">
        <p14:creationId xmlns:p14="http://schemas.microsoft.com/office/powerpoint/2010/main" val="1224807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slide" Target="../slides/slide47.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extLst>
      <p:ext uri="{BB962C8B-B14F-4D97-AF65-F5344CB8AC3E}">
        <p14:creationId xmlns:p14="http://schemas.microsoft.com/office/powerpoint/2010/main" val="42524414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6C4872-3FEE-47F7-8706-972E2208B56D}" type="slidenum">
              <a:rPr lang="zh-CN" altLang="en-US" smtClean="0"/>
              <a:t>10</a:t>
            </a:fld>
            <a:endParaRPr lang="zh-CN" altLang="en-US"/>
          </a:p>
        </p:txBody>
      </p:sp>
    </p:spTree>
    <p:extLst>
      <p:ext uri="{BB962C8B-B14F-4D97-AF65-F5344CB8AC3E}">
        <p14:creationId xmlns:p14="http://schemas.microsoft.com/office/powerpoint/2010/main" val="38134807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11</a:t>
            </a:fld>
            <a:endParaRPr lang="zh-CN" altLang="en-US">
              <a:solidFill>
                <a:prstClr val="black"/>
              </a:solidFill>
              <a:latin typeface="等线"/>
            </a:endParaRPr>
          </a:p>
        </p:txBody>
      </p:sp>
    </p:spTree>
    <p:extLst>
      <p:ext uri="{BB962C8B-B14F-4D97-AF65-F5344CB8AC3E}">
        <p14:creationId xmlns:p14="http://schemas.microsoft.com/office/powerpoint/2010/main" val="3465738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ChangeArrowheads="1"/>
          </p:cNvSpPr>
          <p:nvPr>
            <p:ph type="sldImg" idx="4294967295"/>
          </p:nvPr>
        </p:nvSpPr>
        <p:spPr>
          <a:ln>
            <a:miter lim="800000"/>
          </a:ln>
        </p:spPr>
      </p:sp>
      <p:sp>
        <p:nvSpPr>
          <p:cNvPr id="15362" name="备注占位符 2"/>
          <p:cNvSpPr>
            <a:spLocks noGrp="1" noChangeArrowheads="1"/>
          </p:cNvSpPr>
          <p:nvPr>
            <p:ph type="body" idx="4294967295"/>
          </p:nvPr>
        </p:nvSpPr>
        <p:spPr/>
        <p:txBody>
          <a:bodyPr/>
          <a:lstStyle/>
          <a:p>
            <a:endParaRPr lang="zh-CN" altLang="en-US"/>
          </a:p>
        </p:txBody>
      </p:sp>
      <p:sp>
        <p:nvSpPr>
          <p:cNvPr id="15363" name="灯片编号占位符 3"/>
          <p:cNvSpPr>
            <a:spLocks noGrp="1" noChangeArrowheads="1"/>
          </p:cNvSpPr>
          <p:nvPr>
            <p:ph type="sldNum" sz="quarter" idx="5"/>
          </p:nvPr>
        </p:nvSpPr>
        <p:spPr bwMode="auto">
          <a:noFill/>
          <a:ln>
            <a:miter lim="800000"/>
            <a:headEnd/>
            <a:tailEnd/>
          </a:ln>
        </p:spPr>
        <p:txBody>
          <a:bodyPr/>
          <a:lstStyle/>
          <a:p>
            <a:fld id="{BCEFD0A4-5D1E-44F4-A3F4-33C16D9CDA60}" type="slidenum">
              <a:rPr lang="zh-CN" altLang="en-US"/>
              <a:pPr/>
              <a:t>12</a:t>
            </a:fld>
            <a:endParaRPr lang="zh-CN" altLang="en-US"/>
          </a:p>
        </p:txBody>
      </p:sp>
    </p:spTree>
    <p:extLst>
      <p:ext uri="{BB962C8B-B14F-4D97-AF65-F5344CB8AC3E}">
        <p14:creationId xmlns:p14="http://schemas.microsoft.com/office/powerpoint/2010/main" val="6669044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CC0F3B-3555-49D8-9B6D-84C44B282B93}" type="slidenum">
              <a:rPr lang="zh-CN" altLang="en-US" smtClean="0"/>
              <a:t>13</a:t>
            </a:fld>
            <a:endParaRPr lang="zh-CN" altLang="en-US"/>
          </a:p>
        </p:txBody>
      </p:sp>
    </p:spTree>
    <p:extLst>
      <p:ext uri="{BB962C8B-B14F-4D97-AF65-F5344CB8AC3E}">
        <p14:creationId xmlns:p14="http://schemas.microsoft.com/office/powerpoint/2010/main" val="13704634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14</a:t>
            </a:fld>
            <a:endParaRPr lang="zh-CN" altLang="en-US">
              <a:solidFill>
                <a:prstClr val="black"/>
              </a:solidFill>
              <a:latin typeface="等线"/>
            </a:endParaRPr>
          </a:p>
        </p:txBody>
      </p:sp>
    </p:spTree>
    <p:extLst>
      <p:ext uri="{BB962C8B-B14F-4D97-AF65-F5344CB8AC3E}">
        <p14:creationId xmlns:p14="http://schemas.microsoft.com/office/powerpoint/2010/main" val="18438132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t>15</a:t>
            </a:fld>
            <a:endParaRPr lang="zh-CN" altLang="en-US"/>
          </a:p>
        </p:txBody>
      </p:sp>
    </p:spTree>
    <p:extLst>
      <p:ext uri="{BB962C8B-B14F-4D97-AF65-F5344CB8AC3E}">
        <p14:creationId xmlns:p14="http://schemas.microsoft.com/office/powerpoint/2010/main" val="31423308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16</a:t>
            </a:fld>
            <a:endParaRPr lang="zh-CN" altLang="en-US">
              <a:solidFill>
                <a:prstClr val="black"/>
              </a:solidFill>
              <a:latin typeface="等线"/>
            </a:endParaRPr>
          </a:p>
        </p:txBody>
      </p:sp>
    </p:spTree>
    <p:extLst>
      <p:ext uri="{BB962C8B-B14F-4D97-AF65-F5344CB8AC3E}">
        <p14:creationId xmlns:p14="http://schemas.microsoft.com/office/powerpoint/2010/main" val="4579985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t>17</a:t>
            </a:fld>
            <a:endParaRPr lang="zh-CN" altLang="en-US"/>
          </a:p>
        </p:txBody>
      </p:sp>
    </p:spTree>
    <p:extLst>
      <p:ext uri="{BB962C8B-B14F-4D97-AF65-F5344CB8AC3E}">
        <p14:creationId xmlns:p14="http://schemas.microsoft.com/office/powerpoint/2010/main" val="36340522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18</a:t>
            </a:fld>
            <a:endParaRPr lang="zh-CN" altLang="en-US">
              <a:solidFill>
                <a:prstClr val="black"/>
              </a:solidFill>
              <a:latin typeface="等线"/>
            </a:endParaRPr>
          </a:p>
        </p:txBody>
      </p:sp>
    </p:spTree>
    <p:extLst>
      <p:ext uri="{BB962C8B-B14F-4D97-AF65-F5344CB8AC3E}">
        <p14:creationId xmlns:p14="http://schemas.microsoft.com/office/powerpoint/2010/main" val="20333085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19</a:t>
            </a:fld>
            <a:endParaRPr lang="zh-CN" altLang="en-US">
              <a:solidFill>
                <a:prstClr val="black"/>
              </a:solidFill>
              <a:latin typeface="等线"/>
            </a:endParaRPr>
          </a:p>
        </p:txBody>
      </p:sp>
    </p:spTree>
    <p:extLst>
      <p:ext uri="{BB962C8B-B14F-4D97-AF65-F5344CB8AC3E}">
        <p14:creationId xmlns:p14="http://schemas.microsoft.com/office/powerpoint/2010/main" val="1340282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2</a:t>
            </a:fld>
            <a:endParaRPr lang="zh-CN" altLang="en-US">
              <a:solidFill>
                <a:prstClr val="black"/>
              </a:solidFill>
              <a:latin typeface="等线"/>
            </a:endParaRPr>
          </a:p>
        </p:txBody>
      </p:sp>
    </p:spTree>
    <p:extLst>
      <p:ext uri="{BB962C8B-B14F-4D97-AF65-F5344CB8AC3E}">
        <p14:creationId xmlns:p14="http://schemas.microsoft.com/office/powerpoint/2010/main" val="4339891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20</a:t>
            </a:fld>
            <a:endParaRPr lang="zh-CN" altLang="en-US"/>
          </a:p>
        </p:txBody>
      </p:sp>
    </p:spTree>
    <p:extLst>
      <p:ext uri="{BB962C8B-B14F-4D97-AF65-F5344CB8AC3E}">
        <p14:creationId xmlns:p14="http://schemas.microsoft.com/office/powerpoint/2010/main" val="22540286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21</a:t>
            </a:fld>
            <a:endParaRPr lang="zh-CN" altLang="en-US">
              <a:solidFill>
                <a:prstClr val="black"/>
              </a:solidFill>
              <a:latin typeface="等线"/>
            </a:endParaRPr>
          </a:p>
        </p:txBody>
      </p:sp>
    </p:spTree>
    <p:extLst>
      <p:ext uri="{BB962C8B-B14F-4D97-AF65-F5344CB8AC3E}">
        <p14:creationId xmlns:p14="http://schemas.microsoft.com/office/powerpoint/2010/main" val="32387219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67045-DD57-438D-9A9A-E4DD0F687742}" type="slidenum">
              <a:rPr lang="zh-CN" altLang="en-US" smtClean="0"/>
              <a:t>22</a:t>
            </a:fld>
            <a:endParaRPr lang="zh-CN" altLang="en-US"/>
          </a:p>
        </p:txBody>
      </p:sp>
    </p:spTree>
    <p:extLst>
      <p:ext uri="{BB962C8B-B14F-4D97-AF65-F5344CB8AC3E}">
        <p14:creationId xmlns:p14="http://schemas.microsoft.com/office/powerpoint/2010/main" val="38527961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795DCD-EFCC-4862-B595-0A233B6EF921}" type="slidenum">
              <a:rPr lang="zh-CN" altLang="en-US" smtClean="0"/>
              <a:t>23</a:t>
            </a:fld>
            <a:endParaRPr lang="zh-CN" altLang="en-US"/>
          </a:p>
        </p:txBody>
      </p:sp>
    </p:spTree>
    <p:extLst>
      <p:ext uri="{BB962C8B-B14F-4D97-AF65-F5344CB8AC3E}">
        <p14:creationId xmlns:p14="http://schemas.microsoft.com/office/powerpoint/2010/main" val="29361560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24</a:t>
            </a:fld>
            <a:endParaRPr lang="zh-CN" altLang="en-US">
              <a:solidFill>
                <a:prstClr val="black"/>
              </a:solidFill>
              <a:latin typeface="等线"/>
            </a:endParaRPr>
          </a:p>
        </p:txBody>
      </p:sp>
    </p:spTree>
    <p:extLst>
      <p:ext uri="{BB962C8B-B14F-4D97-AF65-F5344CB8AC3E}">
        <p14:creationId xmlns:p14="http://schemas.microsoft.com/office/powerpoint/2010/main" val="32982909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25</a:t>
            </a:fld>
            <a:endParaRPr lang="zh-CN" altLang="en-US"/>
          </a:p>
        </p:txBody>
      </p:sp>
    </p:spTree>
    <p:extLst>
      <p:ext uri="{BB962C8B-B14F-4D97-AF65-F5344CB8AC3E}">
        <p14:creationId xmlns:p14="http://schemas.microsoft.com/office/powerpoint/2010/main" val="34732874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795DCD-EFCC-4862-B595-0A233B6EF921}" type="slidenum">
              <a:rPr lang="zh-CN" altLang="en-US" smtClean="0"/>
              <a:t>26</a:t>
            </a:fld>
            <a:endParaRPr lang="zh-CN" altLang="en-US"/>
          </a:p>
        </p:txBody>
      </p:sp>
    </p:spTree>
    <p:extLst>
      <p:ext uri="{BB962C8B-B14F-4D97-AF65-F5344CB8AC3E}">
        <p14:creationId xmlns:p14="http://schemas.microsoft.com/office/powerpoint/2010/main" val="11485154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27</a:t>
            </a:fld>
            <a:endParaRPr lang="zh-CN" altLang="en-US">
              <a:solidFill>
                <a:prstClr val="black"/>
              </a:solidFill>
              <a:latin typeface="等线"/>
            </a:endParaRPr>
          </a:p>
        </p:txBody>
      </p:sp>
    </p:spTree>
    <p:extLst>
      <p:ext uri="{BB962C8B-B14F-4D97-AF65-F5344CB8AC3E}">
        <p14:creationId xmlns:p14="http://schemas.microsoft.com/office/powerpoint/2010/main" val="36026489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28</a:t>
            </a:fld>
            <a:endParaRPr lang="zh-CN" altLang="en-US">
              <a:solidFill>
                <a:prstClr val="black"/>
              </a:solidFill>
              <a:latin typeface="等线"/>
            </a:endParaRPr>
          </a:p>
        </p:txBody>
      </p:sp>
    </p:spTree>
    <p:extLst>
      <p:ext uri="{BB962C8B-B14F-4D97-AF65-F5344CB8AC3E}">
        <p14:creationId xmlns:p14="http://schemas.microsoft.com/office/powerpoint/2010/main" val="33375455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29</a:t>
            </a:fld>
            <a:endParaRPr lang="zh-CN" altLang="en-US">
              <a:solidFill>
                <a:prstClr val="black"/>
              </a:solidFill>
              <a:latin typeface="等线"/>
            </a:endParaRPr>
          </a:p>
        </p:txBody>
      </p:sp>
    </p:spTree>
    <p:extLst>
      <p:ext uri="{BB962C8B-B14F-4D97-AF65-F5344CB8AC3E}">
        <p14:creationId xmlns:p14="http://schemas.microsoft.com/office/powerpoint/2010/main" val="1796121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3</a:t>
            </a:fld>
            <a:endParaRPr lang="zh-CN" altLang="en-US">
              <a:solidFill>
                <a:prstClr val="black"/>
              </a:solidFill>
              <a:latin typeface="等线"/>
            </a:endParaRPr>
          </a:p>
        </p:txBody>
      </p:sp>
    </p:spTree>
    <p:extLst>
      <p:ext uri="{BB962C8B-B14F-4D97-AF65-F5344CB8AC3E}">
        <p14:creationId xmlns:p14="http://schemas.microsoft.com/office/powerpoint/2010/main" val="7151433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30</a:t>
            </a:fld>
            <a:endParaRPr lang="zh-CN" altLang="en-US">
              <a:solidFill>
                <a:prstClr val="black"/>
              </a:solidFill>
              <a:latin typeface="等线"/>
            </a:endParaRPr>
          </a:p>
        </p:txBody>
      </p:sp>
    </p:spTree>
    <p:extLst>
      <p:ext uri="{BB962C8B-B14F-4D97-AF65-F5344CB8AC3E}">
        <p14:creationId xmlns:p14="http://schemas.microsoft.com/office/powerpoint/2010/main" val="6271285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31</a:t>
            </a:fld>
            <a:endParaRPr lang="zh-CN" altLang="en-US">
              <a:solidFill>
                <a:prstClr val="black"/>
              </a:solidFill>
              <a:latin typeface="等线"/>
            </a:endParaRPr>
          </a:p>
        </p:txBody>
      </p:sp>
    </p:spTree>
    <p:extLst>
      <p:ext uri="{BB962C8B-B14F-4D97-AF65-F5344CB8AC3E}">
        <p14:creationId xmlns:p14="http://schemas.microsoft.com/office/powerpoint/2010/main" val="26719747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32</a:t>
            </a:fld>
            <a:endParaRPr lang="zh-CN" altLang="en-US">
              <a:solidFill>
                <a:prstClr val="black"/>
              </a:solidFill>
              <a:latin typeface="等线"/>
            </a:endParaRPr>
          </a:p>
        </p:txBody>
      </p:sp>
    </p:spTree>
    <p:extLst>
      <p:ext uri="{BB962C8B-B14F-4D97-AF65-F5344CB8AC3E}">
        <p14:creationId xmlns:p14="http://schemas.microsoft.com/office/powerpoint/2010/main" val="19574357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33</a:t>
            </a:fld>
            <a:endParaRPr lang="zh-CN" altLang="en-US">
              <a:solidFill>
                <a:prstClr val="black"/>
              </a:solidFill>
              <a:latin typeface="等线"/>
            </a:endParaRPr>
          </a:p>
        </p:txBody>
      </p:sp>
    </p:spTree>
    <p:extLst>
      <p:ext uri="{BB962C8B-B14F-4D97-AF65-F5344CB8AC3E}">
        <p14:creationId xmlns:p14="http://schemas.microsoft.com/office/powerpoint/2010/main" val="8401366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34</a:t>
            </a:fld>
            <a:endParaRPr lang="zh-CN" altLang="en-US">
              <a:solidFill>
                <a:prstClr val="black"/>
              </a:solidFill>
              <a:latin typeface="等线"/>
            </a:endParaRPr>
          </a:p>
        </p:txBody>
      </p:sp>
    </p:spTree>
    <p:extLst>
      <p:ext uri="{BB962C8B-B14F-4D97-AF65-F5344CB8AC3E}">
        <p14:creationId xmlns:p14="http://schemas.microsoft.com/office/powerpoint/2010/main" val="4105978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35</a:t>
            </a:fld>
            <a:endParaRPr lang="en-US">
              <a:solidFill>
                <a:prstClr val="black"/>
              </a:solidFill>
            </a:endParaRPr>
          </a:p>
        </p:txBody>
      </p:sp>
    </p:spTree>
    <p:extLst>
      <p:ext uri="{BB962C8B-B14F-4D97-AF65-F5344CB8AC3E}">
        <p14:creationId xmlns:p14="http://schemas.microsoft.com/office/powerpoint/2010/main" val="120267279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5123726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37</a:t>
            </a:fld>
            <a:endParaRPr lang="zh-CN" altLang="en-US">
              <a:solidFill>
                <a:prstClr val="black"/>
              </a:solidFill>
              <a:latin typeface="等线"/>
            </a:endParaRPr>
          </a:p>
        </p:txBody>
      </p:sp>
    </p:spTree>
    <p:extLst>
      <p:ext uri="{BB962C8B-B14F-4D97-AF65-F5344CB8AC3E}">
        <p14:creationId xmlns:p14="http://schemas.microsoft.com/office/powerpoint/2010/main" val="35286164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87CAE1-DC6C-464D-9A6A-DEDBFF4474A6}" type="slidenum">
              <a:rPr lang="zh-CN" altLang="en-US" smtClean="0"/>
              <a:t>38</a:t>
            </a:fld>
            <a:endParaRPr lang="zh-CN" altLang="en-US"/>
          </a:p>
        </p:txBody>
      </p:sp>
    </p:spTree>
    <p:extLst>
      <p:ext uri="{BB962C8B-B14F-4D97-AF65-F5344CB8AC3E}">
        <p14:creationId xmlns:p14="http://schemas.microsoft.com/office/powerpoint/2010/main" val="38259190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795DCD-EFCC-4862-B595-0A233B6EF921}" type="slidenum">
              <a:rPr lang="zh-CN" altLang="en-US" smtClean="0"/>
              <a:t>39</a:t>
            </a:fld>
            <a:endParaRPr lang="zh-CN" altLang="en-US"/>
          </a:p>
        </p:txBody>
      </p:sp>
    </p:spTree>
    <p:extLst>
      <p:ext uri="{BB962C8B-B14F-4D97-AF65-F5344CB8AC3E}">
        <p14:creationId xmlns:p14="http://schemas.microsoft.com/office/powerpoint/2010/main" val="2776957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4</a:t>
            </a:fld>
            <a:endParaRPr lang="zh-CN" altLang="en-US">
              <a:solidFill>
                <a:prstClr val="black"/>
              </a:solidFill>
              <a:latin typeface="等线"/>
            </a:endParaRPr>
          </a:p>
        </p:txBody>
      </p:sp>
    </p:spTree>
    <p:extLst>
      <p:ext uri="{BB962C8B-B14F-4D97-AF65-F5344CB8AC3E}">
        <p14:creationId xmlns:p14="http://schemas.microsoft.com/office/powerpoint/2010/main" val="38322012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40</a:t>
            </a:fld>
            <a:endParaRPr lang="zh-CN" altLang="en-US">
              <a:solidFill>
                <a:prstClr val="black"/>
              </a:solidFill>
              <a:latin typeface="等线"/>
            </a:endParaRPr>
          </a:p>
        </p:txBody>
      </p:sp>
    </p:spTree>
    <p:extLst>
      <p:ext uri="{BB962C8B-B14F-4D97-AF65-F5344CB8AC3E}">
        <p14:creationId xmlns:p14="http://schemas.microsoft.com/office/powerpoint/2010/main" val="19595603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41</a:t>
            </a:fld>
            <a:endParaRPr lang="zh-CN" altLang="en-US">
              <a:solidFill>
                <a:prstClr val="black"/>
              </a:solidFill>
              <a:latin typeface="等线"/>
            </a:endParaRPr>
          </a:p>
        </p:txBody>
      </p:sp>
    </p:spTree>
    <p:extLst>
      <p:ext uri="{BB962C8B-B14F-4D97-AF65-F5344CB8AC3E}">
        <p14:creationId xmlns:p14="http://schemas.microsoft.com/office/powerpoint/2010/main" val="234261571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42</a:t>
            </a:fld>
            <a:endParaRPr lang="zh-CN" altLang="en-US">
              <a:solidFill>
                <a:prstClr val="black"/>
              </a:solidFill>
              <a:latin typeface="等线"/>
            </a:endParaRPr>
          </a:p>
        </p:txBody>
      </p:sp>
    </p:spTree>
    <p:extLst>
      <p:ext uri="{BB962C8B-B14F-4D97-AF65-F5344CB8AC3E}">
        <p14:creationId xmlns:p14="http://schemas.microsoft.com/office/powerpoint/2010/main" val="117629405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43</a:t>
            </a:fld>
            <a:endParaRPr lang="zh-CN" altLang="en-US">
              <a:solidFill>
                <a:prstClr val="black"/>
              </a:solidFill>
              <a:latin typeface="等线"/>
            </a:endParaRPr>
          </a:p>
        </p:txBody>
      </p:sp>
    </p:spTree>
    <p:extLst>
      <p:ext uri="{BB962C8B-B14F-4D97-AF65-F5344CB8AC3E}">
        <p14:creationId xmlns:p14="http://schemas.microsoft.com/office/powerpoint/2010/main" val="113746001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44</a:t>
            </a:fld>
            <a:endParaRPr lang="zh-CN" altLang="en-US"/>
          </a:p>
        </p:txBody>
      </p:sp>
    </p:spTree>
    <p:extLst>
      <p:ext uri="{BB962C8B-B14F-4D97-AF65-F5344CB8AC3E}">
        <p14:creationId xmlns:p14="http://schemas.microsoft.com/office/powerpoint/2010/main" val="88639994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45</a:t>
            </a:fld>
            <a:endParaRPr lang="zh-CN" altLang="en-US">
              <a:solidFill>
                <a:prstClr val="black"/>
              </a:solidFill>
              <a:latin typeface="等线"/>
            </a:endParaRPr>
          </a:p>
        </p:txBody>
      </p:sp>
    </p:spTree>
    <p:extLst>
      <p:ext uri="{BB962C8B-B14F-4D97-AF65-F5344CB8AC3E}">
        <p14:creationId xmlns:p14="http://schemas.microsoft.com/office/powerpoint/2010/main" val="2627382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46</a:t>
            </a:fld>
            <a:endParaRPr lang="zh-CN" altLang="en-US"/>
          </a:p>
        </p:txBody>
      </p:sp>
    </p:spTree>
    <p:extLst>
      <p:ext uri="{BB962C8B-B14F-4D97-AF65-F5344CB8AC3E}">
        <p14:creationId xmlns:p14="http://schemas.microsoft.com/office/powerpoint/2010/main" val="409865992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a:xfrm>
            <a:off x="379413" y="684213"/>
            <a:ext cx="6096000" cy="34290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备注占位符 2"/>
          <p:cNvSpPr>
            <a:spLocks noGrp="1" noChangeArrowheads="1"/>
          </p:cNvSpPr>
          <p:nvPr>
            <p:ph type="body" idx="1"/>
          </p:nvPr>
        </p:nvSpPr>
        <p:spPr>
          <a:xfrm>
            <a:off x="684213" y="4341813"/>
            <a:ext cx="5486400" cy="411480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29700" name="灯片编号占位符 3"/>
          <p:cNvSpPr txBox="1">
            <a:spLocks noGrp="1" noChangeArrowheads="1"/>
          </p:cNvSpPr>
          <p:nvPr/>
        </p:nvSpPr>
        <p:spPr bwMode="auto">
          <a:xfrm>
            <a:off x="3883025" y="8683625"/>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46D230FF-CF30-47C2-BA4C-59A7874B97B3}" type="slidenum">
              <a:rPr lang="zh-CN" altLang="en-US"/>
              <a:pPr algn="r" eaLnBrk="1" latinLnBrk="1" hangingPunct="1">
                <a:spcBef>
                  <a:spcPct val="0"/>
                </a:spcBef>
              </a:pPr>
              <a:t>47</a:t>
            </a:fld>
            <a:endParaRPr lang="zh-CN" altLang="en-US"/>
          </a:p>
        </p:txBody>
      </p:sp>
    </p:spTree>
    <p:extLst>
      <p:ext uri="{BB962C8B-B14F-4D97-AF65-F5344CB8AC3E}">
        <p14:creationId xmlns:p14="http://schemas.microsoft.com/office/powerpoint/2010/main" val="2941573259"/>
      </p:ext>
    </p:extLst>
  </p:cSld>
  <p:clrMapOvr>
    <a:overrideClrMapping bg1="lt1" tx1="dk1" bg2="lt2" tx2="dk2" accent1="accent1" accent2="accent2" accent3="accent3" accent4="accent4" accent5="accent5" accent6="accent6" hlink="hlink" folHlink="folHlink"/>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48</a:t>
            </a:fld>
            <a:endParaRPr lang="zh-CN" altLang="en-US">
              <a:solidFill>
                <a:prstClr val="black"/>
              </a:solidFill>
              <a:latin typeface="等线"/>
            </a:endParaRPr>
          </a:p>
        </p:txBody>
      </p:sp>
    </p:spTree>
    <p:extLst>
      <p:ext uri="{BB962C8B-B14F-4D97-AF65-F5344CB8AC3E}">
        <p14:creationId xmlns:p14="http://schemas.microsoft.com/office/powerpoint/2010/main" val="208655136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49</a:t>
            </a:fld>
            <a:endParaRPr lang="zh-CN" altLang="en-US">
              <a:solidFill>
                <a:prstClr val="black"/>
              </a:solidFill>
              <a:latin typeface="等线"/>
            </a:endParaRPr>
          </a:p>
        </p:txBody>
      </p:sp>
    </p:spTree>
    <p:extLst>
      <p:ext uri="{BB962C8B-B14F-4D97-AF65-F5344CB8AC3E}">
        <p14:creationId xmlns:p14="http://schemas.microsoft.com/office/powerpoint/2010/main" val="11338546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t>5</a:t>
            </a:fld>
            <a:endParaRPr lang="zh-CN" altLang="en-US"/>
          </a:p>
        </p:txBody>
      </p:sp>
    </p:spTree>
    <p:extLst>
      <p:ext uri="{BB962C8B-B14F-4D97-AF65-F5344CB8AC3E}">
        <p14:creationId xmlns:p14="http://schemas.microsoft.com/office/powerpoint/2010/main" val="102556493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50</a:t>
            </a:fld>
            <a:endParaRPr lang="zh-CN" altLang="en-US">
              <a:solidFill>
                <a:prstClr val="black"/>
              </a:solidFill>
              <a:latin typeface="等线"/>
            </a:endParaRPr>
          </a:p>
        </p:txBody>
      </p:sp>
    </p:spTree>
    <p:extLst>
      <p:ext uri="{BB962C8B-B14F-4D97-AF65-F5344CB8AC3E}">
        <p14:creationId xmlns:p14="http://schemas.microsoft.com/office/powerpoint/2010/main" val="136811119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51</a:t>
            </a:fld>
            <a:endParaRPr lang="zh-CN" altLang="en-US">
              <a:solidFill>
                <a:prstClr val="black"/>
              </a:solidFill>
              <a:latin typeface="等线"/>
            </a:endParaRPr>
          </a:p>
        </p:txBody>
      </p:sp>
    </p:spTree>
    <p:extLst>
      <p:ext uri="{BB962C8B-B14F-4D97-AF65-F5344CB8AC3E}">
        <p14:creationId xmlns:p14="http://schemas.microsoft.com/office/powerpoint/2010/main" val="291956866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52</a:t>
            </a:fld>
            <a:endParaRPr lang="zh-CN" altLang="en-US">
              <a:solidFill>
                <a:prstClr val="black"/>
              </a:solidFill>
              <a:latin typeface="等线"/>
            </a:endParaRPr>
          </a:p>
        </p:txBody>
      </p:sp>
    </p:spTree>
    <p:extLst>
      <p:ext uri="{BB962C8B-B14F-4D97-AF65-F5344CB8AC3E}">
        <p14:creationId xmlns:p14="http://schemas.microsoft.com/office/powerpoint/2010/main" val="48051322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E33503-B4A9-4273-8D5C-F1CAFA6293E2}" type="slidenum">
              <a:rPr lang="zh-CN" altLang="en-US" smtClean="0"/>
              <a:t>53</a:t>
            </a:fld>
            <a:endParaRPr lang="zh-CN" altLang="en-US"/>
          </a:p>
        </p:txBody>
      </p:sp>
    </p:spTree>
    <p:extLst>
      <p:ext uri="{BB962C8B-B14F-4D97-AF65-F5344CB8AC3E}">
        <p14:creationId xmlns:p14="http://schemas.microsoft.com/office/powerpoint/2010/main" val="154046472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54</a:t>
            </a:fld>
            <a:endParaRPr lang="zh-CN" altLang="en-US">
              <a:solidFill>
                <a:prstClr val="black"/>
              </a:solidFill>
              <a:latin typeface="等线"/>
            </a:endParaRPr>
          </a:p>
        </p:txBody>
      </p:sp>
    </p:spTree>
    <p:extLst>
      <p:ext uri="{BB962C8B-B14F-4D97-AF65-F5344CB8AC3E}">
        <p14:creationId xmlns:p14="http://schemas.microsoft.com/office/powerpoint/2010/main" val="364616828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366171327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4A9E6-078F-4903-A68F-25A0AC6F649D}" type="slidenum">
              <a:rPr lang="zh-CN" altLang="en-US" smtClean="0"/>
              <a:t>56</a:t>
            </a:fld>
            <a:endParaRPr lang="zh-CN" altLang="en-US"/>
          </a:p>
        </p:txBody>
      </p:sp>
    </p:spTree>
    <p:extLst>
      <p:ext uri="{BB962C8B-B14F-4D97-AF65-F5344CB8AC3E}">
        <p14:creationId xmlns:p14="http://schemas.microsoft.com/office/powerpoint/2010/main" val="10984005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4A9E6-078F-4903-A68F-25A0AC6F649D}" type="slidenum">
              <a:rPr lang="zh-CN" altLang="en-US" smtClean="0"/>
              <a:t>57</a:t>
            </a:fld>
            <a:endParaRPr lang="zh-CN" altLang="en-US"/>
          </a:p>
        </p:txBody>
      </p:sp>
    </p:spTree>
    <p:extLst>
      <p:ext uri="{BB962C8B-B14F-4D97-AF65-F5344CB8AC3E}">
        <p14:creationId xmlns:p14="http://schemas.microsoft.com/office/powerpoint/2010/main" val="152977582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795B3F-8FEE-47E6-8037-546F10A30189}" type="slidenum">
              <a:rPr lang="zh-CN" altLang="en-US" smtClean="0"/>
              <a:t>58</a:t>
            </a:fld>
            <a:endParaRPr lang="zh-CN" altLang="en-US"/>
          </a:p>
        </p:txBody>
      </p:sp>
    </p:spTree>
    <p:extLst>
      <p:ext uri="{BB962C8B-B14F-4D97-AF65-F5344CB8AC3E}">
        <p14:creationId xmlns:p14="http://schemas.microsoft.com/office/powerpoint/2010/main" val="196339291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EBC9A7-5836-4567-AC87-9AE3C78506FF}" type="slidenum">
              <a:rPr lang="zh-CN" altLang="en-US" smtClean="0"/>
              <a:t>59</a:t>
            </a:fld>
            <a:endParaRPr lang="zh-CN" altLang="en-US"/>
          </a:p>
        </p:txBody>
      </p:sp>
    </p:spTree>
    <p:extLst>
      <p:ext uri="{BB962C8B-B14F-4D97-AF65-F5344CB8AC3E}">
        <p14:creationId xmlns:p14="http://schemas.microsoft.com/office/powerpoint/2010/main" val="1002142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t>6</a:t>
            </a:fld>
            <a:endParaRPr lang="zh-CN" altLang="en-US"/>
          </a:p>
        </p:txBody>
      </p:sp>
    </p:spTree>
    <p:extLst>
      <p:ext uri="{BB962C8B-B14F-4D97-AF65-F5344CB8AC3E}">
        <p14:creationId xmlns:p14="http://schemas.microsoft.com/office/powerpoint/2010/main" val="161980254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401629942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211127413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62</a:t>
            </a:fld>
            <a:endParaRPr lang="zh-CN" altLang="en-US">
              <a:solidFill>
                <a:prstClr val="black"/>
              </a:solidFill>
              <a:latin typeface="等线"/>
            </a:endParaRPr>
          </a:p>
        </p:txBody>
      </p:sp>
    </p:spTree>
    <p:extLst>
      <p:ext uri="{BB962C8B-B14F-4D97-AF65-F5344CB8AC3E}">
        <p14:creationId xmlns:p14="http://schemas.microsoft.com/office/powerpoint/2010/main" val="412853813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63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47931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290814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24049664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t>9</a:t>
            </a:fld>
            <a:endParaRPr lang="zh-CN" altLang="en-US"/>
          </a:p>
        </p:txBody>
      </p:sp>
    </p:spTree>
    <p:extLst>
      <p:ext uri="{BB962C8B-B14F-4D97-AF65-F5344CB8AC3E}">
        <p14:creationId xmlns:p14="http://schemas.microsoft.com/office/powerpoint/2010/main" val="4057569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3169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5476089"/>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6571108"/>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1322692"/>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4114410"/>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7196079"/>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81476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99292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30325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31274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9245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0754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91888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93451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99987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5943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73358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2499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3863747"/>
      </p:ext>
    </p:extLst>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A9F05F9E-E3BF-4D55-9B21-0CA8CF92D8FB}"/>
              </a:ext>
            </a:extLst>
          </p:cNvPr>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pPr/>
              <a:t>2020/7/27</a:t>
            </a:fld>
            <a:endParaRPr lang="zh-CN" altLang="en-US">
              <a:solidFill>
                <a:prstClr val="black">
                  <a:tint val="75000"/>
                </a:prstClr>
              </a:solidFill>
            </a:endParaRPr>
          </a:p>
        </p:txBody>
      </p:sp>
      <p:sp>
        <p:nvSpPr>
          <p:cNvPr id="3" name="页脚占位符 2">
            <a:extLst>
              <a:ext uri="{FF2B5EF4-FFF2-40B4-BE49-F238E27FC236}">
                <a16:creationId xmlns="" xmlns:a16="http://schemas.microsoft.com/office/drawing/2014/main" id="{765DDF11-6287-4228-B667-23360537339F}"/>
              </a:ext>
            </a:extLst>
          </p:cNvPr>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a:extLst>
              <a:ext uri="{FF2B5EF4-FFF2-40B4-BE49-F238E27FC236}">
                <a16:creationId xmlns="" xmlns:a16="http://schemas.microsoft.com/office/drawing/2014/main" id="{F495C292-412B-4065-AC0A-580E49FABDC8}"/>
              </a:ext>
            </a:extLst>
          </p:cNvPr>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5274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prstClr val="white"/>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673048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41067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411357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066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9710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25363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 id="2147483674" r:id="rId8"/>
    <p:sldLayoutId id="2147483675" r:id="rId9"/>
    <p:sldLayoutId id="2147483676" r:id="rId10"/>
    <p:sldLayoutId id="2147483677" r:id="rId11"/>
    <p:sldLayoutId id="2147483678" r:id="rId12"/>
    <p:sldLayoutId id="2147483679" r:id="rId13"/>
    <p:sldLayoutId id="2147483680" r:id="rId14"/>
  </p:sldLayoutIdLst>
  <p:txStyles>
    <p:titleStyle>
      <a:lvl1pPr algn="ctr" defTabSz="1219020" rtl="0" eaLnBrk="1" latinLnBrk="0" hangingPunct="1">
        <a:spcBef>
          <a:spcPct val="0"/>
        </a:spcBef>
        <a:buNone/>
        <a:defRPr sz="5867" kern="1200">
          <a:solidFill>
            <a:schemeClr val="tx1"/>
          </a:solidFill>
          <a:latin typeface="+mj-lt"/>
          <a:ea typeface="+mj-ea"/>
          <a:cs typeface="+mj-cs"/>
        </a:defRPr>
      </a:lvl1pPr>
    </p:titleStyle>
    <p:bodyStyle>
      <a:lvl1pPr marL="457133" indent="-457133" algn="l" defTabSz="121902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454" indent="-380944" algn="l" defTabSz="121902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777" indent="-304755" algn="l" defTabSz="121902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287" indent="-304755" algn="l" defTabSz="121902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2797" indent="-304755" algn="l" defTabSz="121902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307" indent="-304755" algn="l" defTabSz="121902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1817" indent="-304755" algn="l" defTabSz="121902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328" indent="-304755" algn="l" defTabSz="121902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0838" indent="-304755" algn="l" defTabSz="121902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zh-CN"/>
      </a:defPPr>
      <a:lvl1pPr marL="0" algn="l" defTabSz="1219020" rtl="0" eaLnBrk="1" latinLnBrk="0" hangingPunct="1">
        <a:defRPr sz="2400" kern="1200">
          <a:solidFill>
            <a:schemeClr val="tx1"/>
          </a:solidFill>
          <a:latin typeface="+mn-lt"/>
          <a:ea typeface="+mn-ea"/>
          <a:cs typeface="+mn-cs"/>
        </a:defRPr>
      </a:lvl1pPr>
      <a:lvl2pPr marL="609510" algn="l" defTabSz="1219020" rtl="0" eaLnBrk="1" latinLnBrk="0" hangingPunct="1">
        <a:defRPr sz="2400" kern="1200">
          <a:solidFill>
            <a:schemeClr val="tx1"/>
          </a:solidFill>
          <a:latin typeface="+mn-lt"/>
          <a:ea typeface="+mn-ea"/>
          <a:cs typeface="+mn-cs"/>
        </a:defRPr>
      </a:lvl2pPr>
      <a:lvl3pPr marL="1219020" algn="l" defTabSz="1219020" rtl="0" eaLnBrk="1" latinLnBrk="0" hangingPunct="1">
        <a:defRPr sz="2400" kern="1200">
          <a:solidFill>
            <a:schemeClr val="tx1"/>
          </a:solidFill>
          <a:latin typeface="+mn-lt"/>
          <a:ea typeface="+mn-ea"/>
          <a:cs typeface="+mn-cs"/>
        </a:defRPr>
      </a:lvl3pPr>
      <a:lvl4pPr marL="1828532" algn="l" defTabSz="1219020" rtl="0" eaLnBrk="1" latinLnBrk="0" hangingPunct="1">
        <a:defRPr sz="2400" kern="1200">
          <a:solidFill>
            <a:schemeClr val="tx1"/>
          </a:solidFill>
          <a:latin typeface="+mn-lt"/>
          <a:ea typeface="+mn-ea"/>
          <a:cs typeface="+mn-cs"/>
        </a:defRPr>
      </a:lvl4pPr>
      <a:lvl5pPr marL="2438042" algn="l" defTabSz="1219020" rtl="0" eaLnBrk="1" latinLnBrk="0" hangingPunct="1">
        <a:defRPr sz="2400" kern="1200">
          <a:solidFill>
            <a:schemeClr val="tx1"/>
          </a:solidFill>
          <a:latin typeface="+mn-lt"/>
          <a:ea typeface="+mn-ea"/>
          <a:cs typeface="+mn-cs"/>
        </a:defRPr>
      </a:lvl5pPr>
      <a:lvl6pPr marL="3047552" algn="l" defTabSz="1219020" rtl="0" eaLnBrk="1" latinLnBrk="0" hangingPunct="1">
        <a:defRPr sz="2400" kern="1200">
          <a:solidFill>
            <a:schemeClr val="tx1"/>
          </a:solidFill>
          <a:latin typeface="+mn-lt"/>
          <a:ea typeface="+mn-ea"/>
          <a:cs typeface="+mn-cs"/>
        </a:defRPr>
      </a:lvl6pPr>
      <a:lvl7pPr marL="3657062" algn="l" defTabSz="1219020" rtl="0" eaLnBrk="1" latinLnBrk="0" hangingPunct="1">
        <a:defRPr sz="2400" kern="1200">
          <a:solidFill>
            <a:schemeClr val="tx1"/>
          </a:solidFill>
          <a:latin typeface="+mn-lt"/>
          <a:ea typeface="+mn-ea"/>
          <a:cs typeface="+mn-cs"/>
        </a:defRPr>
      </a:lvl7pPr>
      <a:lvl8pPr marL="4266572" algn="l" defTabSz="1219020" rtl="0" eaLnBrk="1" latinLnBrk="0" hangingPunct="1">
        <a:defRPr sz="2400" kern="1200">
          <a:solidFill>
            <a:schemeClr val="tx1"/>
          </a:solidFill>
          <a:latin typeface="+mn-lt"/>
          <a:ea typeface="+mn-ea"/>
          <a:cs typeface="+mn-cs"/>
        </a:defRPr>
      </a:lvl8pPr>
      <a:lvl9pPr marL="4876083" algn="l" defTabSz="121902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2020/7/27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2718612"/>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1.png"/><Relationship Id="rId9"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0.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png"/><Relationship Id="rId3" Type="http://schemas.openxmlformats.org/officeDocument/2006/relationships/notesSlide" Target="../notesSlides/notesSlide17.xml"/><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slideLayout" Target="../slideLayouts/slideLayout4.xml"/><Relationship Id="rId1" Type="http://schemas.openxmlformats.org/officeDocument/2006/relationships/tags" Target="../tags/tag4.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11.png"/><Relationship Id="rId10" Type="http://schemas.openxmlformats.org/officeDocument/2006/relationships/image" Target="../media/image38.png"/><Relationship Id="rId4" Type="http://schemas.openxmlformats.org/officeDocument/2006/relationships/image" Target="../media/image33.png"/><Relationship Id="rId9"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11.png"/><Relationship Id="rId7" Type="http://schemas.openxmlformats.org/officeDocument/2006/relationships/image" Target="../media/image44.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11.png"/><Relationship Id="rId7" Type="http://schemas.openxmlformats.org/officeDocument/2006/relationships/image" Target="../media/image50.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53.jpeg"/></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4.png"/><Relationship Id="rId7" Type="http://schemas.openxmlformats.org/officeDocument/2006/relationships/image" Target="../media/image57.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8" Type="http://schemas.openxmlformats.org/officeDocument/2006/relationships/image" Target="../media/image63.jpeg"/><Relationship Id="rId3" Type="http://schemas.openxmlformats.org/officeDocument/2006/relationships/image" Target="../media/image11.png"/><Relationship Id="rId7" Type="http://schemas.openxmlformats.org/officeDocument/2006/relationships/image" Target="../media/image62.png"/><Relationship Id="rId12" Type="http://schemas.openxmlformats.org/officeDocument/2006/relationships/image" Target="../media/image67.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61.png"/><Relationship Id="rId11" Type="http://schemas.openxmlformats.org/officeDocument/2006/relationships/image" Target="../media/image66.png"/><Relationship Id="rId5" Type="http://schemas.openxmlformats.org/officeDocument/2006/relationships/image" Target="../media/image60.png"/><Relationship Id="rId10" Type="http://schemas.openxmlformats.org/officeDocument/2006/relationships/image" Target="../media/image65.jpeg"/><Relationship Id="rId4" Type="http://schemas.openxmlformats.org/officeDocument/2006/relationships/image" Target="../media/image59.png"/><Relationship Id="rId9" Type="http://schemas.openxmlformats.org/officeDocument/2006/relationships/image" Target="../media/image6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8" Type="http://schemas.openxmlformats.org/officeDocument/2006/relationships/image" Target="../media/image72.jpeg"/><Relationship Id="rId3" Type="http://schemas.openxmlformats.org/officeDocument/2006/relationships/image" Target="../media/image11.png"/><Relationship Id="rId7" Type="http://schemas.openxmlformats.org/officeDocument/2006/relationships/image" Target="../media/image71.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3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3.png"/><Relationship Id="rId7" Type="http://schemas.openxmlformats.org/officeDocument/2006/relationships/image" Target="../media/image77.jpe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76.jpeg"/><Relationship Id="rId5" Type="http://schemas.openxmlformats.org/officeDocument/2006/relationships/image" Target="../media/image75.jpeg"/><Relationship Id="rId4" Type="http://schemas.openxmlformats.org/officeDocument/2006/relationships/image" Target="../media/image74.jpeg"/></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80.jpeg"/><Relationship Id="rId5" Type="http://schemas.openxmlformats.org/officeDocument/2006/relationships/image" Target="../media/image79.jpg"/><Relationship Id="rId4" Type="http://schemas.openxmlformats.org/officeDocument/2006/relationships/image" Target="../media/image78.png"/></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82.jpeg"/><Relationship Id="rId4" Type="http://schemas.openxmlformats.org/officeDocument/2006/relationships/image" Target="../media/image81.png"/></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83.jpeg"/></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38.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86.jpeg"/></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7.png"/><Relationship Id="rId7" Type="http://schemas.openxmlformats.org/officeDocument/2006/relationships/image" Target="../media/image91.png"/><Relationship Id="rId12" Type="http://schemas.openxmlformats.org/officeDocument/2006/relationships/image" Target="../media/image95.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90.png"/><Relationship Id="rId11" Type="http://schemas.openxmlformats.org/officeDocument/2006/relationships/image" Target="../media/image94.png"/><Relationship Id="rId5" Type="http://schemas.openxmlformats.org/officeDocument/2006/relationships/image" Target="../media/image89.png"/><Relationship Id="rId10" Type="http://schemas.openxmlformats.org/officeDocument/2006/relationships/image" Target="../media/image93.png"/><Relationship Id="rId4" Type="http://schemas.openxmlformats.org/officeDocument/2006/relationships/image" Target="../media/image88.png"/><Relationship Id="rId9" Type="http://schemas.openxmlformats.org/officeDocument/2006/relationships/image" Target="../media/image92.png"/></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97.png"/><Relationship Id="rId4" Type="http://schemas.openxmlformats.org/officeDocument/2006/relationships/image" Target="../media/image96.png"/></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4.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s>
</file>

<file path=ppt/slides/_rels/slide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103.png"/><Relationship Id="rId4" Type="http://schemas.openxmlformats.org/officeDocument/2006/relationships/image" Target="../media/image11.png"/></Relationships>
</file>

<file path=ppt/slides/_rels/slide52.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54.xml"/><Relationship Id="rId1" Type="http://schemas.openxmlformats.org/officeDocument/2006/relationships/slideLayout" Target="../slideLayouts/slideLayout2.xml"/><Relationship Id="rId5" Type="http://schemas.openxmlformats.org/officeDocument/2006/relationships/image" Target="../media/image106.png"/><Relationship Id="rId4" Type="http://schemas.openxmlformats.org/officeDocument/2006/relationships/image" Target="../media/image11.png"/></Relationships>
</file>

<file path=ppt/slides/_rels/slide5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6.xml"/><Relationship Id="rId1" Type="http://schemas.openxmlformats.org/officeDocument/2006/relationships/slideLayout" Target="../slideLayouts/slideLayout11.xml"/><Relationship Id="rId4" Type="http://schemas.openxmlformats.org/officeDocument/2006/relationships/image" Target="../media/image11.png"/></Relationships>
</file>

<file path=ppt/slides/_rels/slide5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57.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5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58.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5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59.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60.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60.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61.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61.xml"/><Relationship Id="rId1" Type="http://schemas.openxmlformats.org/officeDocument/2006/relationships/slideLayout" Target="../slideLayouts/slideLayout10.xml"/><Relationship Id="rId5" Type="http://schemas.openxmlformats.org/officeDocument/2006/relationships/image" Target="../media/image11.png"/><Relationship Id="rId4" Type="http://schemas.openxmlformats.org/officeDocument/2006/relationships/chart" Target="../charts/chart11.xml"/></Relationships>
</file>

<file path=ppt/slides/_rels/slide62.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108.png"/></Relationships>
</file>

<file path=ppt/slides/_rels/slide6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63.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 Id="rId9"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794137" y="1412776"/>
            <a:ext cx="7397863" cy="3936437"/>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3" name="矩形 2"/>
          <p:cNvSpPr/>
          <p:nvPr/>
        </p:nvSpPr>
        <p:spPr>
          <a:xfrm>
            <a:off x="4820963" y="1412775"/>
            <a:ext cx="7397863" cy="3930921"/>
          </a:xfrm>
          <a:prstGeom prst="rect">
            <a:avLst/>
          </a:prstGeom>
          <a:gradFill flip="none" rotWithShape="1">
            <a:gsLst>
              <a:gs pos="0">
                <a:srgbClr val="FCE1B0">
                  <a:alpha val="80000"/>
                </a:srgbClr>
              </a:gs>
              <a:gs pos="35000">
                <a:srgbClr val="FCE1B0">
                  <a:alpha val="20000"/>
                </a:srgbClr>
              </a:gs>
              <a:gs pos="100000">
                <a:srgbClr val="FCE1B0">
                  <a:alpha val="0"/>
                </a:srgbClr>
              </a:gs>
            </a:gsLst>
            <a:path path="circle">
              <a:fillToRect l="50000" t="-80000" r="50000" b="180000"/>
            </a:path>
            <a:tileRect/>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0" y="1412777"/>
            <a:ext cx="6672064" cy="3941953"/>
          </a:xfrm>
          <a:custGeom>
            <a:avLst/>
            <a:gdLst>
              <a:gd name="connsiteX0" fmla="*/ 0 w 4748212"/>
              <a:gd name="connsiteY0" fmla="*/ 0 h 2952328"/>
              <a:gd name="connsiteX1" fmla="*/ 4748212 w 4748212"/>
              <a:gd name="connsiteY1" fmla="*/ 0 h 2952328"/>
              <a:gd name="connsiteX2" fmla="*/ 4748212 w 4748212"/>
              <a:gd name="connsiteY2" fmla="*/ 2952328 h 2952328"/>
              <a:gd name="connsiteX3" fmla="*/ 0 w 4748212"/>
              <a:gd name="connsiteY3" fmla="*/ 2952328 h 2952328"/>
              <a:gd name="connsiteX4" fmla="*/ 0 w 4748212"/>
              <a:gd name="connsiteY4" fmla="*/ 0 h 2952328"/>
              <a:gd name="connsiteX0" fmla="*/ 0 w 4748212"/>
              <a:gd name="connsiteY0" fmla="*/ 0 h 2956465"/>
              <a:gd name="connsiteX1" fmla="*/ 4748212 w 4748212"/>
              <a:gd name="connsiteY1" fmla="*/ 0 h 2956465"/>
              <a:gd name="connsiteX2" fmla="*/ 4748212 w 4748212"/>
              <a:gd name="connsiteY2" fmla="*/ 2952328 h 2956465"/>
              <a:gd name="connsiteX3" fmla="*/ 3591499 w 4748212"/>
              <a:gd name="connsiteY3" fmla="*/ 2956465 h 2956465"/>
              <a:gd name="connsiteX4" fmla="*/ 0 w 4748212"/>
              <a:gd name="connsiteY4" fmla="*/ 2952328 h 2956465"/>
              <a:gd name="connsiteX5" fmla="*/ 0 w 4748212"/>
              <a:gd name="connsiteY5" fmla="*/ 0 h 2956465"/>
              <a:gd name="connsiteX0" fmla="*/ 0 w 4748212"/>
              <a:gd name="connsiteY0" fmla="*/ 0 h 2956465"/>
              <a:gd name="connsiteX1" fmla="*/ 4748212 w 4748212"/>
              <a:gd name="connsiteY1" fmla="*/ 0 h 2956465"/>
              <a:gd name="connsiteX2" fmla="*/ 3591499 w 4748212"/>
              <a:gd name="connsiteY2" fmla="*/ 2956465 h 2956465"/>
              <a:gd name="connsiteX3" fmla="*/ 0 w 4748212"/>
              <a:gd name="connsiteY3" fmla="*/ 2952328 h 2956465"/>
              <a:gd name="connsiteX4" fmla="*/ 0 w 4748212"/>
              <a:gd name="connsiteY4" fmla="*/ 0 h 295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8212" h="2956465">
                <a:moveTo>
                  <a:pt x="0" y="0"/>
                </a:moveTo>
                <a:lnTo>
                  <a:pt x="4748212" y="0"/>
                </a:lnTo>
                <a:lnTo>
                  <a:pt x="3591499" y="2956465"/>
                </a:lnTo>
                <a:lnTo>
                  <a:pt x="0" y="2952328"/>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4844373"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4905949" y="14072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527381" y="1865446"/>
            <a:ext cx="2460930" cy="1323439"/>
          </a:xfrm>
          <a:prstGeom prst="rect">
            <a:avLst/>
          </a:prstGeom>
          <a:noFill/>
        </p:spPr>
        <p:txBody>
          <a:bodyPr wrap="none" rtlCol="0">
            <a:spAutoFit/>
          </a:bodyPr>
          <a:lstStyle/>
          <a:p>
            <a:pPr defTabSz="1219020"/>
            <a:r>
              <a:rPr lang="en-US" altLang="zh-CN" sz="8000" dirty="0">
                <a:solidFill>
                  <a:prstClr val="white"/>
                </a:solidFill>
                <a:latin typeface="方正黑体简体" panose="02010601030101010101" pitchFamily="2" charset="-122"/>
                <a:ea typeface="方正黑体简体" panose="02010601030101010101" pitchFamily="2" charset="-122"/>
                <a:cs typeface="+mn-ea"/>
                <a:sym typeface="+mn-lt"/>
              </a:rPr>
              <a:t>2020</a:t>
            </a:r>
            <a:endParaRPr lang="zh-CN" altLang="en-US" sz="80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8" name="TextBox 10"/>
          <p:cNvSpPr txBox="1"/>
          <p:nvPr/>
        </p:nvSpPr>
        <p:spPr>
          <a:xfrm>
            <a:off x="527382" y="3105255"/>
            <a:ext cx="4453463" cy="830997"/>
          </a:xfrm>
          <a:prstGeom prst="rect">
            <a:avLst/>
          </a:prstGeom>
          <a:noFill/>
        </p:spPr>
        <p:txBody>
          <a:bodyPr wrap="none" rtlCol="0">
            <a:spAutoFit/>
          </a:bodyPr>
          <a:lstStyle/>
          <a:p>
            <a:pPr defTabSz="1219020"/>
            <a:r>
              <a:rPr lang="zh-CN" altLang="en-US" sz="4800" dirty="0">
                <a:solidFill>
                  <a:prstClr val="white"/>
                </a:solidFill>
                <a:latin typeface="方正黑体简体" panose="02010601030101010101" pitchFamily="2" charset="-122"/>
                <a:ea typeface="方正黑体简体" panose="02010601030101010101" pitchFamily="2" charset="-122"/>
                <a:cs typeface="+mn-ea"/>
                <a:sym typeface="+mn-lt"/>
              </a:rPr>
              <a:t>商业计划书</a:t>
            </a:r>
            <a:r>
              <a:rPr lang="en-US" altLang="zh-CN" sz="4800" dirty="0">
                <a:solidFill>
                  <a:prstClr val="white"/>
                </a:solidFill>
                <a:latin typeface="方正黑体简体" panose="02010601030101010101" pitchFamily="2" charset="-122"/>
                <a:ea typeface="方正黑体简体" panose="02010601030101010101" pitchFamily="2" charset="-122"/>
                <a:cs typeface="+mn-ea"/>
                <a:sym typeface="+mn-lt"/>
              </a:rPr>
              <a:t>PPT</a:t>
            </a:r>
          </a:p>
        </p:txBody>
      </p:sp>
      <p:sp>
        <p:nvSpPr>
          <p:cNvPr id="9" name="TextBox 11"/>
          <p:cNvSpPr txBox="1"/>
          <p:nvPr/>
        </p:nvSpPr>
        <p:spPr>
          <a:xfrm>
            <a:off x="572368" y="3852486"/>
            <a:ext cx="3562194" cy="338554"/>
          </a:xfrm>
          <a:prstGeom prst="rect">
            <a:avLst/>
          </a:prstGeom>
          <a:noFill/>
        </p:spPr>
        <p:txBody>
          <a:bodyPr wrap="none" rtlCol="0">
            <a:spAutoFit/>
          </a:bodyPr>
          <a:lstStyle/>
          <a:p>
            <a:pPr defTabSz="1219020"/>
            <a:r>
              <a:rPr lang="en-US" altLang="zh-CN" sz="1600" dirty="0">
                <a:solidFill>
                  <a:prstClr val="white"/>
                </a:solidFill>
                <a:latin typeface="方正黑体简体" panose="02010601030101010101" pitchFamily="2" charset="-122"/>
                <a:ea typeface="方正黑体简体" panose="02010601030101010101" pitchFamily="2" charset="-122"/>
                <a:cs typeface="+mn-ea"/>
                <a:sym typeface="+mn-lt"/>
              </a:rPr>
              <a:t>PROPERTY WORK SUMMARY PPT</a:t>
            </a:r>
          </a:p>
        </p:txBody>
      </p:sp>
      <p:sp>
        <p:nvSpPr>
          <p:cNvPr id="10" name="TextBox 12"/>
          <p:cNvSpPr txBox="1"/>
          <p:nvPr/>
        </p:nvSpPr>
        <p:spPr>
          <a:xfrm>
            <a:off x="557118" y="4649755"/>
            <a:ext cx="1813317" cy="338554"/>
          </a:xfrm>
          <a:prstGeom prst="rect">
            <a:avLst/>
          </a:prstGeom>
          <a:noFill/>
        </p:spPr>
        <p:txBody>
          <a:bodyPr wrap="none" rtlCol="0">
            <a:spAutoFit/>
          </a:bodyPr>
          <a:lstStyle/>
          <a:p>
            <a:pPr defTabSz="1219020"/>
            <a:r>
              <a:rPr lang="zh-CN" altLang="en-US" sz="1600" dirty="0">
                <a:solidFill>
                  <a:prstClr val="white"/>
                </a:solidFill>
                <a:latin typeface="方正黑体简体" panose="02010601030101010101" pitchFamily="2" charset="-122"/>
                <a:ea typeface="方正黑体简体" panose="02010601030101010101" pitchFamily="2" charset="-122"/>
                <a:cs typeface="+mn-ea"/>
                <a:sym typeface="+mn-lt"/>
              </a:rPr>
              <a:t>汇报人</a:t>
            </a:r>
            <a:r>
              <a:rPr lang="zh-CN" altLang="en-US" sz="1600" dirty="0" smtClean="0">
                <a:solidFill>
                  <a:prstClr val="white"/>
                </a:solidFill>
                <a:latin typeface="方正黑体简体" panose="02010601030101010101" pitchFamily="2" charset="-122"/>
                <a:ea typeface="方正黑体简体" panose="02010601030101010101" pitchFamily="2" charset="-122"/>
                <a:cs typeface="+mn-ea"/>
                <a:sym typeface="+mn-lt"/>
              </a:rPr>
              <a:t>：</a:t>
            </a:r>
            <a:r>
              <a:rPr lang="zh-CN" altLang="en-US" sz="1600" dirty="0">
                <a:solidFill>
                  <a:prstClr val="white"/>
                </a:solidFill>
                <a:latin typeface="方正黑体简体" panose="02010601030101010101" pitchFamily="2" charset="-122"/>
                <a:ea typeface="方正黑体简体" panose="02010601030101010101" pitchFamily="2" charset="-122"/>
                <a:cs typeface="+mn-ea"/>
                <a:sym typeface="+mn-lt"/>
              </a:rPr>
              <a:t>优</a:t>
            </a:r>
            <a:r>
              <a:rPr lang="zh-CN" altLang="en-US" sz="1600" dirty="0" smtClean="0">
                <a:solidFill>
                  <a:prstClr val="white"/>
                </a:solidFill>
                <a:latin typeface="方正黑体简体" panose="02010601030101010101" pitchFamily="2" charset="-122"/>
                <a:ea typeface="方正黑体简体" panose="02010601030101010101" pitchFamily="2" charset="-122"/>
                <a:cs typeface="+mn-ea"/>
                <a:sym typeface="+mn-lt"/>
              </a:rPr>
              <a:t>品</a:t>
            </a:r>
            <a:r>
              <a:rPr lang="en-US" altLang="zh-CN" sz="1600" dirty="0" smtClean="0">
                <a:solidFill>
                  <a:prstClr val="white"/>
                </a:solidFill>
                <a:latin typeface="方正黑体简体" panose="02010601030101010101" pitchFamily="2" charset="-122"/>
                <a:ea typeface="方正黑体简体" panose="02010601030101010101" pitchFamily="2" charset="-122"/>
                <a:cs typeface="+mn-ea"/>
                <a:sym typeface="+mn-lt"/>
              </a:rPr>
              <a:t>PPT</a:t>
            </a:r>
            <a:endParaRPr lang="en-US" altLang="zh-CN" sz="16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8208"/>
                <a:gd name="connsiteY0" fmla="*/ 10042 h 10042"/>
                <a:gd name="connsiteX1" fmla="*/ 2000 w 18208"/>
                <a:gd name="connsiteY1" fmla="*/ 42 h 10042"/>
                <a:gd name="connsiteX2" fmla="*/ 18208 w 18208"/>
                <a:gd name="connsiteY2" fmla="*/ 0 h 10042"/>
                <a:gd name="connsiteX3" fmla="*/ 8000 w 18208"/>
                <a:gd name="connsiteY3" fmla="*/ 10042 h 10042"/>
                <a:gd name="connsiteX4" fmla="*/ 0 w 18208"/>
                <a:gd name="connsiteY4" fmla="*/ 10042 h 10042"/>
                <a:gd name="connsiteX0" fmla="*/ 0 w 18208"/>
                <a:gd name="connsiteY0" fmla="*/ 10042 h 10042"/>
                <a:gd name="connsiteX1" fmla="*/ 10498 w 18208"/>
                <a:gd name="connsiteY1" fmla="*/ 126 h 10042"/>
                <a:gd name="connsiteX2" fmla="*/ 18208 w 18208"/>
                <a:gd name="connsiteY2" fmla="*/ 0 h 10042"/>
                <a:gd name="connsiteX3" fmla="*/ 8000 w 18208"/>
                <a:gd name="connsiteY3" fmla="*/ 10042 h 10042"/>
                <a:gd name="connsiteX4" fmla="*/ 0 w 18208"/>
                <a:gd name="connsiteY4" fmla="*/ 10042 h 1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8208"/>
                <a:gd name="connsiteY0" fmla="*/ 10042 h 10042"/>
                <a:gd name="connsiteX1" fmla="*/ 2000 w 18208"/>
                <a:gd name="connsiteY1" fmla="*/ 42 h 10042"/>
                <a:gd name="connsiteX2" fmla="*/ 18208 w 18208"/>
                <a:gd name="connsiteY2" fmla="*/ 0 h 10042"/>
                <a:gd name="connsiteX3" fmla="*/ 8000 w 18208"/>
                <a:gd name="connsiteY3" fmla="*/ 10042 h 10042"/>
                <a:gd name="connsiteX4" fmla="*/ 0 w 18208"/>
                <a:gd name="connsiteY4" fmla="*/ 10042 h 10042"/>
                <a:gd name="connsiteX0" fmla="*/ 0 w 18208"/>
                <a:gd name="connsiteY0" fmla="*/ 10042 h 10042"/>
                <a:gd name="connsiteX1" fmla="*/ 10498 w 18208"/>
                <a:gd name="connsiteY1" fmla="*/ 126 h 10042"/>
                <a:gd name="connsiteX2" fmla="*/ 18208 w 18208"/>
                <a:gd name="connsiteY2" fmla="*/ 0 h 10042"/>
                <a:gd name="connsiteX3" fmla="*/ 8000 w 18208"/>
                <a:gd name="connsiteY3" fmla="*/ 10042 h 10042"/>
                <a:gd name="connsiteX4" fmla="*/ 0 w 18208"/>
                <a:gd name="connsiteY4" fmla="*/ 10042 h 1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8208"/>
                <a:gd name="connsiteY0" fmla="*/ 10042 h 10042"/>
                <a:gd name="connsiteX1" fmla="*/ 2000 w 18208"/>
                <a:gd name="connsiteY1" fmla="*/ 42 h 10042"/>
                <a:gd name="connsiteX2" fmla="*/ 18208 w 18208"/>
                <a:gd name="connsiteY2" fmla="*/ 0 h 10042"/>
                <a:gd name="connsiteX3" fmla="*/ 8000 w 18208"/>
                <a:gd name="connsiteY3" fmla="*/ 10042 h 10042"/>
                <a:gd name="connsiteX4" fmla="*/ 0 w 18208"/>
                <a:gd name="connsiteY4" fmla="*/ 10042 h 10042"/>
                <a:gd name="connsiteX0" fmla="*/ 0 w 18208"/>
                <a:gd name="connsiteY0" fmla="*/ 10042 h 10042"/>
                <a:gd name="connsiteX1" fmla="*/ 10498 w 18208"/>
                <a:gd name="connsiteY1" fmla="*/ 126 h 10042"/>
                <a:gd name="connsiteX2" fmla="*/ 18208 w 18208"/>
                <a:gd name="connsiteY2" fmla="*/ 0 h 10042"/>
                <a:gd name="connsiteX3" fmla="*/ 8000 w 18208"/>
                <a:gd name="connsiteY3" fmla="*/ 10042 h 10042"/>
                <a:gd name="connsiteX4" fmla="*/ 0 w 18208"/>
                <a:gd name="connsiteY4" fmla="*/ 10042 h 1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8208"/>
                <a:gd name="connsiteY0" fmla="*/ 10042 h 10042"/>
                <a:gd name="connsiteX1" fmla="*/ 2000 w 18208"/>
                <a:gd name="connsiteY1" fmla="*/ 42 h 10042"/>
                <a:gd name="connsiteX2" fmla="*/ 18208 w 18208"/>
                <a:gd name="connsiteY2" fmla="*/ 0 h 10042"/>
                <a:gd name="connsiteX3" fmla="*/ 8000 w 18208"/>
                <a:gd name="connsiteY3" fmla="*/ 10042 h 10042"/>
                <a:gd name="connsiteX4" fmla="*/ 0 w 18208"/>
                <a:gd name="connsiteY4" fmla="*/ 10042 h 10042"/>
                <a:gd name="connsiteX0" fmla="*/ 0 w 18208"/>
                <a:gd name="connsiteY0" fmla="*/ 10042 h 10042"/>
                <a:gd name="connsiteX1" fmla="*/ 10498 w 18208"/>
                <a:gd name="connsiteY1" fmla="*/ 126 h 10042"/>
                <a:gd name="connsiteX2" fmla="*/ 18208 w 18208"/>
                <a:gd name="connsiteY2" fmla="*/ 0 h 10042"/>
                <a:gd name="connsiteX3" fmla="*/ 8000 w 18208"/>
                <a:gd name="connsiteY3" fmla="*/ 10042 h 10042"/>
                <a:gd name="connsiteX4" fmla="*/ 0 w 18208"/>
                <a:gd name="connsiteY4" fmla="*/ 10042 h 1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8208"/>
                <a:gd name="connsiteY0" fmla="*/ 10042 h 10042"/>
                <a:gd name="connsiteX1" fmla="*/ 2000 w 18208"/>
                <a:gd name="connsiteY1" fmla="*/ 42 h 10042"/>
                <a:gd name="connsiteX2" fmla="*/ 18208 w 18208"/>
                <a:gd name="connsiteY2" fmla="*/ 0 h 10042"/>
                <a:gd name="connsiteX3" fmla="*/ 8000 w 18208"/>
                <a:gd name="connsiteY3" fmla="*/ 10042 h 10042"/>
                <a:gd name="connsiteX4" fmla="*/ 0 w 18208"/>
                <a:gd name="connsiteY4" fmla="*/ 10042 h 10042"/>
                <a:gd name="connsiteX0" fmla="*/ 0 w 18208"/>
                <a:gd name="connsiteY0" fmla="*/ 10042 h 10042"/>
                <a:gd name="connsiteX1" fmla="*/ 10498 w 18208"/>
                <a:gd name="connsiteY1" fmla="*/ 126 h 10042"/>
                <a:gd name="connsiteX2" fmla="*/ 18208 w 18208"/>
                <a:gd name="connsiteY2" fmla="*/ 0 h 10042"/>
                <a:gd name="connsiteX3" fmla="*/ 8000 w 18208"/>
                <a:gd name="connsiteY3" fmla="*/ 10042 h 10042"/>
                <a:gd name="connsiteX4" fmla="*/ 0 w 18208"/>
                <a:gd name="connsiteY4" fmla="*/ 10042 h 1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8208"/>
                <a:gd name="connsiteY0" fmla="*/ 10042 h 10042"/>
                <a:gd name="connsiteX1" fmla="*/ 2000 w 18208"/>
                <a:gd name="connsiteY1" fmla="*/ 42 h 10042"/>
                <a:gd name="connsiteX2" fmla="*/ 18208 w 18208"/>
                <a:gd name="connsiteY2" fmla="*/ 0 h 10042"/>
                <a:gd name="connsiteX3" fmla="*/ 8000 w 18208"/>
                <a:gd name="connsiteY3" fmla="*/ 10042 h 10042"/>
                <a:gd name="connsiteX4" fmla="*/ 0 w 18208"/>
                <a:gd name="connsiteY4" fmla="*/ 10042 h 10042"/>
                <a:gd name="connsiteX0" fmla="*/ 0 w 18208"/>
                <a:gd name="connsiteY0" fmla="*/ 10042 h 10042"/>
                <a:gd name="connsiteX1" fmla="*/ 10498 w 18208"/>
                <a:gd name="connsiteY1" fmla="*/ 126 h 10042"/>
                <a:gd name="connsiteX2" fmla="*/ 18208 w 18208"/>
                <a:gd name="connsiteY2" fmla="*/ 0 h 10042"/>
                <a:gd name="connsiteX3" fmla="*/ 8000 w 18208"/>
                <a:gd name="connsiteY3" fmla="*/ 10042 h 10042"/>
                <a:gd name="connsiteX4" fmla="*/ 0 w 18208"/>
                <a:gd name="connsiteY4" fmla="*/ 10042 h 1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8208"/>
                <a:gd name="connsiteY0" fmla="*/ 10042 h 10042"/>
                <a:gd name="connsiteX1" fmla="*/ 2000 w 18208"/>
                <a:gd name="connsiteY1" fmla="*/ 42 h 10042"/>
                <a:gd name="connsiteX2" fmla="*/ 18208 w 18208"/>
                <a:gd name="connsiteY2" fmla="*/ 0 h 10042"/>
                <a:gd name="connsiteX3" fmla="*/ 8000 w 18208"/>
                <a:gd name="connsiteY3" fmla="*/ 10042 h 10042"/>
                <a:gd name="connsiteX4" fmla="*/ 0 w 18208"/>
                <a:gd name="connsiteY4" fmla="*/ 10042 h 10042"/>
                <a:gd name="connsiteX0" fmla="*/ 0 w 18208"/>
                <a:gd name="connsiteY0" fmla="*/ 10042 h 10042"/>
                <a:gd name="connsiteX1" fmla="*/ 10498 w 18208"/>
                <a:gd name="connsiteY1" fmla="*/ 126 h 10042"/>
                <a:gd name="connsiteX2" fmla="*/ 18208 w 18208"/>
                <a:gd name="connsiteY2" fmla="*/ 0 h 10042"/>
                <a:gd name="connsiteX3" fmla="*/ 8000 w 18208"/>
                <a:gd name="connsiteY3" fmla="*/ 10042 h 10042"/>
                <a:gd name="connsiteX4" fmla="*/ 0 w 18208"/>
                <a:gd name="connsiteY4" fmla="*/ 10042 h 1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8208"/>
                <a:gd name="connsiteY0" fmla="*/ 10042 h 10042"/>
                <a:gd name="connsiteX1" fmla="*/ 2000 w 18208"/>
                <a:gd name="connsiteY1" fmla="*/ 42 h 10042"/>
                <a:gd name="connsiteX2" fmla="*/ 18208 w 18208"/>
                <a:gd name="connsiteY2" fmla="*/ 0 h 10042"/>
                <a:gd name="connsiteX3" fmla="*/ 8000 w 18208"/>
                <a:gd name="connsiteY3" fmla="*/ 10042 h 10042"/>
                <a:gd name="connsiteX4" fmla="*/ 0 w 18208"/>
                <a:gd name="connsiteY4" fmla="*/ 10042 h 10042"/>
                <a:gd name="connsiteX0" fmla="*/ 0 w 18208"/>
                <a:gd name="connsiteY0" fmla="*/ 10042 h 10042"/>
                <a:gd name="connsiteX1" fmla="*/ 10498 w 18208"/>
                <a:gd name="connsiteY1" fmla="*/ 126 h 10042"/>
                <a:gd name="connsiteX2" fmla="*/ 18208 w 18208"/>
                <a:gd name="connsiteY2" fmla="*/ 0 h 10042"/>
                <a:gd name="connsiteX3" fmla="*/ 8000 w 18208"/>
                <a:gd name="connsiteY3" fmla="*/ 10042 h 10042"/>
                <a:gd name="connsiteX4" fmla="*/ 0 w 18208"/>
                <a:gd name="connsiteY4" fmla="*/ 10042 h 1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547997" y="461047"/>
            <a:ext cx="3776780" cy="697504"/>
            <a:chOff x="478582" y="519979"/>
            <a:chExt cx="2832585" cy="523128"/>
          </a:xfrm>
        </p:grpSpPr>
        <p:grpSp>
          <p:nvGrpSpPr>
            <p:cNvPr id="22" name="组合 21"/>
            <p:cNvGrpSpPr/>
            <p:nvPr/>
          </p:nvGrpSpPr>
          <p:grpSpPr>
            <a:xfrm>
              <a:off x="1576592" y="519979"/>
              <a:ext cx="1734575" cy="437714"/>
              <a:chOff x="1671490" y="519979"/>
              <a:chExt cx="1734575" cy="437714"/>
            </a:xfrm>
          </p:grpSpPr>
          <p:sp>
            <p:nvSpPr>
              <p:cNvPr id="25" name="文本框 3"/>
              <p:cNvSpPr txBox="1"/>
              <p:nvPr/>
            </p:nvSpPr>
            <p:spPr>
              <a:xfrm>
                <a:off x="1671490" y="519979"/>
                <a:ext cx="1734575" cy="300082"/>
              </a:xfrm>
              <a:prstGeom prst="rect">
                <a:avLst/>
              </a:prstGeom>
              <a:noFill/>
              <a:effectLst/>
            </p:spPr>
            <p:txBody>
              <a:bodyPr wrap="square" rtlCol="0">
                <a:spAutoFit/>
              </a:bodyPr>
              <a:lstStyle/>
              <a:p>
                <a:pPr defTabSz="1219020"/>
                <a:r>
                  <a:rPr lang="zh-CN" altLang="en-US" sz="2000" b="1" spc="400" dirty="0">
                    <a:solidFill>
                      <a:srgbClr val="4F4D50"/>
                    </a:solidFill>
                    <a:latin typeface="微软雅黑" pitchFamily="34" charset="-122"/>
                    <a:ea typeface="微软雅黑" pitchFamily="34" charset="-122"/>
                  </a:rPr>
                  <a:t>科技有限公司</a:t>
                </a:r>
              </a:p>
            </p:txBody>
          </p:sp>
          <p:sp>
            <p:nvSpPr>
              <p:cNvPr id="26" name="文本框 45"/>
              <p:cNvSpPr txBox="1"/>
              <p:nvPr/>
            </p:nvSpPr>
            <p:spPr>
              <a:xfrm>
                <a:off x="1671490" y="719118"/>
                <a:ext cx="1584176" cy="238575"/>
              </a:xfrm>
              <a:prstGeom prst="rect">
                <a:avLst/>
              </a:prstGeom>
              <a:noFill/>
            </p:spPr>
            <p:txBody>
              <a:bodyPr wrap="square" rtlCol="0">
                <a:spAutoFit/>
              </a:bodyPr>
              <a:lstStyle/>
              <a:p>
                <a:pPr defTabSz="1219020"/>
                <a:r>
                  <a:rPr lang="en-US" altLang="zh-CN" sz="1467" b="1" dirty="0">
                    <a:solidFill>
                      <a:srgbClr val="4F4D50"/>
                    </a:solidFill>
                    <a:latin typeface="黑体" panose="02010609060101010101" pitchFamily="49" charset="-122"/>
                    <a:ea typeface="黑体" panose="02010609060101010101" pitchFamily="49" charset="-122"/>
                  </a:rPr>
                  <a:t>technology Co., Ltd.</a:t>
                </a:r>
                <a:endParaRPr lang="en-US" altLang="zh-CN" sz="1467" b="1" dirty="0">
                  <a:solidFill>
                    <a:srgbClr val="4F4D50"/>
                  </a:solidFill>
                  <a:latin typeface="黑体" panose="02010609060101010101" pitchFamily="49" charset="-122"/>
                  <a:ea typeface="黑体" panose="02010609060101010101" pitchFamily="49" charset="-122"/>
                  <a:cs typeface="+mn-ea"/>
                  <a:sym typeface="Arial" panose="020B0604020202020204" pitchFamily="34" charset="0"/>
                </a:endParaRPr>
              </a:p>
            </p:txBody>
          </p:sp>
        </p:grpSp>
        <p:sp>
          <p:nvSpPr>
            <p:cNvPr id="23" name="文本框 3"/>
            <p:cNvSpPr txBox="1"/>
            <p:nvPr/>
          </p:nvSpPr>
          <p:spPr>
            <a:xfrm>
              <a:off x="478582" y="543017"/>
              <a:ext cx="1224136" cy="500090"/>
            </a:xfrm>
            <a:prstGeom prst="rect">
              <a:avLst/>
            </a:prstGeom>
            <a:noFill/>
            <a:effectLst/>
          </p:spPr>
          <p:txBody>
            <a:bodyPr wrap="square" rtlCol="0">
              <a:spAutoFit/>
            </a:bodyPr>
            <a:lstStyle/>
            <a:p>
              <a:pPr defTabSz="1219020"/>
              <a:r>
                <a:rPr lang="en-US" altLang="zh-CN" sz="3733" b="1" kern="2200" dirty="0">
                  <a:gradFill flip="none" rotWithShape="1">
                    <a:gsLst>
                      <a:gs pos="52000">
                        <a:srgbClr val="4F4D50"/>
                      </a:gs>
                      <a:gs pos="53000">
                        <a:srgbClr val="C8B08A"/>
                      </a:gs>
                    </a:gsLst>
                    <a:lin ang="16200000" scaled="0"/>
                    <a:tileRect/>
                  </a:gradFill>
                  <a:latin typeface="方正兰亭特黑长简体" panose="02010600000000000000" pitchFamily="2" charset="-122"/>
                  <a:ea typeface="方正兰亭特黑长简体" panose="02010600000000000000" pitchFamily="2" charset="-122"/>
                </a:rPr>
                <a:t>LOGO</a:t>
              </a:r>
              <a:endParaRPr lang="zh-CN" altLang="en-US" sz="3733" b="1" kern="2200" dirty="0">
                <a:gradFill flip="none" rotWithShape="1">
                  <a:gsLst>
                    <a:gs pos="52000">
                      <a:srgbClr val="4F4D50"/>
                    </a:gs>
                    <a:gs pos="53000">
                      <a:srgbClr val="C8B08A"/>
                    </a:gs>
                  </a:gsLst>
                  <a:lin ang="16200000" scaled="0"/>
                  <a:tileRect/>
                </a:gradFill>
                <a:latin typeface="方正兰亭特黑长简体" panose="02010600000000000000" pitchFamily="2" charset="-122"/>
                <a:ea typeface="方正兰亭特黑长简体" panose="02010600000000000000" pitchFamily="2" charset="-122"/>
              </a:endParaRPr>
            </a:p>
          </p:txBody>
        </p:sp>
        <p:cxnSp>
          <p:nvCxnSpPr>
            <p:cNvPr id="24" name="直接连接符 23"/>
            <p:cNvCxnSpPr/>
            <p:nvPr/>
          </p:nvCxnSpPr>
          <p:spPr>
            <a:xfrm>
              <a:off x="1595617" y="607227"/>
              <a:ext cx="0" cy="314994"/>
            </a:xfrm>
            <a:prstGeom prst="line">
              <a:avLst/>
            </a:prstGeom>
            <a:ln w="19050">
              <a:solidFill>
                <a:srgbClr val="3C445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217437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par>
                                <p:cTn id="8" presetID="22" presetClass="entr" presetSubtype="8"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left)">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6" presetClass="entr" presetSubtype="21"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inVertical)">
                                      <p:cBhvr>
                                        <p:cTn id="19" dur="500"/>
                                        <p:tgtEl>
                                          <p:spTgt spid="6"/>
                                        </p:tgtEl>
                                      </p:cBhvr>
                                    </p:animEffect>
                                  </p:childTnLst>
                                </p:cTn>
                              </p:par>
                              <p:par>
                                <p:cTn id="20" presetID="16" presetClass="entr" presetSubtype="21"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par>
                                <p:cTn id="23" presetID="2" presetClass="entr" presetSubtype="2"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childTnLst>
                          </p:cTn>
                        </p:par>
                        <p:par>
                          <p:cTn id="30" fill="hold">
                            <p:stCondLst>
                              <p:cond delay="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7"/>
                                        </p:tgtEl>
                                        <p:attrNameLst>
                                          <p:attrName>ppt_y</p:attrName>
                                        </p:attrNameLst>
                                      </p:cBhvr>
                                      <p:tavLst>
                                        <p:tav tm="0">
                                          <p:val>
                                            <p:strVal val="#ppt_y"/>
                                          </p:val>
                                        </p:tav>
                                        <p:tav tm="100000">
                                          <p:val>
                                            <p:strVal val="#ppt_y"/>
                                          </p:val>
                                        </p:tav>
                                      </p:tavLst>
                                    </p:anim>
                                    <p:anim calcmode="lin" valueType="num">
                                      <p:cBhvr>
                                        <p:cTn id="3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7"/>
                                        </p:tgtEl>
                                      </p:cBhvr>
                                    </p:animEffect>
                                  </p:childTnLst>
                                </p:cTn>
                              </p:par>
                            </p:childTnLst>
                          </p:cTn>
                        </p:par>
                        <p:par>
                          <p:cTn id="38" fill="hold">
                            <p:stCondLst>
                              <p:cond delay="115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8"/>
                                        </p:tgtEl>
                                        <p:attrNameLst>
                                          <p:attrName>ppt_y</p:attrName>
                                        </p:attrNameLst>
                                      </p:cBhvr>
                                      <p:tavLst>
                                        <p:tav tm="0">
                                          <p:val>
                                            <p:strVal val="#ppt_y"/>
                                          </p:val>
                                        </p:tav>
                                        <p:tav tm="100000">
                                          <p:val>
                                            <p:strVal val="#ppt_y"/>
                                          </p:val>
                                        </p:tav>
                                      </p:tavLst>
                                    </p:anim>
                                    <p:anim calcmode="lin" valueType="num">
                                      <p:cBhvr>
                                        <p:cTn id="43"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8"/>
                                        </p:tgtEl>
                                      </p:cBhvr>
                                    </p:animEffect>
                                  </p:childTnLst>
                                </p:cTn>
                              </p:par>
                            </p:childTnLst>
                          </p:cTn>
                        </p:par>
                        <p:par>
                          <p:cTn id="46" fill="hold">
                            <p:stCondLst>
                              <p:cond delay="200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9"/>
                                        </p:tgtEl>
                                        <p:attrNameLst>
                                          <p:attrName>ppt_y</p:attrName>
                                        </p:attrNameLst>
                                      </p:cBhvr>
                                      <p:tavLst>
                                        <p:tav tm="0">
                                          <p:val>
                                            <p:strVal val="#ppt_y"/>
                                          </p:val>
                                        </p:tav>
                                        <p:tav tm="100000">
                                          <p:val>
                                            <p:strVal val="#ppt_y"/>
                                          </p:val>
                                        </p:tav>
                                      </p:tavLst>
                                    </p:anim>
                                    <p:anim calcmode="lin" valueType="num">
                                      <p:cBhvr>
                                        <p:cTn id="5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9"/>
                                        </p:tgtEl>
                                      </p:cBhvr>
                                    </p:animEffect>
                                  </p:childTnLst>
                                </p:cTn>
                              </p:par>
                            </p:childTnLst>
                          </p:cTn>
                        </p:par>
                        <p:par>
                          <p:cTn id="54" fill="hold">
                            <p:stCondLst>
                              <p:cond delay="355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0"/>
                                        </p:tgtEl>
                                        <p:attrNameLst>
                                          <p:attrName>ppt_y</p:attrName>
                                        </p:attrNameLst>
                                      </p:cBhvr>
                                      <p:tavLst>
                                        <p:tav tm="0">
                                          <p:val>
                                            <p:strVal val="#ppt_y"/>
                                          </p:val>
                                        </p:tav>
                                        <p:tav tm="100000">
                                          <p:val>
                                            <p:strVal val="#ppt_y"/>
                                          </p:val>
                                        </p:tav>
                                      </p:tavLst>
                                    </p:anim>
                                    <p:anim calcmode="lin" valueType="num">
                                      <p:cBhvr>
                                        <p:cTn id="5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7" grpId="0"/>
      <p:bldP spid="8"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1"/>
          <p:cNvSpPr/>
          <p:nvPr/>
        </p:nvSpPr>
        <p:spPr>
          <a:xfrm>
            <a:off x="1395917" y="1919905"/>
            <a:ext cx="4095111" cy="549292"/>
          </a:xfrm>
          <a:prstGeom prst="roundRect">
            <a:avLst>
              <a:gd name="adj" fmla="val 50000"/>
            </a:avLst>
          </a:prstGeom>
          <a:solidFill>
            <a:srgbClr val="4F4D50"/>
          </a:solidFill>
          <a:ln w="12700" cap="flat">
            <a:noFill/>
            <a:miter lim="400000"/>
          </a:ln>
          <a:effectLst>
            <a:outerShdw blurRad="254000" dist="63500" dir="2700000" algn="tl" rotWithShape="0">
              <a:prstClr val="black">
                <a:alpha val="30000"/>
              </a:prstClr>
            </a:outerShdw>
          </a:effectLst>
        </p:spPr>
        <p:txBody>
          <a:bodyPr wrap="none" lIns="25400" tIns="25400" rIns="25400" bIns="25400" anchor="ctr">
            <a:normAutofit/>
          </a:bodyPr>
          <a:lstStyle/>
          <a:p>
            <a:pPr lvl="0" algn="ctr"/>
            <a:endParaRPr lang="zh-CN" altLang="en-US" sz="2000" dirty="0">
              <a:solidFill>
                <a:schemeClr val="bg1"/>
              </a:solidFill>
              <a:cs typeface="+mn-ea"/>
              <a:sym typeface="+mn-lt"/>
            </a:endParaRPr>
          </a:p>
        </p:txBody>
      </p:sp>
      <p:sp>
        <p:nvSpPr>
          <p:cNvPr id="19" name="Rectangle: Rounded Corners 28"/>
          <p:cNvSpPr/>
          <p:nvPr/>
        </p:nvSpPr>
        <p:spPr>
          <a:xfrm>
            <a:off x="6711616" y="1919904"/>
            <a:ext cx="4095110" cy="549291"/>
          </a:xfrm>
          <a:prstGeom prst="roundRect">
            <a:avLst>
              <a:gd name="adj" fmla="val 50000"/>
            </a:avLst>
          </a:prstGeom>
          <a:solidFill>
            <a:srgbClr val="C8B08A"/>
          </a:solidFill>
          <a:ln w="12700" cap="flat">
            <a:noFill/>
            <a:miter lim="400000"/>
          </a:ln>
          <a:effectLst>
            <a:outerShdw blurRad="254000" dist="63500" dir="2700000" algn="tl" rotWithShape="0">
              <a:prstClr val="black">
                <a:alpha val="30000"/>
              </a:prstClr>
            </a:outerShdw>
          </a:effectLst>
        </p:spPr>
        <p:txBody>
          <a:bodyPr wrap="none" lIns="25400" tIns="25400" rIns="25400" bIns="25400" anchor="ctr">
            <a:normAutofit/>
          </a:bodyPr>
          <a:lstStyle/>
          <a:p>
            <a:pPr lvl="0" algn="ctr"/>
            <a:endParaRPr lang="zh-CN" altLang="en-US" sz="2000" dirty="0">
              <a:solidFill>
                <a:schemeClr val="bg1"/>
              </a:solidFill>
              <a:cs typeface="+mn-ea"/>
              <a:sym typeface="+mn-lt"/>
            </a:endParaRPr>
          </a:p>
        </p:txBody>
      </p:sp>
      <p:sp>
        <p:nvSpPr>
          <p:cNvPr id="39" name="矩形 38"/>
          <p:cNvSpPr/>
          <p:nvPr/>
        </p:nvSpPr>
        <p:spPr>
          <a:xfrm>
            <a:off x="1408617" y="1933053"/>
            <a:ext cx="4055057" cy="49911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bg1"/>
                </a:solidFill>
                <a:cs typeface="+mn-ea"/>
                <a:sym typeface="+mn-lt"/>
              </a:rPr>
              <a:t>科技网络分公司</a:t>
            </a:r>
          </a:p>
        </p:txBody>
      </p:sp>
      <p:sp>
        <p:nvSpPr>
          <p:cNvPr id="44" name="矩形 43"/>
          <p:cNvSpPr/>
          <p:nvPr/>
        </p:nvSpPr>
        <p:spPr>
          <a:xfrm>
            <a:off x="6731642" y="1933053"/>
            <a:ext cx="4055057" cy="49911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bg1"/>
                </a:solidFill>
                <a:cs typeface="+mn-ea"/>
                <a:sym typeface="+mn-lt"/>
              </a:rPr>
              <a:t>科技网络分公司</a:t>
            </a:r>
          </a:p>
        </p:txBody>
      </p:sp>
      <p:sp>
        <p:nvSpPr>
          <p:cNvPr id="45" name="矩形 44"/>
          <p:cNvSpPr/>
          <p:nvPr/>
        </p:nvSpPr>
        <p:spPr>
          <a:xfrm>
            <a:off x="1326734" y="2908518"/>
            <a:ext cx="9582566" cy="1000467"/>
          </a:xfrm>
          <a:prstGeom prst="rect">
            <a:avLst/>
          </a:prstGeom>
        </p:spPr>
        <p:txBody>
          <a:bodyPr wrap="square">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用户可以在投影仪或者计算机上进行演示也可以将演示文稿打印出来制作成片以便应用到更广泛的领域中用户可以在投影仪或者计算机上进行演示也可以将演示文稿打印出来制作成胶片以便应用到更广泛的领域中用户可以在投影仪或者计算机上进行演示也可以将的领域中用户可以以便应用到更广泛的领域中用户可以在投影仪或者计算机上进行演示也可以将演示文稿打印出来制作成片以便应用到更广泛的领域中用户可以在投影仪或者计算机上进行演示也可以将演示文稿打印出来制作成胶片以便应用到更广泛的领域中用户可以在投影仪或者计算机上进行演示也可以将的领域中用户可以以便应用到更广泛的领域中</a:t>
            </a:r>
          </a:p>
          <a:p>
            <a:pPr>
              <a:lnSpc>
                <a:spcPct val="120000"/>
              </a:lnSpc>
            </a:pPr>
            <a:endParaRPr lang="zh-CN" altLang="en-US" sz="1000" dirty="0">
              <a:solidFill>
                <a:schemeClr val="bg1">
                  <a:lumMod val="50000"/>
                </a:schemeClr>
              </a:solidFill>
              <a:cs typeface="+mn-ea"/>
              <a:sym typeface="+mn-lt"/>
            </a:endParaRPr>
          </a:p>
        </p:txBody>
      </p:sp>
      <p:grpSp>
        <p:nvGrpSpPr>
          <p:cNvPr id="52" name="组合 51"/>
          <p:cNvGrpSpPr/>
          <p:nvPr/>
        </p:nvGrpSpPr>
        <p:grpSpPr>
          <a:xfrm>
            <a:off x="1383324" y="4436405"/>
            <a:ext cx="9425354" cy="1223002"/>
            <a:chOff x="1383324" y="4436405"/>
            <a:chExt cx="9425354" cy="1223002"/>
          </a:xfrm>
          <a:effectLst>
            <a:outerShdw blurRad="254000" dist="63500" dir="2700000" algn="tl" rotWithShape="0">
              <a:prstClr val="black">
                <a:alpha val="30000"/>
              </a:prstClr>
            </a:outerShdw>
          </a:effectLst>
        </p:grpSpPr>
        <p:grpSp>
          <p:nvGrpSpPr>
            <p:cNvPr id="6" name="Group 3"/>
            <p:cNvGrpSpPr/>
            <p:nvPr/>
          </p:nvGrpSpPr>
          <p:grpSpPr>
            <a:xfrm>
              <a:off x="8202231" y="4436405"/>
              <a:ext cx="625024" cy="625024"/>
              <a:chOff x="7924891" y="4464172"/>
              <a:chExt cx="542724" cy="542724"/>
            </a:xfrm>
          </p:grpSpPr>
          <p:sp>
            <p:nvSpPr>
              <p:cNvPr id="35" name="Freeform: Shape 4"/>
              <p:cNvSpPr/>
              <p:nvPr/>
            </p:nvSpPr>
            <p:spPr>
              <a:xfrm>
                <a:off x="7924891"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8B08A"/>
              </a:solidFill>
              <a:ln w="12700">
                <a:noFill/>
                <a:miter lim="400000"/>
              </a:ln>
            </p:spPr>
            <p:txBody>
              <a:bodyPr anchor="ctr"/>
              <a:lstStyle/>
              <a:p>
                <a:pPr algn="ctr"/>
                <a:endParaRPr>
                  <a:solidFill>
                    <a:schemeClr val="bg1"/>
                  </a:solidFill>
                  <a:cs typeface="+mn-ea"/>
                  <a:sym typeface="+mn-lt"/>
                </a:endParaRPr>
              </a:p>
            </p:txBody>
          </p:sp>
          <p:sp>
            <p:nvSpPr>
              <p:cNvPr id="36" name="Freeform: Shape 5"/>
              <p:cNvSpPr/>
              <p:nvPr/>
            </p:nvSpPr>
            <p:spPr>
              <a:xfrm>
                <a:off x="8082466" y="4626398"/>
                <a:ext cx="207486" cy="218273"/>
              </a:xfrm>
              <a:custGeom>
                <a:avLst/>
                <a:gdLst/>
                <a:ahLst/>
                <a:cxnLst>
                  <a:cxn ang="0">
                    <a:pos x="wd2" y="hd2"/>
                  </a:cxn>
                  <a:cxn ang="5400000">
                    <a:pos x="wd2" y="hd2"/>
                  </a:cxn>
                  <a:cxn ang="10800000">
                    <a:pos x="wd2" y="hd2"/>
                  </a:cxn>
                  <a:cxn ang="16200000">
                    <a:pos x="wd2" y="hd2"/>
                  </a:cxn>
                </a:cxnLst>
                <a:rect l="0" t="0" r="r" b="b"/>
                <a:pathLst>
                  <a:path w="20689" h="21367" extrusionOk="0">
                    <a:moveTo>
                      <a:pt x="5399" y="21367"/>
                    </a:moveTo>
                    <a:cubicBezTo>
                      <a:pt x="3945" y="21367"/>
                      <a:pt x="2583" y="20761"/>
                      <a:pt x="1600" y="19796"/>
                    </a:cubicBezTo>
                    <a:cubicBezTo>
                      <a:pt x="-305" y="17926"/>
                      <a:pt x="-835" y="14661"/>
                      <a:pt x="1835" y="12040"/>
                    </a:cubicBezTo>
                    <a:cubicBezTo>
                      <a:pt x="3400" y="10503"/>
                      <a:pt x="9667" y="4351"/>
                      <a:pt x="12796" y="1279"/>
                    </a:cubicBezTo>
                    <a:cubicBezTo>
                      <a:pt x="13906" y="188"/>
                      <a:pt x="15321" y="-233"/>
                      <a:pt x="16674" y="123"/>
                    </a:cubicBezTo>
                    <a:cubicBezTo>
                      <a:pt x="18004" y="473"/>
                      <a:pt x="19093" y="1542"/>
                      <a:pt x="19449" y="2847"/>
                    </a:cubicBezTo>
                    <a:cubicBezTo>
                      <a:pt x="19811" y="4176"/>
                      <a:pt x="19382" y="5564"/>
                      <a:pt x="18273" y="6654"/>
                    </a:cubicBezTo>
                    <a:lnTo>
                      <a:pt x="7790" y="16945"/>
                    </a:lnTo>
                    <a:cubicBezTo>
                      <a:pt x="7191" y="17533"/>
                      <a:pt x="6516" y="17880"/>
                      <a:pt x="5836" y="17951"/>
                    </a:cubicBezTo>
                    <a:cubicBezTo>
                      <a:pt x="5163" y="18020"/>
                      <a:pt x="4520" y="17808"/>
                      <a:pt x="4071" y="17366"/>
                    </a:cubicBezTo>
                    <a:cubicBezTo>
                      <a:pt x="3256" y="16566"/>
                      <a:pt x="3140" y="15060"/>
                      <a:pt x="4495" y="13730"/>
                    </a:cubicBezTo>
                    <a:lnTo>
                      <a:pt x="11857" y="6501"/>
                    </a:lnTo>
                    <a:cubicBezTo>
                      <a:pt x="12160" y="6204"/>
                      <a:pt x="12650" y="6204"/>
                      <a:pt x="12952" y="6501"/>
                    </a:cubicBezTo>
                    <a:cubicBezTo>
                      <a:pt x="13255" y="6798"/>
                      <a:pt x="13255" y="7279"/>
                      <a:pt x="12952" y="7576"/>
                    </a:cubicBezTo>
                    <a:lnTo>
                      <a:pt x="5590" y="14805"/>
                    </a:lnTo>
                    <a:cubicBezTo>
                      <a:pt x="4953" y="15429"/>
                      <a:pt x="4896" y="16025"/>
                      <a:pt x="5166" y="16291"/>
                    </a:cubicBezTo>
                    <a:cubicBezTo>
                      <a:pt x="5285" y="16409"/>
                      <a:pt x="5464" y="16461"/>
                      <a:pt x="5672" y="16439"/>
                    </a:cubicBezTo>
                    <a:cubicBezTo>
                      <a:pt x="5992" y="16406"/>
                      <a:pt x="6354" y="16204"/>
                      <a:pt x="6695" y="15870"/>
                    </a:cubicBezTo>
                    <a:lnTo>
                      <a:pt x="17178" y="5579"/>
                    </a:lnTo>
                    <a:cubicBezTo>
                      <a:pt x="17896" y="4873"/>
                      <a:pt x="18171" y="4043"/>
                      <a:pt x="17953" y="3240"/>
                    </a:cubicBezTo>
                    <a:cubicBezTo>
                      <a:pt x="17737" y="2451"/>
                      <a:pt x="17078" y="1804"/>
                      <a:pt x="16273" y="1592"/>
                    </a:cubicBezTo>
                    <a:cubicBezTo>
                      <a:pt x="15457" y="1377"/>
                      <a:pt x="14611" y="1648"/>
                      <a:pt x="13891" y="2354"/>
                    </a:cubicBezTo>
                    <a:cubicBezTo>
                      <a:pt x="10762" y="5426"/>
                      <a:pt x="4495" y="11579"/>
                      <a:pt x="2930" y="13115"/>
                    </a:cubicBezTo>
                    <a:cubicBezTo>
                      <a:pt x="887" y="15120"/>
                      <a:pt x="1378" y="17427"/>
                      <a:pt x="2695" y="18721"/>
                    </a:cubicBezTo>
                    <a:cubicBezTo>
                      <a:pt x="4014" y="20015"/>
                      <a:pt x="6364" y="20495"/>
                      <a:pt x="8406" y="18491"/>
                    </a:cubicBezTo>
                    <a:lnTo>
                      <a:pt x="19368" y="7729"/>
                    </a:lnTo>
                    <a:cubicBezTo>
                      <a:pt x="19670" y="7433"/>
                      <a:pt x="20160" y="7433"/>
                      <a:pt x="20463" y="7729"/>
                    </a:cubicBezTo>
                    <a:cubicBezTo>
                      <a:pt x="20765" y="8026"/>
                      <a:pt x="20765" y="8508"/>
                      <a:pt x="20463" y="8804"/>
                    </a:cubicBezTo>
                    <a:lnTo>
                      <a:pt x="9501" y="19566"/>
                    </a:lnTo>
                    <a:cubicBezTo>
                      <a:pt x="8209" y="20835"/>
                      <a:pt x="6763" y="21367"/>
                      <a:pt x="5399" y="21367"/>
                    </a:cubicBezTo>
                    <a:close/>
                  </a:path>
                </a:pathLst>
              </a:custGeom>
              <a:solidFill>
                <a:srgbClr val="FFFFFF"/>
              </a:solidFill>
              <a:ln w="12700">
                <a:noFill/>
                <a:miter lim="400000"/>
              </a:ln>
            </p:spPr>
            <p:txBody>
              <a:bodyPr anchor="ctr"/>
              <a:lstStyle/>
              <a:p>
                <a:pPr algn="ctr"/>
                <a:endParaRPr>
                  <a:solidFill>
                    <a:schemeClr val="bg1"/>
                  </a:solidFill>
                  <a:cs typeface="+mn-ea"/>
                  <a:sym typeface="+mn-lt"/>
                </a:endParaRPr>
              </a:p>
            </p:txBody>
          </p:sp>
        </p:grpSp>
        <p:sp>
          <p:nvSpPr>
            <p:cNvPr id="7" name="Rectangle 6"/>
            <p:cNvSpPr/>
            <p:nvPr/>
          </p:nvSpPr>
          <p:spPr>
            <a:xfrm>
              <a:off x="1383324" y="5318997"/>
              <a:ext cx="1355210" cy="339825"/>
            </a:xfrm>
            <a:prstGeom prst="rect">
              <a:avLst/>
            </a:prstGeom>
            <a:solidFill>
              <a:srgbClr val="C8B08A"/>
            </a:solidFill>
            <a:ln w="12700">
              <a:noFill/>
              <a:miter lim="400000"/>
            </a:ln>
          </p:spPr>
          <p:txBody>
            <a:bodyPr wrap="none" lIns="25400" tIns="25400" rIns="25400" bIns="25400" anchor="ctr" anchorCtr="1">
              <a:normAutofit/>
            </a:bodyPr>
            <a:lstStyle/>
            <a:p>
              <a:pPr lvl="0" algn="ctr"/>
              <a:endParaRPr lang="zh-CN" altLang="en-US" sz="1200" dirty="0">
                <a:solidFill>
                  <a:schemeClr val="bg1"/>
                </a:solidFill>
                <a:cs typeface="+mn-ea"/>
                <a:sym typeface="+mn-lt"/>
              </a:endParaRPr>
            </a:p>
          </p:txBody>
        </p:sp>
        <p:grpSp>
          <p:nvGrpSpPr>
            <p:cNvPr id="8" name="Group 7"/>
            <p:cNvGrpSpPr/>
            <p:nvPr/>
          </p:nvGrpSpPr>
          <p:grpSpPr>
            <a:xfrm>
              <a:off x="3361846" y="4436405"/>
              <a:ext cx="625024" cy="625024"/>
              <a:chOff x="3721867" y="4464172"/>
              <a:chExt cx="542724" cy="542724"/>
            </a:xfrm>
          </p:grpSpPr>
          <p:sp>
            <p:nvSpPr>
              <p:cNvPr id="33" name="Freeform: Shape 8"/>
              <p:cNvSpPr/>
              <p:nvPr/>
            </p:nvSpPr>
            <p:spPr>
              <a:xfrm>
                <a:off x="3721867"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4D50"/>
              </a:solidFill>
              <a:ln w="12700">
                <a:noFill/>
                <a:miter lim="400000"/>
              </a:ln>
            </p:spPr>
            <p:txBody>
              <a:bodyPr anchor="ctr"/>
              <a:lstStyle/>
              <a:p>
                <a:pPr algn="ctr"/>
                <a:endParaRPr>
                  <a:solidFill>
                    <a:schemeClr val="bg1"/>
                  </a:solidFill>
                  <a:cs typeface="+mn-ea"/>
                  <a:sym typeface="+mn-lt"/>
                </a:endParaRPr>
              </a:p>
            </p:txBody>
          </p:sp>
          <p:sp>
            <p:nvSpPr>
              <p:cNvPr id="34" name="Freeform: Shape 9"/>
              <p:cNvSpPr/>
              <p:nvPr/>
            </p:nvSpPr>
            <p:spPr>
              <a:xfrm>
                <a:off x="3874891" y="4633413"/>
                <a:ext cx="233430" cy="204242"/>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700" y="0"/>
                    </a:lnTo>
                    <a:cubicBezTo>
                      <a:pt x="1216" y="0"/>
                      <a:pt x="0" y="1389"/>
                      <a:pt x="0" y="3086"/>
                    </a:cubicBezTo>
                    <a:lnTo>
                      <a:pt x="0" y="13885"/>
                    </a:lnTo>
                    <a:cubicBezTo>
                      <a:pt x="0" y="15583"/>
                      <a:pt x="1216" y="16971"/>
                      <a:pt x="2700" y="16971"/>
                    </a:cubicBezTo>
                    <a:lnTo>
                      <a:pt x="8100" y="16971"/>
                    </a:lnTo>
                    <a:lnTo>
                      <a:pt x="13500" y="21600"/>
                    </a:lnTo>
                    <a:lnTo>
                      <a:pt x="13500" y="16971"/>
                    </a:lnTo>
                    <a:lnTo>
                      <a:pt x="18900" y="16971"/>
                    </a:lnTo>
                    <a:cubicBezTo>
                      <a:pt x="20384" y="16971"/>
                      <a:pt x="21600" y="15583"/>
                      <a:pt x="21600" y="13885"/>
                    </a:cubicBezTo>
                    <a:lnTo>
                      <a:pt x="21600" y="3086"/>
                    </a:lnTo>
                    <a:cubicBezTo>
                      <a:pt x="21600" y="1389"/>
                      <a:pt x="20384" y="0"/>
                      <a:pt x="18900" y="0"/>
                    </a:cubicBezTo>
                    <a:close/>
                  </a:path>
                </a:pathLst>
              </a:custGeom>
              <a:solidFill>
                <a:srgbClr val="FFFFFF"/>
              </a:solidFill>
              <a:ln w="12700">
                <a:noFill/>
                <a:miter lim="400000"/>
              </a:ln>
            </p:spPr>
            <p:txBody>
              <a:bodyPr anchor="ctr"/>
              <a:lstStyle/>
              <a:p>
                <a:pPr algn="ctr"/>
                <a:endParaRPr>
                  <a:solidFill>
                    <a:schemeClr val="bg1"/>
                  </a:solidFill>
                  <a:cs typeface="+mn-ea"/>
                  <a:sym typeface="+mn-lt"/>
                </a:endParaRPr>
              </a:p>
            </p:txBody>
          </p:sp>
        </p:grpSp>
        <p:sp>
          <p:nvSpPr>
            <p:cNvPr id="9" name="Rectangle 10"/>
            <p:cNvSpPr/>
            <p:nvPr/>
          </p:nvSpPr>
          <p:spPr>
            <a:xfrm>
              <a:off x="2995819" y="5318997"/>
              <a:ext cx="1355209" cy="339825"/>
            </a:xfrm>
            <a:prstGeom prst="rect">
              <a:avLst/>
            </a:prstGeom>
            <a:solidFill>
              <a:srgbClr val="4F4D50"/>
            </a:solidFill>
            <a:ln w="12700">
              <a:noFill/>
              <a:miter lim="400000"/>
            </a:ln>
          </p:spPr>
          <p:txBody>
            <a:bodyPr wrap="none" lIns="25400" tIns="25400" rIns="25400" bIns="25400" anchor="ctr" anchorCtr="1">
              <a:normAutofit/>
            </a:bodyPr>
            <a:lstStyle/>
            <a:p>
              <a:pPr lvl="0" algn="ctr"/>
              <a:endParaRPr lang="zh-CN" altLang="en-US" sz="1200" dirty="0">
                <a:solidFill>
                  <a:schemeClr val="bg1"/>
                </a:solidFill>
                <a:cs typeface="+mn-ea"/>
                <a:sym typeface="+mn-lt"/>
              </a:endParaRPr>
            </a:p>
          </p:txBody>
        </p:sp>
        <p:sp>
          <p:nvSpPr>
            <p:cNvPr id="10" name="Rectangle 11"/>
            <p:cNvSpPr/>
            <p:nvPr/>
          </p:nvSpPr>
          <p:spPr>
            <a:xfrm>
              <a:off x="4610232" y="5318997"/>
              <a:ext cx="1355209" cy="339825"/>
            </a:xfrm>
            <a:prstGeom prst="rect">
              <a:avLst/>
            </a:prstGeom>
            <a:solidFill>
              <a:srgbClr val="C8B08A"/>
            </a:solidFill>
            <a:ln w="12700">
              <a:noFill/>
              <a:miter lim="400000"/>
            </a:ln>
          </p:spPr>
          <p:txBody>
            <a:bodyPr wrap="none" lIns="25400" tIns="25400" rIns="25400" bIns="25400" anchor="ctr" anchorCtr="1">
              <a:normAutofit/>
            </a:bodyPr>
            <a:lstStyle/>
            <a:p>
              <a:pPr lvl="0" algn="ctr"/>
              <a:endParaRPr lang="zh-CN" altLang="en-US" sz="1200" dirty="0">
                <a:solidFill>
                  <a:schemeClr val="bg1"/>
                </a:solidFill>
                <a:cs typeface="+mn-ea"/>
                <a:sym typeface="+mn-lt"/>
              </a:endParaRPr>
            </a:p>
          </p:txBody>
        </p:sp>
        <p:grpSp>
          <p:nvGrpSpPr>
            <p:cNvPr id="11" name="Group 12"/>
            <p:cNvGrpSpPr/>
            <p:nvPr/>
          </p:nvGrpSpPr>
          <p:grpSpPr>
            <a:xfrm>
              <a:off x="4973406" y="4436405"/>
              <a:ext cx="625024" cy="625024"/>
              <a:chOff x="5121224" y="4464172"/>
              <a:chExt cx="542724" cy="542724"/>
            </a:xfrm>
          </p:grpSpPr>
          <p:sp>
            <p:nvSpPr>
              <p:cNvPr id="31" name="Freeform: Shape 13"/>
              <p:cNvSpPr/>
              <p:nvPr/>
            </p:nvSpPr>
            <p:spPr>
              <a:xfrm>
                <a:off x="5121224"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8B08A"/>
              </a:solidFill>
              <a:ln w="12700">
                <a:noFill/>
                <a:miter lim="400000"/>
              </a:ln>
            </p:spPr>
            <p:txBody>
              <a:bodyPr anchor="ctr"/>
              <a:lstStyle/>
              <a:p>
                <a:pPr algn="ctr"/>
                <a:endParaRPr>
                  <a:solidFill>
                    <a:schemeClr val="bg1"/>
                  </a:solidFill>
                  <a:cs typeface="+mn-ea"/>
                  <a:sym typeface="+mn-lt"/>
                </a:endParaRPr>
              </a:p>
            </p:txBody>
          </p:sp>
          <p:sp>
            <p:nvSpPr>
              <p:cNvPr id="32" name="Freeform: Shape 14"/>
              <p:cNvSpPr/>
              <p:nvPr/>
            </p:nvSpPr>
            <p:spPr>
              <a:xfrm>
                <a:off x="5292217" y="4624750"/>
                <a:ext cx="208280" cy="221569"/>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solidFill>
                <a:srgbClr val="FFFFFF"/>
              </a:solidFill>
              <a:ln w="12700">
                <a:noFill/>
                <a:miter lim="400000"/>
              </a:ln>
            </p:spPr>
            <p:txBody>
              <a:bodyPr anchor="ctr"/>
              <a:lstStyle/>
              <a:p>
                <a:pPr algn="ctr"/>
                <a:endParaRPr>
                  <a:solidFill>
                    <a:schemeClr val="bg1"/>
                  </a:solidFill>
                  <a:cs typeface="+mn-ea"/>
                  <a:sym typeface="+mn-lt"/>
                </a:endParaRPr>
              </a:p>
            </p:txBody>
          </p:sp>
        </p:grpSp>
        <p:grpSp>
          <p:nvGrpSpPr>
            <p:cNvPr id="12" name="Group 15"/>
            <p:cNvGrpSpPr/>
            <p:nvPr/>
          </p:nvGrpSpPr>
          <p:grpSpPr>
            <a:xfrm>
              <a:off x="6587819" y="4436405"/>
              <a:ext cx="625024" cy="625024"/>
              <a:chOff x="6523058" y="4464172"/>
              <a:chExt cx="542724" cy="542724"/>
            </a:xfrm>
          </p:grpSpPr>
          <p:sp>
            <p:nvSpPr>
              <p:cNvPr id="29" name="Freeform: Shape 16"/>
              <p:cNvSpPr/>
              <p:nvPr/>
            </p:nvSpPr>
            <p:spPr>
              <a:xfrm>
                <a:off x="6523058"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4D50"/>
              </a:solidFill>
              <a:ln w="12700">
                <a:noFill/>
                <a:miter lim="400000"/>
              </a:ln>
            </p:spPr>
            <p:txBody>
              <a:bodyPr anchor="ctr"/>
              <a:lstStyle/>
              <a:p>
                <a:pPr algn="ctr"/>
                <a:endParaRPr>
                  <a:solidFill>
                    <a:schemeClr val="bg1"/>
                  </a:solidFill>
                  <a:cs typeface="+mn-ea"/>
                  <a:sym typeface="+mn-lt"/>
                </a:endParaRPr>
              </a:p>
            </p:txBody>
          </p:sp>
          <p:sp>
            <p:nvSpPr>
              <p:cNvPr id="30" name="Freeform: Shape 17"/>
              <p:cNvSpPr/>
              <p:nvPr/>
            </p:nvSpPr>
            <p:spPr>
              <a:xfrm>
                <a:off x="6732712" y="4617826"/>
                <a:ext cx="129250" cy="221569"/>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solidFill>
                <a:srgbClr val="FFFFFF"/>
              </a:solidFill>
              <a:ln w="12700">
                <a:noFill/>
                <a:miter lim="400000"/>
              </a:ln>
            </p:spPr>
            <p:txBody>
              <a:bodyPr anchor="ctr"/>
              <a:lstStyle/>
              <a:p>
                <a:pPr algn="ctr"/>
                <a:endParaRPr>
                  <a:solidFill>
                    <a:schemeClr val="bg1"/>
                  </a:solidFill>
                  <a:cs typeface="+mn-ea"/>
                  <a:sym typeface="+mn-lt"/>
                </a:endParaRPr>
              </a:p>
            </p:txBody>
          </p:sp>
        </p:grpSp>
        <p:sp>
          <p:nvSpPr>
            <p:cNvPr id="13" name="Rectangle 18"/>
            <p:cNvSpPr/>
            <p:nvPr/>
          </p:nvSpPr>
          <p:spPr>
            <a:xfrm>
              <a:off x="6224644" y="5318997"/>
              <a:ext cx="1355209" cy="339825"/>
            </a:xfrm>
            <a:prstGeom prst="rect">
              <a:avLst/>
            </a:prstGeom>
            <a:solidFill>
              <a:srgbClr val="4F4D50"/>
            </a:solidFill>
            <a:ln w="12700">
              <a:noFill/>
              <a:miter lim="400000"/>
            </a:ln>
          </p:spPr>
          <p:txBody>
            <a:bodyPr wrap="none" lIns="25400" tIns="25400" rIns="25400" bIns="25400" anchor="ctr" anchorCtr="1">
              <a:normAutofit/>
            </a:bodyPr>
            <a:lstStyle/>
            <a:p>
              <a:pPr lvl="0" algn="ctr"/>
              <a:endParaRPr lang="zh-CN" altLang="en-US" sz="1200" dirty="0">
                <a:solidFill>
                  <a:schemeClr val="bg1"/>
                </a:solidFill>
                <a:cs typeface="+mn-ea"/>
                <a:sym typeface="+mn-lt"/>
              </a:endParaRPr>
            </a:p>
          </p:txBody>
        </p:sp>
        <p:grpSp>
          <p:nvGrpSpPr>
            <p:cNvPr id="14" name="Group 19"/>
            <p:cNvGrpSpPr/>
            <p:nvPr/>
          </p:nvGrpSpPr>
          <p:grpSpPr>
            <a:xfrm>
              <a:off x="1748417" y="4436405"/>
              <a:ext cx="625024" cy="625024"/>
              <a:chOff x="2320887" y="4464172"/>
              <a:chExt cx="542724" cy="542724"/>
            </a:xfrm>
          </p:grpSpPr>
          <p:sp>
            <p:nvSpPr>
              <p:cNvPr id="27" name="Freeform: Shape 20"/>
              <p:cNvSpPr/>
              <p:nvPr/>
            </p:nvSpPr>
            <p:spPr>
              <a:xfrm>
                <a:off x="2320887"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8B08A"/>
              </a:solidFill>
              <a:ln w="12700">
                <a:noFill/>
                <a:miter lim="400000"/>
              </a:ln>
            </p:spPr>
            <p:txBody>
              <a:bodyPr anchor="ctr"/>
              <a:lstStyle/>
              <a:p>
                <a:pPr algn="ctr"/>
                <a:endParaRPr>
                  <a:solidFill>
                    <a:schemeClr val="bg1"/>
                  </a:solidFill>
                  <a:cs typeface="+mn-ea"/>
                  <a:sym typeface="+mn-lt"/>
                </a:endParaRPr>
              </a:p>
            </p:txBody>
          </p:sp>
          <p:sp>
            <p:nvSpPr>
              <p:cNvPr id="28" name="Freeform: Shape 21"/>
              <p:cNvSpPr/>
              <p:nvPr/>
            </p:nvSpPr>
            <p:spPr>
              <a:xfrm>
                <a:off x="2475534" y="4604112"/>
                <a:ext cx="233430" cy="248997"/>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a:noFill/>
                <a:miter lim="400000"/>
              </a:ln>
            </p:spPr>
            <p:txBody>
              <a:bodyPr anchor="ctr"/>
              <a:lstStyle/>
              <a:p>
                <a:pPr algn="ctr"/>
                <a:endParaRPr>
                  <a:solidFill>
                    <a:schemeClr val="bg1"/>
                  </a:solidFill>
                  <a:cs typeface="+mn-ea"/>
                  <a:sym typeface="+mn-lt"/>
                </a:endParaRPr>
              </a:p>
            </p:txBody>
          </p:sp>
        </p:grpSp>
        <p:sp>
          <p:nvSpPr>
            <p:cNvPr id="15" name="Rectangle 22"/>
            <p:cNvSpPr/>
            <p:nvPr/>
          </p:nvSpPr>
          <p:spPr>
            <a:xfrm>
              <a:off x="7839056" y="5318997"/>
              <a:ext cx="1355209" cy="339825"/>
            </a:xfrm>
            <a:prstGeom prst="rect">
              <a:avLst/>
            </a:prstGeom>
            <a:solidFill>
              <a:srgbClr val="C8B08A"/>
            </a:solidFill>
            <a:ln w="12700">
              <a:noFill/>
              <a:miter lim="400000"/>
            </a:ln>
          </p:spPr>
          <p:txBody>
            <a:bodyPr wrap="none" lIns="25400" tIns="25400" rIns="25400" bIns="25400" anchor="ctr" anchorCtr="1">
              <a:normAutofit/>
            </a:bodyPr>
            <a:lstStyle/>
            <a:p>
              <a:pPr lvl="0" algn="ctr"/>
              <a:endParaRPr lang="zh-CN" altLang="en-US" sz="1200" dirty="0">
                <a:solidFill>
                  <a:schemeClr val="bg1"/>
                </a:solidFill>
                <a:cs typeface="+mn-ea"/>
                <a:sym typeface="+mn-lt"/>
              </a:endParaRPr>
            </a:p>
          </p:txBody>
        </p:sp>
        <p:grpSp>
          <p:nvGrpSpPr>
            <p:cNvPr id="16" name="Group 23"/>
            <p:cNvGrpSpPr/>
            <p:nvPr/>
          </p:nvGrpSpPr>
          <p:grpSpPr>
            <a:xfrm>
              <a:off x="9811588" y="4436405"/>
              <a:ext cx="625024" cy="625024"/>
              <a:chOff x="9322335" y="4464172"/>
              <a:chExt cx="542724" cy="542724"/>
            </a:xfrm>
          </p:grpSpPr>
          <p:sp>
            <p:nvSpPr>
              <p:cNvPr id="25" name="Freeform: Shape 24"/>
              <p:cNvSpPr/>
              <p:nvPr/>
            </p:nvSpPr>
            <p:spPr>
              <a:xfrm>
                <a:off x="9322335"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4D50"/>
              </a:solidFill>
              <a:ln w="12700">
                <a:noFill/>
                <a:miter lim="400000"/>
              </a:ln>
            </p:spPr>
            <p:txBody>
              <a:bodyPr anchor="ctr"/>
              <a:lstStyle/>
              <a:p>
                <a:pPr algn="ctr"/>
                <a:endParaRPr>
                  <a:solidFill>
                    <a:schemeClr val="bg1"/>
                  </a:solidFill>
                  <a:cs typeface="+mn-ea"/>
                  <a:sym typeface="+mn-lt"/>
                </a:endParaRPr>
              </a:p>
            </p:txBody>
          </p:sp>
          <p:sp>
            <p:nvSpPr>
              <p:cNvPr id="26" name="Freeform: Shape 25"/>
              <p:cNvSpPr/>
              <p:nvPr/>
            </p:nvSpPr>
            <p:spPr>
              <a:xfrm>
                <a:off x="9510609" y="4604010"/>
                <a:ext cx="166177" cy="24926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9464" y="0"/>
                      <a:pt x="8150" y="146"/>
                      <a:pt x="6863" y="450"/>
                    </a:cubicBezTo>
                    <a:cubicBezTo>
                      <a:pt x="5576" y="755"/>
                      <a:pt x="4422" y="1177"/>
                      <a:pt x="3403" y="1706"/>
                    </a:cubicBezTo>
                    <a:cubicBezTo>
                      <a:pt x="2383" y="2236"/>
                      <a:pt x="1554" y="2892"/>
                      <a:pt x="928" y="3694"/>
                    </a:cubicBezTo>
                    <a:cubicBezTo>
                      <a:pt x="302" y="4496"/>
                      <a:pt x="0" y="5372"/>
                      <a:pt x="0" y="6300"/>
                    </a:cubicBezTo>
                    <a:cubicBezTo>
                      <a:pt x="0" y="7753"/>
                      <a:pt x="717" y="9009"/>
                      <a:pt x="2166" y="10069"/>
                    </a:cubicBezTo>
                    <a:cubicBezTo>
                      <a:pt x="2798" y="10528"/>
                      <a:pt x="3326" y="10932"/>
                      <a:pt x="3741" y="11288"/>
                    </a:cubicBezTo>
                    <a:cubicBezTo>
                      <a:pt x="4155" y="11644"/>
                      <a:pt x="4556" y="12098"/>
                      <a:pt x="4978" y="12638"/>
                    </a:cubicBezTo>
                    <a:cubicBezTo>
                      <a:pt x="5399" y="13176"/>
                      <a:pt x="5654" y="13668"/>
                      <a:pt x="5709" y="14138"/>
                    </a:cubicBezTo>
                    <a:cubicBezTo>
                      <a:pt x="5048" y="14400"/>
                      <a:pt x="4725" y="14794"/>
                      <a:pt x="4725" y="15300"/>
                    </a:cubicBezTo>
                    <a:cubicBezTo>
                      <a:pt x="4725" y="15647"/>
                      <a:pt x="4880" y="15947"/>
                      <a:pt x="5231" y="16200"/>
                    </a:cubicBezTo>
                    <a:cubicBezTo>
                      <a:pt x="4880" y="16453"/>
                      <a:pt x="4725" y="16753"/>
                      <a:pt x="4725" y="17100"/>
                    </a:cubicBezTo>
                    <a:cubicBezTo>
                      <a:pt x="4725" y="17588"/>
                      <a:pt x="5020" y="17972"/>
                      <a:pt x="5653" y="18244"/>
                    </a:cubicBezTo>
                    <a:cubicBezTo>
                      <a:pt x="5470" y="18459"/>
                      <a:pt x="5400" y="18675"/>
                      <a:pt x="5400" y="18900"/>
                    </a:cubicBezTo>
                    <a:cubicBezTo>
                      <a:pt x="5400" y="19331"/>
                      <a:pt x="5605" y="19660"/>
                      <a:pt x="6047" y="19894"/>
                    </a:cubicBezTo>
                    <a:cubicBezTo>
                      <a:pt x="6489" y="20128"/>
                      <a:pt x="7032" y="20250"/>
                      <a:pt x="7678" y="20250"/>
                    </a:cubicBezTo>
                    <a:cubicBezTo>
                      <a:pt x="7960" y="20662"/>
                      <a:pt x="8382" y="20981"/>
                      <a:pt x="8944" y="21225"/>
                    </a:cubicBezTo>
                    <a:cubicBezTo>
                      <a:pt x="9506" y="21469"/>
                      <a:pt x="10139" y="21600"/>
                      <a:pt x="10800" y="21600"/>
                    </a:cubicBezTo>
                    <a:cubicBezTo>
                      <a:pt x="11461" y="21600"/>
                      <a:pt x="12065" y="21469"/>
                      <a:pt x="12628" y="21225"/>
                    </a:cubicBezTo>
                    <a:cubicBezTo>
                      <a:pt x="13191" y="20981"/>
                      <a:pt x="13613" y="20662"/>
                      <a:pt x="13894" y="20250"/>
                    </a:cubicBezTo>
                    <a:cubicBezTo>
                      <a:pt x="14541" y="20250"/>
                      <a:pt x="15083" y="20128"/>
                      <a:pt x="15525" y="19894"/>
                    </a:cubicBezTo>
                    <a:cubicBezTo>
                      <a:pt x="15967" y="19660"/>
                      <a:pt x="16200" y="19331"/>
                      <a:pt x="16200" y="18900"/>
                    </a:cubicBezTo>
                    <a:cubicBezTo>
                      <a:pt x="16200" y="18675"/>
                      <a:pt x="16102" y="18459"/>
                      <a:pt x="15919" y="18244"/>
                    </a:cubicBezTo>
                    <a:cubicBezTo>
                      <a:pt x="16552" y="17972"/>
                      <a:pt x="16875" y="17588"/>
                      <a:pt x="16875" y="17100"/>
                    </a:cubicBezTo>
                    <a:cubicBezTo>
                      <a:pt x="16875" y="16753"/>
                      <a:pt x="16692" y="16453"/>
                      <a:pt x="16341" y="16200"/>
                    </a:cubicBezTo>
                    <a:cubicBezTo>
                      <a:pt x="16692" y="15947"/>
                      <a:pt x="16875" y="15647"/>
                      <a:pt x="16875" y="15300"/>
                    </a:cubicBezTo>
                    <a:cubicBezTo>
                      <a:pt x="16875" y="14793"/>
                      <a:pt x="16524" y="14400"/>
                      <a:pt x="15863" y="14138"/>
                    </a:cubicBezTo>
                    <a:cubicBezTo>
                      <a:pt x="15919" y="13668"/>
                      <a:pt x="16173" y="13176"/>
                      <a:pt x="16594" y="12638"/>
                    </a:cubicBezTo>
                    <a:cubicBezTo>
                      <a:pt x="17016" y="12098"/>
                      <a:pt x="17417" y="11644"/>
                      <a:pt x="17831" y="11288"/>
                    </a:cubicBezTo>
                    <a:cubicBezTo>
                      <a:pt x="18247" y="10932"/>
                      <a:pt x="18774" y="10528"/>
                      <a:pt x="19406" y="10069"/>
                    </a:cubicBezTo>
                    <a:cubicBezTo>
                      <a:pt x="20855" y="9009"/>
                      <a:pt x="21600" y="7753"/>
                      <a:pt x="21600" y="6300"/>
                    </a:cubicBezTo>
                    <a:cubicBezTo>
                      <a:pt x="21600" y="5372"/>
                      <a:pt x="21271" y="4496"/>
                      <a:pt x="20644" y="3694"/>
                    </a:cubicBezTo>
                    <a:cubicBezTo>
                      <a:pt x="20018" y="2893"/>
                      <a:pt x="19188" y="2236"/>
                      <a:pt x="18169" y="1706"/>
                    </a:cubicBezTo>
                    <a:cubicBezTo>
                      <a:pt x="17149" y="1177"/>
                      <a:pt x="15996" y="755"/>
                      <a:pt x="14709" y="450"/>
                    </a:cubicBezTo>
                    <a:cubicBezTo>
                      <a:pt x="13422" y="146"/>
                      <a:pt x="12136" y="0"/>
                      <a:pt x="10800" y="0"/>
                    </a:cubicBezTo>
                    <a:close/>
                    <a:moveTo>
                      <a:pt x="10800" y="1800"/>
                    </a:moveTo>
                    <a:cubicBezTo>
                      <a:pt x="11771" y="1800"/>
                      <a:pt x="12719" y="1907"/>
                      <a:pt x="13669" y="2119"/>
                    </a:cubicBezTo>
                    <a:cubicBezTo>
                      <a:pt x="14617" y="2329"/>
                      <a:pt x="15475" y="2611"/>
                      <a:pt x="16256" y="2981"/>
                    </a:cubicBezTo>
                    <a:cubicBezTo>
                      <a:pt x="17036" y="3352"/>
                      <a:pt x="17683" y="3825"/>
                      <a:pt x="18169" y="4406"/>
                    </a:cubicBezTo>
                    <a:cubicBezTo>
                      <a:pt x="18653" y="4988"/>
                      <a:pt x="18900" y="5625"/>
                      <a:pt x="18900" y="6300"/>
                    </a:cubicBezTo>
                    <a:cubicBezTo>
                      <a:pt x="18900" y="7246"/>
                      <a:pt x="18421" y="8091"/>
                      <a:pt x="17466" y="8831"/>
                    </a:cubicBezTo>
                    <a:cubicBezTo>
                      <a:pt x="17324" y="8935"/>
                      <a:pt x="17107" y="9094"/>
                      <a:pt x="16819" y="9300"/>
                    </a:cubicBezTo>
                    <a:cubicBezTo>
                      <a:pt x="16531" y="9507"/>
                      <a:pt x="16312" y="9647"/>
                      <a:pt x="16172" y="9750"/>
                    </a:cubicBezTo>
                    <a:cubicBezTo>
                      <a:pt x="14372" y="11184"/>
                      <a:pt x="13374" y="12591"/>
                      <a:pt x="13191" y="13950"/>
                    </a:cubicBezTo>
                    <a:lnTo>
                      <a:pt x="8381" y="13950"/>
                    </a:lnTo>
                    <a:cubicBezTo>
                      <a:pt x="8198" y="12591"/>
                      <a:pt x="7200" y="11185"/>
                      <a:pt x="5400" y="9750"/>
                    </a:cubicBezTo>
                    <a:cubicBezTo>
                      <a:pt x="5260" y="9647"/>
                      <a:pt x="5041" y="9507"/>
                      <a:pt x="4753" y="9300"/>
                    </a:cubicBezTo>
                    <a:cubicBezTo>
                      <a:pt x="4465" y="9094"/>
                      <a:pt x="4275" y="8935"/>
                      <a:pt x="4134" y="8831"/>
                    </a:cubicBezTo>
                    <a:cubicBezTo>
                      <a:pt x="3179" y="8091"/>
                      <a:pt x="2700" y="7247"/>
                      <a:pt x="2700" y="6300"/>
                    </a:cubicBezTo>
                    <a:cubicBezTo>
                      <a:pt x="2700" y="5625"/>
                      <a:pt x="2919" y="4988"/>
                      <a:pt x="3403" y="4406"/>
                    </a:cubicBezTo>
                    <a:cubicBezTo>
                      <a:pt x="3889" y="3825"/>
                      <a:pt x="4536" y="3352"/>
                      <a:pt x="5316" y="2981"/>
                    </a:cubicBezTo>
                    <a:cubicBezTo>
                      <a:pt x="6096" y="2611"/>
                      <a:pt x="6954" y="2329"/>
                      <a:pt x="7903" y="2119"/>
                    </a:cubicBezTo>
                    <a:cubicBezTo>
                      <a:pt x="8853" y="1907"/>
                      <a:pt x="9829" y="1800"/>
                      <a:pt x="10800" y="1800"/>
                    </a:cubicBezTo>
                    <a:close/>
                    <a:moveTo>
                      <a:pt x="10688" y="3881"/>
                    </a:moveTo>
                    <a:cubicBezTo>
                      <a:pt x="10506" y="3881"/>
                      <a:pt x="10343" y="3923"/>
                      <a:pt x="10209" y="4013"/>
                    </a:cubicBezTo>
                    <a:cubicBezTo>
                      <a:pt x="10075" y="4102"/>
                      <a:pt x="10013" y="4210"/>
                      <a:pt x="10013" y="4331"/>
                    </a:cubicBezTo>
                    <a:cubicBezTo>
                      <a:pt x="10013" y="4453"/>
                      <a:pt x="10075" y="4561"/>
                      <a:pt x="10209" y="4650"/>
                    </a:cubicBezTo>
                    <a:cubicBezTo>
                      <a:pt x="10343" y="4739"/>
                      <a:pt x="10506" y="4781"/>
                      <a:pt x="10688" y="4781"/>
                    </a:cubicBezTo>
                    <a:cubicBezTo>
                      <a:pt x="11420" y="4781"/>
                      <a:pt x="12178" y="4903"/>
                      <a:pt x="12938" y="5138"/>
                    </a:cubicBezTo>
                    <a:cubicBezTo>
                      <a:pt x="13697" y="5372"/>
                      <a:pt x="14063" y="5700"/>
                      <a:pt x="14063" y="6131"/>
                    </a:cubicBezTo>
                    <a:cubicBezTo>
                      <a:pt x="14063" y="6253"/>
                      <a:pt x="14126" y="6362"/>
                      <a:pt x="14259" y="6450"/>
                    </a:cubicBezTo>
                    <a:cubicBezTo>
                      <a:pt x="14393" y="6539"/>
                      <a:pt x="14554" y="6581"/>
                      <a:pt x="14738" y="6581"/>
                    </a:cubicBezTo>
                    <a:cubicBezTo>
                      <a:pt x="14920" y="6581"/>
                      <a:pt x="15082" y="6539"/>
                      <a:pt x="15216" y="6450"/>
                    </a:cubicBezTo>
                    <a:cubicBezTo>
                      <a:pt x="15350" y="6362"/>
                      <a:pt x="15413" y="6253"/>
                      <a:pt x="15413" y="6131"/>
                    </a:cubicBezTo>
                    <a:cubicBezTo>
                      <a:pt x="15413" y="5643"/>
                      <a:pt x="15152" y="5213"/>
                      <a:pt x="14625" y="4856"/>
                    </a:cubicBezTo>
                    <a:cubicBezTo>
                      <a:pt x="14098" y="4501"/>
                      <a:pt x="13494" y="4256"/>
                      <a:pt x="12797" y="4106"/>
                    </a:cubicBezTo>
                    <a:cubicBezTo>
                      <a:pt x="12102" y="3957"/>
                      <a:pt x="11391" y="3881"/>
                      <a:pt x="10688" y="3881"/>
                    </a:cubicBezTo>
                    <a:close/>
                  </a:path>
                </a:pathLst>
              </a:custGeom>
              <a:solidFill>
                <a:srgbClr val="FFFFFF"/>
              </a:solidFill>
              <a:ln w="12700">
                <a:noFill/>
                <a:miter lim="400000"/>
              </a:ln>
            </p:spPr>
            <p:txBody>
              <a:bodyPr anchor="ctr"/>
              <a:lstStyle/>
              <a:p>
                <a:pPr algn="ctr"/>
                <a:endParaRPr>
                  <a:solidFill>
                    <a:schemeClr val="bg1"/>
                  </a:solidFill>
                  <a:cs typeface="+mn-ea"/>
                  <a:sym typeface="+mn-lt"/>
                </a:endParaRPr>
              </a:p>
            </p:txBody>
          </p:sp>
        </p:grpSp>
        <p:sp>
          <p:nvSpPr>
            <p:cNvPr id="17" name="Rectangle 26"/>
            <p:cNvSpPr/>
            <p:nvPr/>
          </p:nvSpPr>
          <p:spPr>
            <a:xfrm>
              <a:off x="9453468" y="5318997"/>
              <a:ext cx="1355210" cy="339825"/>
            </a:xfrm>
            <a:prstGeom prst="rect">
              <a:avLst/>
            </a:prstGeom>
            <a:solidFill>
              <a:srgbClr val="4F4D50"/>
            </a:solidFill>
            <a:ln w="12700">
              <a:noFill/>
              <a:miter lim="400000"/>
            </a:ln>
          </p:spPr>
          <p:txBody>
            <a:bodyPr wrap="none" lIns="25400" tIns="25400" rIns="25400" bIns="25400" anchor="ctr" anchorCtr="1">
              <a:normAutofit/>
            </a:bodyPr>
            <a:lstStyle/>
            <a:p>
              <a:pPr lvl="0" algn="ctr"/>
              <a:endParaRPr lang="zh-CN" altLang="en-US" sz="1200" dirty="0">
                <a:solidFill>
                  <a:schemeClr val="bg1"/>
                </a:solidFill>
                <a:cs typeface="+mn-ea"/>
                <a:sym typeface="+mn-lt"/>
              </a:endParaRPr>
            </a:p>
          </p:txBody>
        </p:sp>
        <p:sp>
          <p:nvSpPr>
            <p:cNvPr id="20" name="Straight Connector 29"/>
            <p:cNvSpPr/>
            <p:nvPr/>
          </p:nvSpPr>
          <p:spPr>
            <a:xfrm>
              <a:off x="2555623" y="4740943"/>
              <a:ext cx="623107" cy="1"/>
            </a:xfrm>
            <a:prstGeom prst="line">
              <a:avLst/>
            </a:prstGeom>
            <a:ln w="3175">
              <a:solidFill>
                <a:srgbClr val="C8B08A"/>
              </a:solidFill>
              <a:miter lim="400000"/>
              <a:tailEnd type="triangle"/>
            </a:ln>
          </p:spPr>
          <p:txBody>
            <a:bodyPr anchor="ctr"/>
            <a:lstStyle/>
            <a:p>
              <a:pPr algn="ctr"/>
              <a:endParaRPr>
                <a:solidFill>
                  <a:schemeClr val="bg1"/>
                </a:solidFill>
                <a:cs typeface="+mn-ea"/>
                <a:sym typeface="+mn-lt"/>
              </a:endParaRPr>
            </a:p>
          </p:txBody>
        </p:sp>
        <p:sp>
          <p:nvSpPr>
            <p:cNvPr id="21" name="Straight Connector 30"/>
            <p:cNvSpPr/>
            <p:nvPr/>
          </p:nvSpPr>
          <p:spPr>
            <a:xfrm>
              <a:off x="4177063" y="4740943"/>
              <a:ext cx="623107" cy="1"/>
            </a:xfrm>
            <a:prstGeom prst="line">
              <a:avLst/>
            </a:prstGeom>
            <a:ln w="3175">
              <a:solidFill>
                <a:srgbClr val="C8B08A"/>
              </a:solidFill>
              <a:miter lim="400000"/>
              <a:tailEnd type="triangle"/>
            </a:ln>
          </p:spPr>
          <p:txBody>
            <a:bodyPr anchor="ctr"/>
            <a:lstStyle/>
            <a:p>
              <a:pPr algn="ctr"/>
              <a:endParaRPr>
                <a:solidFill>
                  <a:schemeClr val="bg1"/>
                </a:solidFill>
                <a:cs typeface="+mn-ea"/>
                <a:sym typeface="+mn-lt"/>
              </a:endParaRPr>
            </a:p>
          </p:txBody>
        </p:sp>
        <p:sp>
          <p:nvSpPr>
            <p:cNvPr id="22" name="Straight Connector 31"/>
            <p:cNvSpPr/>
            <p:nvPr/>
          </p:nvSpPr>
          <p:spPr>
            <a:xfrm>
              <a:off x="5782998" y="4740943"/>
              <a:ext cx="623107" cy="1"/>
            </a:xfrm>
            <a:prstGeom prst="line">
              <a:avLst/>
            </a:prstGeom>
            <a:ln w="3175">
              <a:solidFill>
                <a:srgbClr val="C8B08A"/>
              </a:solidFill>
              <a:miter lim="400000"/>
              <a:tailEnd type="triangle"/>
            </a:ln>
          </p:spPr>
          <p:txBody>
            <a:bodyPr anchor="ctr"/>
            <a:lstStyle/>
            <a:p>
              <a:pPr algn="ctr"/>
              <a:endParaRPr>
                <a:solidFill>
                  <a:schemeClr val="bg1"/>
                </a:solidFill>
                <a:cs typeface="+mn-ea"/>
                <a:sym typeface="+mn-lt"/>
              </a:endParaRPr>
            </a:p>
          </p:txBody>
        </p:sp>
        <p:sp>
          <p:nvSpPr>
            <p:cNvPr id="23" name="Straight Connector 32"/>
            <p:cNvSpPr/>
            <p:nvPr/>
          </p:nvSpPr>
          <p:spPr>
            <a:xfrm>
              <a:off x="7394902" y="4740943"/>
              <a:ext cx="623107" cy="1"/>
            </a:xfrm>
            <a:prstGeom prst="line">
              <a:avLst/>
            </a:prstGeom>
            <a:ln w="3175">
              <a:solidFill>
                <a:srgbClr val="C8B08A"/>
              </a:solidFill>
              <a:miter lim="400000"/>
              <a:tailEnd type="triangle"/>
            </a:ln>
          </p:spPr>
          <p:txBody>
            <a:bodyPr anchor="ctr"/>
            <a:lstStyle/>
            <a:p>
              <a:pPr algn="ctr"/>
              <a:endParaRPr>
                <a:solidFill>
                  <a:schemeClr val="bg1"/>
                </a:solidFill>
                <a:cs typeface="+mn-ea"/>
                <a:sym typeface="+mn-lt"/>
              </a:endParaRPr>
            </a:p>
          </p:txBody>
        </p:sp>
        <p:sp>
          <p:nvSpPr>
            <p:cNvPr id="24" name="Straight Connector 33"/>
            <p:cNvSpPr/>
            <p:nvPr/>
          </p:nvSpPr>
          <p:spPr>
            <a:xfrm>
              <a:off x="8988343" y="4740943"/>
              <a:ext cx="623107" cy="1"/>
            </a:xfrm>
            <a:prstGeom prst="line">
              <a:avLst/>
            </a:prstGeom>
            <a:ln w="3175">
              <a:solidFill>
                <a:srgbClr val="C8B08A"/>
              </a:solidFill>
              <a:miter lim="400000"/>
              <a:tailEnd type="triangle"/>
            </a:ln>
          </p:spPr>
          <p:txBody>
            <a:bodyPr anchor="ctr"/>
            <a:lstStyle/>
            <a:p>
              <a:pPr algn="ctr"/>
              <a:endParaRPr>
                <a:solidFill>
                  <a:schemeClr val="bg1"/>
                </a:solidFill>
                <a:cs typeface="+mn-ea"/>
                <a:sym typeface="+mn-lt"/>
              </a:endParaRPr>
            </a:p>
          </p:txBody>
        </p:sp>
        <p:sp>
          <p:nvSpPr>
            <p:cNvPr id="46" name="矩形 45"/>
            <p:cNvSpPr/>
            <p:nvPr/>
          </p:nvSpPr>
          <p:spPr>
            <a:xfrm>
              <a:off x="1400085" y="5295910"/>
              <a:ext cx="1344640" cy="363497"/>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a:solidFill>
                    <a:schemeClr val="bg1"/>
                  </a:solidFill>
                  <a:cs typeface="+mn-ea"/>
                  <a:sym typeface="+mn-lt"/>
                </a:rPr>
                <a:t>文字添加</a:t>
              </a:r>
            </a:p>
          </p:txBody>
        </p:sp>
        <p:sp>
          <p:nvSpPr>
            <p:cNvPr id="47" name="矩形 46"/>
            <p:cNvSpPr/>
            <p:nvPr/>
          </p:nvSpPr>
          <p:spPr>
            <a:xfrm>
              <a:off x="3006388" y="5295910"/>
              <a:ext cx="1344640" cy="363497"/>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a:solidFill>
                    <a:schemeClr val="bg1"/>
                  </a:solidFill>
                  <a:cs typeface="+mn-ea"/>
                  <a:sym typeface="+mn-lt"/>
                </a:rPr>
                <a:t>文字添加</a:t>
              </a:r>
            </a:p>
          </p:txBody>
        </p:sp>
        <p:sp>
          <p:nvSpPr>
            <p:cNvPr id="48" name="矩形 47"/>
            <p:cNvSpPr/>
            <p:nvPr/>
          </p:nvSpPr>
          <p:spPr>
            <a:xfrm>
              <a:off x="4612691" y="5295910"/>
              <a:ext cx="1344640" cy="363497"/>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a:solidFill>
                    <a:schemeClr val="bg1"/>
                  </a:solidFill>
                  <a:cs typeface="+mn-ea"/>
                  <a:sym typeface="+mn-lt"/>
                </a:rPr>
                <a:t>文字添加</a:t>
              </a:r>
            </a:p>
          </p:txBody>
        </p:sp>
        <p:sp>
          <p:nvSpPr>
            <p:cNvPr id="49" name="矩形 48"/>
            <p:cNvSpPr/>
            <p:nvPr/>
          </p:nvSpPr>
          <p:spPr>
            <a:xfrm>
              <a:off x="6218994" y="5295910"/>
              <a:ext cx="1344640" cy="363497"/>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a:solidFill>
                    <a:schemeClr val="bg1"/>
                  </a:solidFill>
                  <a:cs typeface="+mn-ea"/>
                  <a:sym typeface="+mn-lt"/>
                </a:rPr>
                <a:t>文字添加</a:t>
              </a:r>
            </a:p>
          </p:txBody>
        </p:sp>
        <p:sp>
          <p:nvSpPr>
            <p:cNvPr id="50" name="矩形 49"/>
            <p:cNvSpPr/>
            <p:nvPr/>
          </p:nvSpPr>
          <p:spPr>
            <a:xfrm>
              <a:off x="7825297" y="5295910"/>
              <a:ext cx="1344640" cy="363497"/>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a:solidFill>
                    <a:schemeClr val="bg1"/>
                  </a:solidFill>
                  <a:cs typeface="+mn-ea"/>
                  <a:sym typeface="+mn-lt"/>
                </a:rPr>
                <a:t>文字添加</a:t>
              </a:r>
            </a:p>
          </p:txBody>
        </p:sp>
        <p:sp>
          <p:nvSpPr>
            <p:cNvPr id="51" name="矩形 50"/>
            <p:cNvSpPr/>
            <p:nvPr/>
          </p:nvSpPr>
          <p:spPr>
            <a:xfrm>
              <a:off x="9431600" y="5295910"/>
              <a:ext cx="1344640" cy="363497"/>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a:solidFill>
                    <a:schemeClr val="bg1"/>
                  </a:solidFill>
                  <a:cs typeface="+mn-ea"/>
                  <a:sym typeface="+mn-lt"/>
                </a:rPr>
                <a:t>文字添加</a:t>
              </a:r>
            </a:p>
          </p:txBody>
        </p:sp>
      </p:grpSp>
      <p:pic>
        <p:nvPicPr>
          <p:cNvPr id="53" name="图片 52">
            <a:extLst>
              <a:ext uri="{FF2B5EF4-FFF2-40B4-BE49-F238E27FC236}">
                <a16:creationId xmlns="" xmlns:a16="http://schemas.microsoft.com/office/drawing/2014/main" id="{984CFD15-5938-4BA4-AA3A-B90AA6FFCD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54" name="TextBox 6">
            <a:extLst>
              <a:ext uri="{FF2B5EF4-FFF2-40B4-BE49-F238E27FC236}">
                <a16:creationId xmlns="" xmlns:a16="http://schemas.microsoft.com/office/drawing/2014/main" id="{8083E77C-E488-400A-8503-359C6655BD40}"/>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55" name="TextBox 7">
            <a:extLst>
              <a:ext uri="{FF2B5EF4-FFF2-40B4-BE49-F238E27FC236}">
                <a16:creationId xmlns="" xmlns:a16="http://schemas.microsoft.com/office/drawing/2014/main" id="{BAF49D56-8FCD-4804-8411-594F1BC85F38}"/>
              </a:ext>
            </a:extLst>
          </p:cNvPr>
          <p:cNvSpPr txBox="1"/>
          <p:nvPr/>
        </p:nvSpPr>
        <p:spPr>
          <a:xfrm>
            <a:off x="539983" y="440281"/>
            <a:ext cx="1723549"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子公司概况</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1447293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300" fill="hold"/>
                                        <p:tgtEl>
                                          <p:spTgt spid="53"/>
                                        </p:tgtEl>
                                        <p:attrNameLst>
                                          <p:attrName>ppt_x</p:attrName>
                                        </p:attrNameLst>
                                      </p:cBhvr>
                                      <p:tavLst>
                                        <p:tav tm="0">
                                          <p:val>
                                            <p:strVal val="0-#ppt_w/2"/>
                                          </p:val>
                                        </p:tav>
                                        <p:tav tm="100000">
                                          <p:val>
                                            <p:strVal val="#ppt_x"/>
                                          </p:val>
                                        </p:tav>
                                      </p:tavLst>
                                    </p:anim>
                                    <p:anim calcmode="lin" valueType="num">
                                      <p:cBhvr additive="base">
                                        <p:cTn id="8" dur="300" fill="hold"/>
                                        <p:tgtEl>
                                          <p:spTgt spid="5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300" fill="hold"/>
                                        <p:tgtEl>
                                          <p:spTgt spid="54"/>
                                        </p:tgtEl>
                                        <p:attrNameLst>
                                          <p:attrName>ppt_x</p:attrName>
                                        </p:attrNameLst>
                                      </p:cBhvr>
                                      <p:tavLst>
                                        <p:tav tm="0">
                                          <p:val>
                                            <p:strVal val="0-#ppt_w/2"/>
                                          </p:val>
                                        </p:tav>
                                        <p:tav tm="100000">
                                          <p:val>
                                            <p:strVal val="#ppt_x"/>
                                          </p:val>
                                        </p:tav>
                                      </p:tavLst>
                                    </p:anim>
                                    <p:anim calcmode="lin" valueType="num">
                                      <p:cBhvr additive="base">
                                        <p:cTn id="12" dur="30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300" fill="hold"/>
                                        <p:tgtEl>
                                          <p:spTgt spid="55"/>
                                        </p:tgtEl>
                                        <p:attrNameLst>
                                          <p:attrName>ppt_x</p:attrName>
                                        </p:attrNameLst>
                                      </p:cBhvr>
                                      <p:tavLst>
                                        <p:tav tm="0">
                                          <p:val>
                                            <p:strVal val="0-#ppt_w/2"/>
                                          </p:val>
                                        </p:tav>
                                        <p:tav tm="100000">
                                          <p:val>
                                            <p:strVal val="#ppt_x"/>
                                          </p:val>
                                        </p:tav>
                                      </p:tavLst>
                                    </p:anim>
                                    <p:anim calcmode="lin" valueType="num">
                                      <p:cBhvr additive="base">
                                        <p:cTn id="16" dur="300" fill="hold"/>
                                        <p:tgtEl>
                                          <p:spTgt spid="55"/>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p:cTn id="20" dur="500" fill="hold"/>
                                        <p:tgtEl>
                                          <p:spTgt spid="39"/>
                                        </p:tgtEl>
                                        <p:attrNameLst>
                                          <p:attrName>ppt_w</p:attrName>
                                        </p:attrNameLst>
                                      </p:cBhvr>
                                      <p:tavLst>
                                        <p:tav tm="0">
                                          <p:val>
                                            <p:fltVal val="0"/>
                                          </p:val>
                                        </p:tav>
                                        <p:tav tm="100000">
                                          <p:val>
                                            <p:strVal val="#ppt_w"/>
                                          </p:val>
                                        </p:tav>
                                      </p:tavLst>
                                    </p:anim>
                                    <p:anim calcmode="lin" valueType="num">
                                      <p:cBhvr>
                                        <p:cTn id="21" dur="500" fill="hold"/>
                                        <p:tgtEl>
                                          <p:spTgt spid="39"/>
                                        </p:tgtEl>
                                        <p:attrNameLst>
                                          <p:attrName>ppt_h</p:attrName>
                                        </p:attrNameLst>
                                      </p:cBhvr>
                                      <p:tavLst>
                                        <p:tav tm="0">
                                          <p:val>
                                            <p:fltVal val="0"/>
                                          </p:val>
                                        </p:tav>
                                        <p:tav tm="100000">
                                          <p:val>
                                            <p:strVal val="#ppt_h"/>
                                          </p:val>
                                        </p:tav>
                                      </p:tavLst>
                                    </p:anim>
                                    <p:animEffect transition="in" filter="fade">
                                      <p:cBhvr>
                                        <p:cTn id="22" dur="500"/>
                                        <p:tgtEl>
                                          <p:spTgt spid="39"/>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Effect transition="in" filter="fade">
                                      <p:cBhvr>
                                        <p:cTn id="32" dur="500"/>
                                        <p:tgtEl>
                                          <p:spTgt spid="4"/>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1100"/>
                            </p:stCondLst>
                            <p:childTnLst>
                              <p:par>
                                <p:cTn id="39" presetID="2" presetClass="entr" presetSubtype="4" fill="hold" grpId="0" nodeType="after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ppt_x"/>
                                          </p:val>
                                        </p:tav>
                                        <p:tav tm="100000">
                                          <p:val>
                                            <p:strVal val="#ppt_x"/>
                                          </p:val>
                                        </p:tav>
                                      </p:tavLst>
                                    </p:anim>
                                    <p:anim calcmode="lin" valueType="num">
                                      <p:cBhvr additive="base">
                                        <p:cTn id="42" dur="500" fill="hold"/>
                                        <p:tgtEl>
                                          <p:spTgt spid="45"/>
                                        </p:tgtEl>
                                        <p:attrNameLst>
                                          <p:attrName>ppt_y</p:attrName>
                                        </p:attrNameLst>
                                      </p:cBhvr>
                                      <p:tavLst>
                                        <p:tav tm="0">
                                          <p:val>
                                            <p:strVal val="1+#ppt_h/2"/>
                                          </p:val>
                                        </p:tav>
                                        <p:tav tm="100000">
                                          <p:val>
                                            <p:strVal val="#ppt_y"/>
                                          </p:val>
                                        </p:tav>
                                      </p:tavLst>
                                    </p:anim>
                                  </p:childTnLst>
                                </p:cTn>
                              </p:par>
                            </p:childTnLst>
                          </p:cTn>
                        </p:par>
                        <p:par>
                          <p:cTn id="43" fill="hold">
                            <p:stCondLst>
                              <p:cond delay="1600"/>
                            </p:stCondLst>
                            <p:childTnLst>
                              <p:par>
                                <p:cTn id="44" presetID="22" presetClass="entr" presetSubtype="8" fill="hold"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39" grpId="0"/>
      <p:bldP spid="44" grpId="0"/>
      <p:bldP spid="45" grpId="0"/>
      <p:bldP spid="5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10B48B36-4A98-4264-AC69-8DD2DC6A58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68331" y="1799347"/>
            <a:ext cx="4322068" cy="1851464"/>
          </a:xfrm>
          <a:prstGeom prst="rect">
            <a:avLst/>
          </a:prstGeom>
        </p:spPr>
      </p:pic>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 xmlns:a16="http://schemas.microsoft.com/office/drawing/2014/main"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2031325"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公司业务简述</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 xmlns:a16="http://schemas.microsoft.com/office/drawing/2014/main" id="{8DE6CD62-A5CF-42EF-B6BB-0447C20B7252}"/>
              </a:ext>
            </a:extLst>
          </p:cNvPr>
          <p:cNvSpPr txBox="1"/>
          <p:nvPr/>
        </p:nvSpPr>
        <p:spPr>
          <a:xfrm>
            <a:off x="2447595" y="2112335"/>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 xmlns:a16="http://schemas.microsoft.com/office/drawing/2014/main" id="{503E0C68-DA60-417A-94AF-3E2A39D1D51A}"/>
              </a:ext>
            </a:extLst>
          </p:cNvPr>
          <p:cNvSpPr txBox="1"/>
          <p:nvPr/>
        </p:nvSpPr>
        <p:spPr>
          <a:xfrm>
            <a:off x="2447595" y="2474023"/>
            <a:ext cx="2619991" cy="83138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36" name="图片 35">
            <a:extLst>
              <a:ext uri="{FF2B5EF4-FFF2-40B4-BE49-F238E27FC236}">
                <a16:creationId xmlns="" xmlns:a16="http://schemas.microsoft.com/office/drawing/2014/main" id="{4AEB6924-5A46-4C95-B6A1-ABD0B88B15B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68330" y="3987060"/>
            <a:ext cx="4322068" cy="1851464"/>
          </a:xfrm>
          <a:prstGeom prst="rect">
            <a:avLst/>
          </a:prstGeom>
        </p:spPr>
      </p:pic>
      <p:pic>
        <p:nvPicPr>
          <p:cNvPr id="37" name="图片 36">
            <a:extLst>
              <a:ext uri="{FF2B5EF4-FFF2-40B4-BE49-F238E27FC236}">
                <a16:creationId xmlns="" xmlns:a16="http://schemas.microsoft.com/office/drawing/2014/main" id="{C430C405-57C2-426E-A02F-D9661527CC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84033" y="3987060"/>
            <a:ext cx="4322068" cy="1851464"/>
          </a:xfrm>
          <a:prstGeom prst="rect">
            <a:avLst/>
          </a:prstGeom>
        </p:spPr>
      </p:pic>
      <p:pic>
        <p:nvPicPr>
          <p:cNvPr id="38" name="图片 37">
            <a:extLst>
              <a:ext uri="{FF2B5EF4-FFF2-40B4-BE49-F238E27FC236}">
                <a16:creationId xmlns="" xmlns:a16="http://schemas.microsoft.com/office/drawing/2014/main" id="{C4DE07B6-453A-40C5-9697-3E24B61CB1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84033" y="1796819"/>
            <a:ext cx="4322068" cy="1851464"/>
          </a:xfrm>
          <a:prstGeom prst="rect">
            <a:avLst/>
          </a:prstGeom>
        </p:spPr>
      </p:pic>
      <p:pic>
        <p:nvPicPr>
          <p:cNvPr id="10" name="图片 9">
            <a:extLst>
              <a:ext uri="{FF2B5EF4-FFF2-40B4-BE49-F238E27FC236}">
                <a16:creationId xmlns="" xmlns:a16="http://schemas.microsoft.com/office/drawing/2014/main" id="{5F3E1CDD-C7DD-43F7-8934-4D9AEC3D50C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97823" y="2537845"/>
            <a:ext cx="2478783" cy="2500337"/>
          </a:xfrm>
          <a:prstGeom prst="rect">
            <a:avLst/>
          </a:prstGeom>
        </p:spPr>
      </p:pic>
      <p:cxnSp>
        <p:nvCxnSpPr>
          <p:cNvPr id="43" name="直接连接符 42">
            <a:extLst>
              <a:ext uri="{FF2B5EF4-FFF2-40B4-BE49-F238E27FC236}">
                <a16:creationId xmlns="" xmlns:a16="http://schemas.microsoft.com/office/drawing/2014/main" id="{B019FF47-DDC2-457A-8DCF-2CF80481F7B7}"/>
              </a:ext>
            </a:extLst>
          </p:cNvPr>
          <p:cNvCxnSpPr>
            <a:cxnSpLocks/>
          </p:cNvCxnSpPr>
          <p:nvPr/>
        </p:nvCxnSpPr>
        <p:spPr>
          <a:xfrm>
            <a:off x="2545662" y="2450889"/>
            <a:ext cx="373701" cy="0"/>
          </a:xfrm>
          <a:prstGeom prst="line">
            <a:avLst/>
          </a:prstGeom>
          <a:ln w="19050">
            <a:solidFill>
              <a:srgbClr val="D4BB93"/>
            </a:solidFill>
          </a:ln>
        </p:spPr>
        <p:style>
          <a:lnRef idx="1">
            <a:schemeClr val="accent1"/>
          </a:lnRef>
          <a:fillRef idx="0">
            <a:schemeClr val="accent1"/>
          </a:fillRef>
          <a:effectRef idx="0">
            <a:schemeClr val="accent1"/>
          </a:effectRef>
          <a:fontRef idx="minor">
            <a:schemeClr val="tx1"/>
          </a:fontRef>
        </p:style>
      </p:cxnSp>
      <p:pic>
        <p:nvPicPr>
          <p:cNvPr id="16" name="图片 15">
            <a:extLst>
              <a:ext uri="{FF2B5EF4-FFF2-40B4-BE49-F238E27FC236}">
                <a16:creationId xmlns="" xmlns:a16="http://schemas.microsoft.com/office/drawing/2014/main" id="{08F06E3E-AF81-4B79-ADCB-44DA2B5F215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30885" y="2249971"/>
            <a:ext cx="520700" cy="488951"/>
          </a:xfrm>
          <a:prstGeom prst="rect">
            <a:avLst/>
          </a:prstGeom>
        </p:spPr>
      </p:pic>
      <p:pic>
        <p:nvPicPr>
          <p:cNvPr id="21" name="图片 20">
            <a:extLst>
              <a:ext uri="{FF2B5EF4-FFF2-40B4-BE49-F238E27FC236}">
                <a16:creationId xmlns="" xmlns:a16="http://schemas.microsoft.com/office/drawing/2014/main" id="{58C54845-FD6C-4E0F-88D8-F16C16B832B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36427" y="2096811"/>
            <a:ext cx="533400" cy="546100"/>
          </a:xfrm>
          <a:prstGeom prst="rect">
            <a:avLst/>
          </a:prstGeom>
        </p:spPr>
      </p:pic>
      <p:pic>
        <p:nvPicPr>
          <p:cNvPr id="23" name="图片 22">
            <a:extLst>
              <a:ext uri="{FF2B5EF4-FFF2-40B4-BE49-F238E27FC236}">
                <a16:creationId xmlns="" xmlns:a16="http://schemas.microsoft.com/office/drawing/2014/main" id="{CCCCE712-B5D3-4F63-9828-8E09341F057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843583" y="4275093"/>
            <a:ext cx="495300" cy="520700"/>
          </a:xfrm>
          <a:prstGeom prst="rect">
            <a:avLst/>
          </a:prstGeom>
        </p:spPr>
      </p:pic>
      <p:pic>
        <p:nvPicPr>
          <p:cNvPr id="25" name="图片 24">
            <a:extLst>
              <a:ext uri="{FF2B5EF4-FFF2-40B4-BE49-F238E27FC236}">
                <a16:creationId xmlns="" xmlns:a16="http://schemas.microsoft.com/office/drawing/2014/main" id="{0F367577-8785-40E8-909F-F2EE08F9A4D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940229" y="4464566"/>
            <a:ext cx="476251" cy="482601"/>
          </a:xfrm>
          <a:prstGeom prst="rect">
            <a:avLst/>
          </a:prstGeom>
        </p:spPr>
      </p:pic>
      <p:sp>
        <p:nvSpPr>
          <p:cNvPr id="55" name="TextBox 7">
            <a:extLst>
              <a:ext uri="{FF2B5EF4-FFF2-40B4-BE49-F238E27FC236}">
                <a16:creationId xmlns="" xmlns:a16="http://schemas.microsoft.com/office/drawing/2014/main" id="{1DB368AE-7436-41FB-B0F0-01F062A325A4}"/>
              </a:ext>
            </a:extLst>
          </p:cNvPr>
          <p:cNvSpPr txBox="1"/>
          <p:nvPr/>
        </p:nvSpPr>
        <p:spPr>
          <a:xfrm>
            <a:off x="2447595" y="4191196"/>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6" name="文本框 55">
            <a:extLst>
              <a:ext uri="{FF2B5EF4-FFF2-40B4-BE49-F238E27FC236}">
                <a16:creationId xmlns="" xmlns:a16="http://schemas.microsoft.com/office/drawing/2014/main" id="{0A2A686E-CC74-470D-B744-B97BE63F4889}"/>
              </a:ext>
            </a:extLst>
          </p:cNvPr>
          <p:cNvSpPr txBox="1"/>
          <p:nvPr/>
        </p:nvSpPr>
        <p:spPr>
          <a:xfrm>
            <a:off x="2447595" y="4552885"/>
            <a:ext cx="2619991" cy="83138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57" name="直接连接符 56">
            <a:extLst>
              <a:ext uri="{FF2B5EF4-FFF2-40B4-BE49-F238E27FC236}">
                <a16:creationId xmlns="" xmlns:a16="http://schemas.microsoft.com/office/drawing/2014/main" id="{6D2CAFE0-BE6F-4974-8555-0AF47E51BF88}"/>
              </a:ext>
            </a:extLst>
          </p:cNvPr>
          <p:cNvCxnSpPr>
            <a:cxnSpLocks/>
          </p:cNvCxnSpPr>
          <p:nvPr/>
        </p:nvCxnSpPr>
        <p:spPr>
          <a:xfrm>
            <a:off x="2545662" y="4529751"/>
            <a:ext cx="373701" cy="0"/>
          </a:xfrm>
          <a:prstGeom prst="line">
            <a:avLst/>
          </a:prstGeom>
          <a:ln w="19050">
            <a:solidFill>
              <a:srgbClr val="D4BB93"/>
            </a:solidFill>
          </a:ln>
        </p:spPr>
        <p:style>
          <a:lnRef idx="1">
            <a:schemeClr val="accent1"/>
          </a:lnRef>
          <a:fillRef idx="0">
            <a:schemeClr val="accent1"/>
          </a:fillRef>
          <a:effectRef idx="0">
            <a:schemeClr val="accent1"/>
          </a:effectRef>
          <a:fontRef idx="minor">
            <a:schemeClr val="tx1"/>
          </a:fontRef>
        </p:style>
      </p:cxnSp>
      <p:sp>
        <p:nvSpPr>
          <p:cNvPr id="58" name="TextBox 7">
            <a:extLst>
              <a:ext uri="{FF2B5EF4-FFF2-40B4-BE49-F238E27FC236}">
                <a16:creationId xmlns="" xmlns:a16="http://schemas.microsoft.com/office/drawing/2014/main" id="{314E482D-4B70-4F04-A3CD-5BEB60FD3003}"/>
              </a:ext>
            </a:extLst>
          </p:cNvPr>
          <p:cNvSpPr txBox="1"/>
          <p:nvPr/>
        </p:nvSpPr>
        <p:spPr>
          <a:xfrm>
            <a:off x="8566885" y="4321484"/>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9" name="文本框 58">
            <a:extLst>
              <a:ext uri="{FF2B5EF4-FFF2-40B4-BE49-F238E27FC236}">
                <a16:creationId xmlns="" xmlns:a16="http://schemas.microsoft.com/office/drawing/2014/main" id="{CCEC28CF-7CAE-4E57-94D2-518AEA01353E}"/>
              </a:ext>
            </a:extLst>
          </p:cNvPr>
          <p:cNvSpPr txBox="1"/>
          <p:nvPr/>
        </p:nvSpPr>
        <p:spPr>
          <a:xfrm>
            <a:off x="7270333" y="4683173"/>
            <a:ext cx="2619991" cy="83138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60" name="直接连接符 59">
            <a:extLst>
              <a:ext uri="{FF2B5EF4-FFF2-40B4-BE49-F238E27FC236}">
                <a16:creationId xmlns="" xmlns:a16="http://schemas.microsoft.com/office/drawing/2014/main" id="{91CC5675-9979-441A-B521-D714AFF32A41}"/>
              </a:ext>
            </a:extLst>
          </p:cNvPr>
          <p:cNvCxnSpPr>
            <a:cxnSpLocks/>
          </p:cNvCxnSpPr>
          <p:nvPr/>
        </p:nvCxnSpPr>
        <p:spPr>
          <a:xfrm>
            <a:off x="9360363" y="4660039"/>
            <a:ext cx="373701" cy="0"/>
          </a:xfrm>
          <a:prstGeom prst="line">
            <a:avLst/>
          </a:prstGeom>
          <a:ln w="19050">
            <a:solidFill>
              <a:srgbClr val="D4BB93"/>
            </a:solidFill>
          </a:ln>
        </p:spPr>
        <p:style>
          <a:lnRef idx="1">
            <a:schemeClr val="accent1"/>
          </a:lnRef>
          <a:fillRef idx="0">
            <a:schemeClr val="accent1"/>
          </a:fillRef>
          <a:effectRef idx="0">
            <a:schemeClr val="accent1"/>
          </a:effectRef>
          <a:fontRef idx="minor">
            <a:schemeClr val="tx1"/>
          </a:fontRef>
        </p:style>
      </p:cxnSp>
      <p:sp>
        <p:nvSpPr>
          <p:cNvPr id="64" name="TextBox 7">
            <a:extLst>
              <a:ext uri="{FF2B5EF4-FFF2-40B4-BE49-F238E27FC236}">
                <a16:creationId xmlns="" xmlns:a16="http://schemas.microsoft.com/office/drawing/2014/main" id="{7EDD08F6-A35B-435F-80F7-8B9C718A93F5}"/>
              </a:ext>
            </a:extLst>
          </p:cNvPr>
          <p:cNvSpPr txBox="1"/>
          <p:nvPr/>
        </p:nvSpPr>
        <p:spPr>
          <a:xfrm>
            <a:off x="8566885" y="2044183"/>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5" name="文本框 64">
            <a:extLst>
              <a:ext uri="{FF2B5EF4-FFF2-40B4-BE49-F238E27FC236}">
                <a16:creationId xmlns="" xmlns:a16="http://schemas.microsoft.com/office/drawing/2014/main" id="{1861DAE6-B03A-420F-AF13-68B60159014D}"/>
              </a:ext>
            </a:extLst>
          </p:cNvPr>
          <p:cNvSpPr txBox="1"/>
          <p:nvPr/>
        </p:nvSpPr>
        <p:spPr>
          <a:xfrm>
            <a:off x="7270333" y="2405871"/>
            <a:ext cx="2619991" cy="83138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66" name="直接连接符 65">
            <a:extLst>
              <a:ext uri="{FF2B5EF4-FFF2-40B4-BE49-F238E27FC236}">
                <a16:creationId xmlns="" xmlns:a16="http://schemas.microsoft.com/office/drawing/2014/main" id="{C7E79A2B-FE5F-4394-8BD4-0ADA1E32D424}"/>
              </a:ext>
            </a:extLst>
          </p:cNvPr>
          <p:cNvCxnSpPr>
            <a:cxnSpLocks/>
          </p:cNvCxnSpPr>
          <p:nvPr/>
        </p:nvCxnSpPr>
        <p:spPr>
          <a:xfrm>
            <a:off x="9360363" y="2382737"/>
            <a:ext cx="373701" cy="0"/>
          </a:xfrm>
          <a:prstGeom prst="line">
            <a:avLst/>
          </a:prstGeom>
          <a:ln w="19050">
            <a:solidFill>
              <a:srgbClr val="D4BB93"/>
            </a:solidFill>
          </a:ln>
        </p:spPr>
        <p:style>
          <a:lnRef idx="1">
            <a:schemeClr val="accent1"/>
          </a:lnRef>
          <a:fillRef idx="0">
            <a:schemeClr val="accent1"/>
          </a:fillRef>
          <a:effectRef idx="0">
            <a:schemeClr val="accent1"/>
          </a:effectRef>
          <a:fontRef idx="minor">
            <a:schemeClr val="tx1"/>
          </a:fontRef>
        </p:style>
      </p:cxnSp>
      <p:sp>
        <p:nvSpPr>
          <p:cNvPr id="67" name="TextBox 6">
            <a:extLst>
              <a:ext uri="{FF2B5EF4-FFF2-40B4-BE49-F238E27FC236}">
                <a16:creationId xmlns="" xmlns:a16="http://schemas.microsoft.com/office/drawing/2014/main" id="{7A5D9A90-EEED-4908-859A-061EE529C7DC}"/>
              </a:ext>
            </a:extLst>
          </p:cNvPr>
          <p:cNvSpPr txBox="1"/>
          <p:nvPr/>
        </p:nvSpPr>
        <p:spPr>
          <a:xfrm>
            <a:off x="5352050" y="2968531"/>
            <a:ext cx="562975" cy="502766"/>
          </a:xfrm>
          <a:prstGeom prst="rect">
            <a:avLst/>
          </a:prstGeom>
          <a:noFill/>
        </p:spPr>
        <p:txBody>
          <a:bodyPr wrap="none" rtlCol="0">
            <a:spAutoFit/>
          </a:bodyPr>
          <a:lstStyle/>
          <a:p>
            <a:pPr defTabSz="1219020"/>
            <a:r>
              <a:rPr lang="en-US" altLang="zh-CN" sz="2667" dirty="0">
                <a:solidFill>
                  <a:prstClr val="white"/>
                </a:solidFill>
                <a:latin typeface="方正黑体简体" panose="02010601030101010101" pitchFamily="2" charset="-122"/>
                <a:ea typeface="方正黑体简体" panose="02010601030101010101" pitchFamily="2" charset="-122"/>
                <a:cs typeface="+mn-ea"/>
                <a:sym typeface="+mn-lt"/>
              </a:rPr>
              <a:t>01</a:t>
            </a:r>
          </a:p>
        </p:txBody>
      </p:sp>
      <p:sp>
        <p:nvSpPr>
          <p:cNvPr id="68" name="TextBox 6">
            <a:extLst>
              <a:ext uri="{FF2B5EF4-FFF2-40B4-BE49-F238E27FC236}">
                <a16:creationId xmlns="" xmlns:a16="http://schemas.microsoft.com/office/drawing/2014/main" id="{860790EB-4C45-4E9B-A6FC-5D01AAFE1D26}"/>
              </a:ext>
            </a:extLst>
          </p:cNvPr>
          <p:cNvSpPr txBox="1"/>
          <p:nvPr/>
        </p:nvSpPr>
        <p:spPr>
          <a:xfrm>
            <a:off x="6301605" y="2968531"/>
            <a:ext cx="562975" cy="502766"/>
          </a:xfrm>
          <a:prstGeom prst="rect">
            <a:avLst/>
          </a:prstGeom>
          <a:noFill/>
        </p:spPr>
        <p:txBody>
          <a:bodyPr wrap="none" rtlCol="0">
            <a:spAutoFit/>
          </a:bodyPr>
          <a:lstStyle/>
          <a:p>
            <a:pPr defTabSz="1219020"/>
            <a:r>
              <a:rPr lang="en-US" altLang="zh-CN" sz="2667" dirty="0">
                <a:solidFill>
                  <a:prstClr val="white"/>
                </a:solidFill>
                <a:latin typeface="方正黑体简体" panose="02010601030101010101" pitchFamily="2" charset="-122"/>
                <a:ea typeface="方正黑体简体" panose="02010601030101010101" pitchFamily="2" charset="-122"/>
                <a:cs typeface="+mn-ea"/>
                <a:sym typeface="+mn-lt"/>
              </a:rPr>
              <a:t>02</a:t>
            </a:r>
          </a:p>
        </p:txBody>
      </p:sp>
      <p:sp>
        <p:nvSpPr>
          <p:cNvPr id="69" name="TextBox 6">
            <a:extLst>
              <a:ext uri="{FF2B5EF4-FFF2-40B4-BE49-F238E27FC236}">
                <a16:creationId xmlns="" xmlns:a16="http://schemas.microsoft.com/office/drawing/2014/main" id="{44E9CC78-D26A-4F88-B7F3-2EFA52D8664F}"/>
              </a:ext>
            </a:extLst>
          </p:cNvPr>
          <p:cNvSpPr txBox="1"/>
          <p:nvPr/>
        </p:nvSpPr>
        <p:spPr>
          <a:xfrm>
            <a:off x="5352050" y="3795039"/>
            <a:ext cx="562975" cy="502766"/>
          </a:xfrm>
          <a:prstGeom prst="rect">
            <a:avLst/>
          </a:prstGeom>
          <a:noFill/>
        </p:spPr>
        <p:txBody>
          <a:bodyPr wrap="none" rtlCol="0">
            <a:spAutoFit/>
          </a:bodyPr>
          <a:lstStyle/>
          <a:p>
            <a:pPr defTabSz="1219020"/>
            <a:r>
              <a:rPr lang="en-US" altLang="zh-CN" sz="2667" dirty="0">
                <a:solidFill>
                  <a:prstClr val="white"/>
                </a:solidFill>
                <a:latin typeface="方正黑体简体" panose="02010601030101010101" pitchFamily="2" charset="-122"/>
                <a:ea typeface="方正黑体简体" panose="02010601030101010101" pitchFamily="2" charset="-122"/>
                <a:cs typeface="+mn-ea"/>
                <a:sym typeface="+mn-lt"/>
              </a:rPr>
              <a:t>03</a:t>
            </a:r>
          </a:p>
        </p:txBody>
      </p:sp>
      <p:sp>
        <p:nvSpPr>
          <p:cNvPr id="70" name="TextBox 6">
            <a:extLst>
              <a:ext uri="{FF2B5EF4-FFF2-40B4-BE49-F238E27FC236}">
                <a16:creationId xmlns="" xmlns:a16="http://schemas.microsoft.com/office/drawing/2014/main" id="{CFDCD096-EA3C-4EEC-9FD0-236F571B58A2}"/>
              </a:ext>
            </a:extLst>
          </p:cNvPr>
          <p:cNvSpPr txBox="1"/>
          <p:nvPr/>
        </p:nvSpPr>
        <p:spPr>
          <a:xfrm>
            <a:off x="6301605" y="3795039"/>
            <a:ext cx="562975" cy="502766"/>
          </a:xfrm>
          <a:prstGeom prst="rect">
            <a:avLst/>
          </a:prstGeom>
          <a:noFill/>
        </p:spPr>
        <p:txBody>
          <a:bodyPr wrap="none" rtlCol="0">
            <a:spAutoFit/>
          </a:bodyPr>
          <a:lstStyle/>
          <a:p>
            <a:pPr defTabSz="1219020"/>
            <a:r>
              <a:rPr lang="en-US" altLang="zh-CN" sz="2667" dirty="0">
                <a:solidFill>
                  <a:prstClr val="white"/>
                </a:solidFill>
                <a:latin typeface="方正黑体简体" panose="02010601030101010101" pitchFamily="2" charset="-122"/>
                <a:ea typeface="方正黑体简体" panose="02010601030101010101" pitchFamily="2" charset="-122"/>
                <a:cs typeface="+mn-ea"/>
                <a:sym typeface="+mn-lt"/>
              </a:rPr>
              <a:t>04</a:t>
            </a:r>
          </a:p>
        </p:txBody>
      </p:sp>
    </p:spTree>
    <p:extLst>
      <p:ext uri="{BB962C8B-B14F-4D97-AF65-F5344CB8AC3E}">
        <p14:creationId xmlns:p14="http://schemas.microsoft.com/office/powerpoint/2010/main" val="29516767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300" fill="hold"/>
                                        <p:tgtEl>
                                          <p:spTgt spid="67"/>
                                        </p:tgtEl>
                                        <p:attrNameLst>
                                          <p:attrName>ppt_x</p:attrName>
                                        </p:attrNameLst>
                                      </p:cBhvr>
                                      <p:tavLst>
                                        <p:tav tm="0">
                                          <p:val>
                                            <p:strVal val="0-#ppt_w/2"/>
                                          </p:val>
                                        </p:tav>
                                        <p:tav tm="100000">
                                          <p:val>
                                            <p:strVal val="#ppt_x"/>
                                          </p:val>
                                        </p:tav>
                                      </p:tavLst>
                                    </p:anim>
                                    <p:anim calcmode="lin" valueType="num">
                                      <p:cBhvr additive="base">
                                        <p:cTn id="20" dur="300" fill="hold"/>
                                        <p:tgtEl>
                                          <p:spTgt spid="67"/>
                                        </p:tgtEl>
                                        <p:attrNameLst>
                                          <p:attrName>ppt_y</p:attrName>
                                        </p:attrNameLst>
                                      </p:cBhvr>
                                      <p:tavLst>
                                        <p:tav tm="0">
                                          <p:val>
                                            <p:strVal val="#ppt_y"/>
                                          </p:val>
                                        </p:tav>
                                        <p:tav tm="100000">
                                          <p:val>
                                            <p:strVal val="#ppt_y"/>
                                          </p:val>
                                        </p:tav>
                                      </p:tavLst>
                                    </p:anim>
                                  </p:childTnLst>
                                </p:cTn>
                              </p:par>
                            </p:childTnLst>
                          </p:cTn>
                        </p:par>
                        <p:par>
                          <p:cTn id="21" fill="hold">
                            <p:stCondLst>
                              <p:cond delay="600"/>
                            </p:stCondLst>
                            <p:childTnLst>
                              <p:par>
                                <p:cTn id="22" presetID="2" presetClass="entr" presetSubtype="8" fill="hold" nodeType="afterEffect">
                                  <p:stCondLst>
                                    <p:cond delay="0"/>
                                  </p:stCondLst>
                                  <p:childTnLst>
                                    <p:set>
                                      <p:cBhvr>
                                        <p:cTn id="23" dur="1" fill="hold">
                                          <p:stCondLst>
                                            <p:cond delay="0"/>
                                          </p:stCondLst>
                                        </p:cTn>
                                        <p:tgtEl>
                                          <p:spTgt spid="68"/>
                                        </p:tgtEl>
                                        <p:attrNameLst>
                                          <p:attrName>style.visibility</p:attrName>
                                        </p:attrNameLst>
                                      </p:cBhvr>
                                      <p:to>
                                        <p:strVal val="visible"/>
                                      </p:to>
                                    </p:set>
                                    <p:anim calcmode="lin" valueType="num">
                                      <p:cBhvr additive="base">
                                        <p:cTn id="24" dur="300" fill="hold"/>
                                        <p:tgtEl>
                                          <p:spTgt spid="68"/>
                                        </p:tgtEl>
                                        <p:attrNameLst>
                                          <p:attrName>ppt_x</p:attrName>
                                        </p:attrNameLst>
                                      </p:cBhvr>
                                      <p:tavLst>
                                        <p:tav tm="0">
                                          <p:val>
                                            <p:strVal val="0-#ppt_w/2"/>
                                          </p:val>
                                        </p:tav>
                                        <p:tav tm="100000">
                                          <p:val>
                                            <p:strVal val="#ppt_x"/>
                                          </p:val>
                                        </p:tav>
                                      </p:tavLst>
                                    </p:anim>
                                    <p:anim calcmode="lin" valueType="num">
                                      <p:cBhvr additive="base">
                                        <p:cTn id="25" dur="300" fill="hold"/>
                                        <p:tgtEl>
                                          <p:spTgt spid="68"/>
                                        </p:tgtEl>
                                        <p:attrNameLst>
                                          <p:attrName>ppt_y</p:attrName>
                                        </p:attrNameLst>
                                      </p:cBhvr>
                                      <p:tavLst>
                                        <p:tav tm="0">
                                          <p:val>
                                            <p:strVal val="#ppt_y"/>
                                          </p:val>
                                        </p:tav>
                                        <p:tav tm="100000">
                                          <p:val>
                                            <p:strVal val="#ppt_y"/>
                                          </p:val>
                                        </p:tav>
                                      </p:tavLst>
                                    </p:anim>
                                  </p:childTnLst>
                                </p:cTn>
                              </p:par>
                            </p:childTnLst>
                          </p:cTn>
                        </p:par>
                        <p:par>
                          <p:cTn id="26" fill="hold">
                            <p:stCondLst>
                              <p:cond delay="900"/>
                            </p:stCondLst>
                            <p:childTnLst>
                              <p:par>
                                <p:cTn id="27" presetID="2" presetClass="entr" presetSubtype="8" fill="hold" nodeType="afterEffect">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cBhvr additive="base">
                                        <p:cTn id="29" dur="300" fill="hold"/>
                                        <p:tgtEl>
                                          <p:spTgt spid="69"/>
                                        </p:tgtEl>
                                        <p:attrNameLst>
                                          <p:attrName>ppt_x</p:attrName>
                                        </p:attrNameLst>
                                      </p:cBhvr>
                                      <p:tavLst>
                                        <p:tav tm="0">
                                          <p:val>
                                            <p:strVal val="0-#ppt_w/2"/>
                                          </p:val>
                                        </p:tav>
                                        <p:tav tm="100000">
                                          <p:val>
                                            <p:strVal val="#ppt_x"/>
                                          </p:val>
                                        </p:tav>
                                      </p:tavLst>
                                    </p:anim>
                                    <p:anim calcmode="lin" valueType="num">
                                      <p:cBhvr additive="base">
                                        <p:cTn id="30" dur="300" fill="hold"/>
                                        <p:tgtEl>
                                          <p:spTgt spid="69"/>
                                        </p:tgtEl>
                                        <p:attrNameLst>
                                          <p:attrName>ppt_y</p:attrName>
                                        </p:attrNameLst>
                                      </p:cBhvr>
                                      <p:tavLst>
                                        <p:tav tm="0">
                                          <p:val>
                                            <p:strVal val="#ppt_y"/>
                                          </p:val>
                                        </p:tav>
                                        <p:tav tm="100000">
                                          <p:val>
                                            <p:strVal val="#ppt_y"/>
                                          </p:val>
                                        </p:tav>
                                      </p:tavLst>
                                    </p:anim>
                                  </p:childTnLst>
                                </p:cTn>
                              </p:par>
                            </p:childTnLst>
                          </p:cTn>
                        </p:par>
                        <p:par>
                          <p:cTn id="31" fill="hold">
                            <p:stCondLst>
                              <p:cond delay="1200"/>
                            </p:stCondLst>
                            <p:childTnLst>
                              <p:par>
                                <p:cTn id="32" presetID="2" presetClass="entr" presetSubtype="8" fill="hold" nodeType="after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additive="base">
                                        <p:cTn id="34" dur="300" fill="hold"/>
                                        <p:tgtEl>
                                          <p:spTgt spid="70"/>
                                        </p:tgtEl>
                                        <p:attrNameLst>
                                          <p:attrName>ppt_x</p:attrName>
                                        </p:attrNameLst>
                                      </p:cBhvr>
                                      <p:tavLst>
                                        <p:tav tm="0">
                                          <p:val>
                                            <p:strVal val="0-#ppt_w/2"/>
                                          </p:val>
                                        </p:tav>
                                        <p:tav tm="100000">
                                          <p:val>
                                            <p:strVal val="#ppt_x"/>
                                          </p:val>
                                        </p:tav>
                                      </p:tavLst>
                                    </p:anim>
                                    <p:anim calcmode="lin" valueType="num">
                                      <p:cBhvr additive="base">
                                        <p:cTn id="35" dur="3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箭头3"/>
          <p:cNvSpPr>
            <a:spLocks noChangeArrowheads="1"/>
          </p:cNvSpPr>
          <p:nvPr/>
        </p:nvSpPr>
        <p:spPr bwMode="auto">
          <a:xfrm flipV="1">
            <a:off x="2043639" y="3685979"/>
            <a:ext cx="1091916" cy="1521488"/>
          </a:xfrm>
          <a:custGeom>
            <a:avLst/>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A6A6A6"/>
          </a:solidFill>
          <a:ln w="9525">
            <a:noFill/>
            <a:round/>
            <a:headEnd/>
            <a:tailEnd/>
          </a:ln>
        </p:spPr>
        <p:txBody>
          <a:bodyPr wrap="none" lIns="82793" tIns="41396" rIns="82793" bIns="41396" anchor="ctr"/>
          <a:lstStyle/>
          <a:p>
            <a:pPr>
              <a:lnSpc>
                <a:spcPct val="130000"/>
              </a:lnSpc>
            </a:pPr>
            <a:endParaRPr lang="zh-CN" altLang="en-US" sz="1200" dirty="0">
              <a:solidFill>
                <a:srgbClr val="000000"/>
              </a:solidFill>
              <a:latin typeface="方正黑体简体" panose="02010601030101010101" pitchFamily="2" charset="-122"/>
              <a:ea typeface="方正黑体简体" panose="02010601030101010101" pitchFamily="2" charset="-122"/>
              <a:cs typeface="+mn-ea"/>
              <a:sym typeface="+mn-lt"/>
            </a:endParaRPr>
          </a:p>
        </p:txBody>
      </p:sp>
      <p:sp>
        <p:nvSpPr>
          <p:cNvPr id="28" name="箭头2"/>
          <p:cNvSpPr>
            <a:spLocks noChangeArrowheads="1"/>
          </p:cNvSpPr>
          <p:nvPr/>
        </p:nvSpPr>
        <p:spPr bwMode="auto">
          <a:xfrm rot="-5400000">
            <a:off x="2331435" y="3053261"/>
            <a:ext cx="325882" cy="1299295"/>
          </a:xfrm>
          <a:custGeom>
            <a:avLst/>
            <a:gdLst/>
            <a:ahLst/>
            <a:cxnLst>
              <a:cxn ang="0">
                <a:pos x="37" y="1"/>
              </a:cxn>
              <a:cxn ang="0">
                <a:pos x="45" y="472"/>
              </a:cxn>
              <a:cxn ang="0">
                <a:pos x="0" y="474"/>
              </a:cxn>
              <a:cxn ang="0">
                <a:pos x="72" y="604"/>
              </a:cxn>
              <a:cxn ang="0">
                <a:pos x="142" y="474"/>
              </a:cxn>
              <a:cxn ang="0">
                <a:pos x="100" y="474"/>
              </a:cxn>
              <a:cxn ang="0">
                <a:pos x="99" y="0"/>
              </a:cxn>
              <a:cxn ang="0">
                <a:pos x="37" y="1"/>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A6A6A6"/>
          </a:solidFill>
          <a:ln w="9525">
            <a:noFill/>
            <a:round/>
            <a:headEnd/>
            <a:tailEnd/>
          </a:ln>
        </p:spPr>
        <p:txBody>
          <a:bodyPr wrap="none" lIns="82793" tIns="41396" rIns="82793" bIns="41396" anchor="ctr"/>
          <a:lstStyle/>
          <a:p>
            <a:pPr>
              <a:lnSpc>
                <a:spcPct val="130000"/>
              </a:lnSpc>
            </a:pPr>
            <a:endParaRPr lang="zh-CN" altLang="en-US" sz="1200" dirty="0">
              <a:solidFill>
                <a:srgbClr val="000000"/>
              </a:solidFill>
              <a:latin typeface="方正黑体简体" panose="02010601030101010101" pitchFamily="2" charset="-122"/>
              <a:ea typeface="方正黑体简体" panose="02010601030101010101" pitchFamily="2" charset="-122"/>
              <a:cs typeface="+mn-ea"/>
              <a:sym typeface="+mn-lt"/>
            </a:endParaRPr>
          </a:p>
        </p:txBody>
      </p:sp>
      <p:sp>
        <p:nvSpPr>
          <p:cNvPr id="29" name="箭头1"/>
          <p:cNvSpPr>
            <a:spLocks noChangeArrowheads="1"/>
          </p:cNvSpPr>
          <p:nvPr/>
        </p:nvSpPr>
        <p:spPr bwMode="auto">
          <a:xfrm>
            <a:off x="2037290" y="2024829"/>
            <a:ext cx="1091916" cy="1762724"/>
          </a:xfrm>
          <a:custGeom>
            <a:avLst/>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A6A6A6"/>
          </a:solidFill>
          <a:ln w="9525">
            <a:noFill/>
            <a:round/>
            <a:headEnd/>
            <a:tailEnd/>
          </a:ln>
          <a:effectLst>
            <a:outerShdw blurRad="254000" dist="63500" dir="2700000" algn="tl" rotWithShape="0">
              <a:prstClr val="black">
                <a:alpha val="30000"/>
              </a:prstClr>
            </a:outerShdw>
          </a:effectLst>
        </p:spPr>
        <p:txBody>
          <a:bodyPr wrap="none" lIns="82793" tIns="41396" rIns="82793" bIns="41396" anchor="ctr"/>
          <a:lstStyle/>
          <a:p>
            <a:pPr>
              <a:lnSpc>
                <a:spcPct val="130000"/>
              </a:lnSpc>
            </a:pPr>
            <a:endParaRPr lang="zh-CN" altLang="en-US" sz="1200" dirty="0">
              <a:solidFill>
                <a:srgbClr val="000000"/>
              </a:solidFill>
              <a:latin typeface="方正黑体简体" panose="02010601030101010101" pitchFamily="2" charset="-122"/>
              <a:ea typeface="方正黑体简体" panose="02010601030101010101" pitchFamily="2" charset="-122"/>
              <a:cs typeface="+mn-ea"/>
              <a:sym typeface="+mn-lt"/>
            </a:endParaRPr>
          </a:p>
        </p:txBody>
      </p:sp>
      <p:sp>
        <p:nvSpPr>
          <p:cNvPr id="30" name="文本1"/>
          <p:cNvSpPr>
            <a:spLocks noChangeArrowheads="1"/>
          </p:cNvSpPr>
          <p:nvPr/>
        </p:nvSpPr>
        <p:spPr bwMode="auto">
          <a:xfrm>
            <a:off x="4504683" y="1637579"/>
            <a:ext cx="5910312" cy="1195606"/>
          </a:xfrm>
          <a:prstGeom prst="roundRect">
            <a:avLst>
              <a:gd name="adj" fmla="val 11505"/>
            </a:avLst>
          </a:prstGeom>
          <a:noFill/>
          <a:ln w="15875">
            <a:solidFill>
              <a:schemeClr val="bg1">
                <a:lumMod val="75000"/>
              </a:schemeClr>
            </a:solidFill>
            <a:round/>
            <a:headEnd/>
            <a:tailEnd/>
          </a:ln>
        </p:spPr>
        <p:txBody>
          <a:bodyPr lIns="82793" tIns="41396" rIns="82793" bIns="41396" anchor="ctr"/>
          <a:lstStyle/>
          <a:p>
            <a:pPr>
              <a:lnSpc>
                <a:spcPct val="130000"/>
              </a:lnSpc>
            </a:pPr>
            <a:r>
              <a:rPr lang="zh-CN" altLang="en-US" sz="1000" dirty="0">
                <a:solidFill>
                  <a:schemeClr val="bg1">
                    <a:lumMod val="50000"/>
                  </a:scheme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打在这里，或者通过复制您的文本后您的内容打在这里，或者通过复制您的文本后，在此框中选择粘贴，并选择只保留文字。打在这里，或者通过复制您的文本后</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31" name="标题1"/>
          <p:cNvSpPr>
            <a:spLocks noChangeArrowheads="1"/>
          </p:cNvSpPr>
          <p:nvPr/>
        </p:nvSpPr>
        <p:spPr bwMode="auto">
          <a:xfrm>
            <a:off x="3262523" y="1631230"/>
            <a:ext cx="1242160" cy="1201954"/>
          </a:xfrm>
          <a:prstGeom prst="roundRect">
            <a:avLst>
              <a:gd name="adj" fmla="val 11921"/>
            </a:avLst>
          </a:prstGeom>
          <a:solidFill>
            <a:srgbClr val="4F4D50"/>
          </a:solidFill>
          <a:ln w="25400">
            <a:noFill/>
            <a:round/>
            <a:headEnd/>
            <a:tailEnd/>
          </a:ln>
          <a:effectLst>
            <a:outerShdw blurRad="254000" dist="63500" dir="2700000" algn="tl" rotWithShape="0">
              <a:prstClr val="black">
                <a:alpha val="30000"/>
              </a:prstClr>
            </a:outerShdw>
          </a:effectLst>
        </p:spPr>
        <p:txBody>
          <a:bodyPr lIns="82793" tIns="41396" rIns="82793" bIns="41396" anchor="ctr"/>
          <a:lstStyle/>
          <a:p>
            <a:pPr algn="ctr">
              <a:lnSpc>
                <a:spcPct val="130000"/>
              </a:lnSpc>
            </a:pPr>
            <a:r>
              <a:rPr lang="zh-CN" altLang="en-US" sz="1600" b="1" dirty="0">
                <a:solidFill>
                  <a:srgbClr val="F2F2F2"/>
                </a:solidFill>
                <a:latin typeface="方正黑体简体" panose="02010601030101010101" pitchFamily="2" charset="-122"/>
                <a:ea typeface="方正黑体简体" panose="02010601030101010101" pitchFamily="2" charset="-122"/>
                <a:cs typeface="+mn-ea"/>
                <a:sym typeface="+mn-lt"/>
              </a:rPr>
              <a:t>北京项目</a:t>
            </a:r>
            <a:endParaRPr lang="zh-CN" altLang="zh-CN" sz="1600" b="1" dirty="0">
              <a:solidFill>
                <a:srgbClr val="F2F2F2"/>
              </a:solidFill>
              <a:latin typeface="方正黑体简体" panose="02010601030101010101" pitchFamily="2" charset="-122"/>
              <a:ea typeface="方正黑体简体" panose="02010601030101010101" pitchFamily="2" charset="-122"/>
              <a:cs typeface="+mn-ea"/>
              <a:sym typeface="+mn-lt"/>
            </a:endParaRPr>
          </a:p>
        </p:txBody>
      </p:sp>
      <p:sp>
        <p:nvSpPr>
          <p:cNvPr id="32" name="文本2"/>
          <p:cNvSpPr>
            <a:spLocks noChangeArrowheads="1"/>
          </p:cNvSpPr>
          <p:nvPr/>
        </p:nvSpPr>
        <p:spPr bwMode="auto">
          <a:xfrm>
            <a:off x="4504683" y="3089232"/>
            <a:ext cx="5910312" cy="1193489"/>
          </a:xfrm>
          <a:prstGeom prst="roundRect">
            <a:avLst>
              <a:gd name="adj" fmla="val 11505"/>
            </a:avLst>
          </a:prstGeom>
          <a:noFill/>
          <a:ln w="15875">
            <a:solidFill>
              <a:schemeClr val="bg1">
                <a:lumMod val="75000"/>
              </a:schemeClr>
            </a:solidFill>
            <a:round/>
            <a:headEnd/>
            <a:tailEnd/>
          </a:ln>
        </p:spPr>
        <p:txBody>
          <a:bodyPr lIns="82793" tIns="41396" rIns="82793" bIns="41396" anchor="ctr"/>
          <a:lstStyle/>
          <a:p>
            <a:pPr>
              <a:lnSpc>
                <a:spcPct val="130000"/>
              </a:lnSpc>
            </a:pPr>
            <a:r>
              <a:rPr lang="zh-CN" altLang="en-US" sz="1000" dirty="0">
                <a:solidFill>
                  <a:schemeClr val="bg1">
                    <a:lumMod val="50000"/>
                  </a:scheme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打在这里，或者通过复制您的文本后您的内容打在这里，或者通过复制您的文本后，在此框中选择粘贴，并选择只保留文字。打在这里，或者通过复制您的文本后</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33" name="标题2"/>
          <p:cNvSpPr>
            <a:spLocks noChangeArrowheads="1"/>
          </p:cNvSpPr>
          <p:nvPr/>
        </p:nvSpPr>
        <p:spPr bwMode="auto">
          <a:xfrm>
            <a:off x="3262523" y="3089232"/>
            <a:ext cx="1242160" cy="1193489"/>
          </a:xfrm>
          <a:prstGeom prst="roundRect">
            <a:avLst>
              <a:gd name="adj" fmla="val 11921"/>
            </a:avLst>
          </a:prstGeom>
          <a:solidFill>
            <a:srgbClr val="C8B08A"/>
          </a:solidFill>
          <a:ln w="25400">
            <a:noFill/>
            <a:round/>
            <a:headEnd/>
            <a:tailEnd/>
          </a:ln>
          <a:effectLst>
            <a:outerShdw blurRad="254000" dist="63500" dir="2700000" algn="tl" rotWithShape="0">
              <a:prstClr val="black">
                <a:alpha val="30000"/>
              </a:prstClr>
            </a:outerShdw>
          </a:effectLst>
        </p:spPr>
        <p:txBody>
          <a:bodyPr lIns="82793" tIns="41396" rIns="82793" bIns="41396" anchor="ctr"/>
          <a:lstStyle/>
          <a:p>
            <a:pPr algn="ctr">
              <a:lnSpc>
                <a:spcPct val="130000"/>
              </a:lnSpc>
            </a:pPr>
            <a:r>
              <a:rPr lang="zh-CN" altLang="en-US" sz="1600" b="1" dirty="0">
                <a:solidFill>
                  <a:srgbClr val="F2F2F2"/>
                </a:solidFill>
                <a:latin typeface="方正黑体简体" panose="02010601030101010101" pitchFamily="2" charset="-122"/>
                <a:ea typeface="方正黑体简体" panose="02010601030101010101" pitchFamily="2" charset="-122"/>
                <a:cs typeface="+mn-ea"/>
                <a:sym typeface="+mn-lt"/>
              </a:rPr>
              <a:t>上海项目</a:t>
            </a:r>
            <a:endParaRPr lang="zh-CN" altLang="zh-CN" sz="1600" b="1" dirty="0">
              <a:solidFill>
                <a:srgbClr val="F2F2F2"/>
              </a:solidFill>
              <a:latin typeface="方正黑体简体" panose="02010601030101010101" pitchFamily="2" charset="-122"/>
              <a:ea typeface="方正黑体简体" panose="02010601030101010101" pitchFamily="2" charset="-122"/>
              <a:cs typeface="+mn-ea"/>
              <a:sym typeface="+mn-lt"/>
            </a:endParaRPr>
          </a:p>
        </p:txBody>
      </p:sp>
      <p:sp>
        <p:nvSpPr>
          <p:cNvPr id="34" name="文本3"/>
          <p:cNvSpPr>
            <a:spLocks noChangeArrowheads="1"/>
          </p:cNvSpPr>
          <p:nvPr/>
        </p:nvSpPr>
        <p:spPr bwMode="auto">
          <a:xfrm>
            <a:off x="4504683" y="4530308"/>
            <a:ext cx="5910312" cy="1180793"/>
          </a:xfrm>
          <a:prstGeom prst="roundRect">
            <a:avLst>
              <a:gd name="adj" fmla="val 11505"/>
            </a:avLst>
          </a:prstGeom>
          <a:noFill/>
          <a:ln w="15875">
            <a:solidFill>
              <a:schemeClr val="bg1">
                <a:lumMod val="75000"/>
              </a:schemeClr>
            </a:solidFill>
            <a:round/>
            <a:headEnd/>
            <a:tailEnd/>
          </a:ln>
        </p:spPr>
        <p:txBody>
          <a:bodyPr lIns="82793" tIns="41396" rIns="82793" bIns="41396" anchor="ctr"/>
          <a:lstStyle/>
          <a:p>
            <a:pPr>
              <a:lnSpc>
                <a:spcPct val="130000"/>
              </a:lnSpc>
            </a:pPr>
            <a:r>
              <a:rPr lang="zh-CN" altLang="en-US" sz="1000" dirty="0">
                <a:solidFill>
                  <a:schemeClr val="bg1">
                    <a:lumMod val="50000"/>
                  </a:scheme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打在这里，或者通过复制您的文本后您的内容打在这里，或者通过复制您的文本后，在此框中选择粘贴，并选择只保留文字。打在这里，或者通过复制您的文本后</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35" name="标题3"/>
          <p:cNvSpPr>
            <a:spLocks noChangeArrowheads="1"/>
          </p:cNvSpPr>
          <p:nvPr/>
        </p:nvSpPr>
        <p:spPr bwMode="auto">
          <a:xfrm>
            <a:off x="3262523" y="4530308"/>
            <a:ext cx="1242160" cy="1180793"/>
          </a:xfrm>
          <a:prstGeom prst="roundRect">
            <a:avLst>
              <a:gd name="adj" fmla="val 11921"/>
            </a:avLst>
          </a:prstGeom>
          <a:solidFill>
            <a:srgbClr val="4F4D50"/>
          </a:solidFill>
          <a:ln w="25400">
            <a:noFill/>
            <a:round/>
            <a:headEnd/>
            <a:tailEnd/>
          </a:ln>
          <a:effectLst>
            <a:outerShdw blurRad="254000" dist="63500" dir="2700000" algn="tl" rotWithShape="0">
              <a:prstClr val="black">
                <a:alpha val="30000"/>
              </a:prstClr>
            </a:outerShdw>
          </a:effectLst>
        </p:spPr>
        <p:txBody>
          <a:bodyPr lIns="82793" tIns="41396" rIns="82793" bIns="41396" anchor="ctr"/>
          <a:lstStyle/>
          <a:p>
            <a:pPr algn="ctr">
              <a:lnSpc>
                <a:spcPct val="130000"/>
              </a:lnSpc>
            </a:pPr>
            <a:r>
              <a:rPr lang="zh-CN" altLang="en-US" sz="1600" b="1" dirty="0">
                <a:solidFill>
                  <a:srgbClr val="F2F2F2"/>
                </a:solidFill>
                <a:latin typeface="方正黑体简体" panose="02010601030101010101" pitchFamily="2" charset="-122"/>
                <a:ea typeface="方正黑体简体" panose="02010601030101010101" pitchFamily="2" charset="-122"/>
                <a:cs typeface="+mn-ea"/>
                <a:sym typeface="+mn-lt"/>
              </a:rPr>
              <a:t>深圳项目</a:t>
            </a:r>
            <a:endParaRPr lang="zh-CN" altLang="zh-CN" sz="1600" b="1" dirty="0">
              <a:solidFill>
                <a:srgbClr val="F2F2F2"/>
              </a:solidFill>
              <a:latin typeface="方正黑体简体" panose="02010601030101010101" pitchFamily="2" charset="-122"/>
              <a:ea typeface="方正黑体简体" panose="02010601030101010101" pitchFamily="2" charset="-122"/>
              <a:cs typeface="+mn-ea"/>
              <a:sym typeface="+mn-lt"/>
            </a:endParaRPr>
          </a:p>
        </p:txBody>
      </p:sp>
      <p:sp>
        <p:nvSpPr>
          <p:cNvPr id="36" name="Oval 19"/>
          <p:cNvSpPr>
            <a:spLocks noChangeArrowheads="1"/>
          </p:cNvSpPr>
          <p:nvPr/>
        </p:nvSpPr>
        <p:spPr bwMode="auto">
          <a:xfrm>
            <a:off x="1482870" y="3089232"/>
            <a:ext cx="1191374" cy="1193489"/>
          </a:xfrm>
          <a:prstGeom prst="ellipse">
            <a:avLst/>
          </a:prstGeom>
          <a:solidFill>
            <a:srgbClr val="C8B08A"/>
          </a:solidFill>
          <a:ln w="9525">
            <a:noFill/>
            <a:round/>
            <a:headEnd/>
            <a:tailEnd/>
          </a:ln>
          <a:effectLst>
            <a:outerShdw blurRad="254000" dist="63500" dir="2700000" algn="tl" rotWithShape="0">
              <a:prstClr val="black">
                <a:alpha val="30000"/>
              </a:prstClr>
            </a:outerShdw>
          </a:effectLst>
        </p:spPr>
        <p:txBody>
          <a:bodyPr lIns="82793" tIns="41396" rIns="82793" bIns="41396" anchor="ctr"/>
          <a:lstStyle/>
          <a:p>
            <a:pPr algn="ctr"/>
            <a:r>
              <a:rPr lang="zh-CN" altLang="en-US" sz="1999" b="1" dirty="0">
                <a:solidFill>
                  <a:schemeClr val="bg1"/>
                </a:solidFill>
                <a:latin typeface="方正黑体简体" panose="02010601030101010101" pitchFamily="2" charset="-122"/>
                <a:ea typeface="方正黑体简体" panose="02010601030101010101" pitchFamily="2" charset="-122"/>
                <a:cs typeface="+mn-ea"/>
                <a:sym typeface="+mn-lt"/>
              </a:rPr>
              <a:t>重点项目</a:t>
            </a:r>
          </a:p>
        </p:txBody>
      </p:sp>
      <p:pic>
        <p:nvPicPr>
          <p:cNvPr id="15" name="图片 14">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16" name="TextBox 6">
            <a:extLst>
              <a:ext uri="{FF2B5EF4-FFF2-40B4-BE49-F238E27FC236}">
                <a16:creationId xmlns="" xmlns:a16="http://schemas.microsoft.com/office/drawing/2014/main"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7"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重点项目</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7736441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300" fill="hold"/>
                                        <p:tgtEl>
                                          <p:spTgt spid="15"/>
                                        </p:tgtEl>
                                        <p:attrNameLst>
                                          <p:attrName>ppt_x</p:attrName>
                                        </p:attrNameLst>
                                      </p:cBhvr>
                                      <p:tavLst>
                                        <p:tav tm="0">
                                          <p:val>
                                            <p:strVal val="0-#ppt_w/2"/>
                                          </p:val>
                                        </p:tav>
                                        <p:tav tm="100000">
                                          <p:val>
                                            <p:strVal val="#ppt_x"/>
                                          </p:val>
                                        </p:tav>
                                      </p:tavLst>
                                    </p:anim>
                                    <p:anim calcmode="lin" valueType="num">
                                      <p:cBhvr additive="base">
                                        <p:cTn id="8" dur="3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300" fill="hold"/>
                                        <p:tgtEl>
                                          <p:spTgt spid="16"/>
                                        </p:tgtEl>
                                        <p:attrNameLst>
                                          <p:attrName>ppt_x</p:attrName>
                                        </p:attrNameLst>
                                      </p:cBhvr>
                                      <p:tavLst>
                                        <p:tav tm="0">
                                          <p:val>
                                            <p:strVal val="0-#ppt_w/2"/>
                                          </p:val>
                                        </p:tav>
                                        <p:tav tm="100000">
                                          <p:val>
                                            <p:strVal val="#ppt_x"/>
                                          </p:val>
                                        </p:tav>
                                      </p:tavLst>
                                    </p:anim>
                                    <p:anim calcmode="lin" valueType="num">
                                      <p:cBhvr additive="base">
                                        <p:cTn id="12" dur="3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300" fill="hold"/>
                                        <p:tgtEl>
                                          <p:spTgt spid="17"/>
                                        </p:tgtEl>
                                        <p:attrNameLst>
                                          <p:attrName>ppt_x</p:attrName>
                                        </p:attrNameLst>
                                      </p:cBhvr>
                                      <p:tavLst>
                                        <p:tav tm="0">
                                          <p:val>
                                            <p:strVal val="0-#ppt_w/2"/>
                                          </p:val>
                                        </p:tav>
                                        <p:tav tm="100000">
                                          <p:val>
                                            <p:strVal val="#ppt_x"/>
                                          </p:val>
                                        </p:tav>
                                      </p:tavLst>
                                    </p:anim>
                                    <p:anim calcmode="lin" valueType="num">
                                      <p:cBhvr additive="base">
                                        <p:cTn id="16" dur="300" fill="hold"/>
                                        <p:tgtEl>
                                          <p:spTgt spid="17"/>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 calcmode="lin" valueType="num">
                                      <p:cBhvr>
                                        <p:cTn id="20" dur="500" fill="hold"/>
                                        <p:tgtEl>
                                          <p:spTgt spid="36"/>
                                        </p:tgtEl>
                                        <p:attrNameLst>
                                          <p:attrName>ppt_w</p:attrName>
                                        </p:attrNameLst>
                                      </p:cBhvr>
                                      <p:tavLst>
                                        <p:tav tm="0">
                                          <p:val>
                                            <p:fltVal val="0"/>
                                          </p:val>
                                        </p:tav>
                                        <p:tav tm="100000">
                                          <p:val>
                                            <p:strVal val="#ppt_w"/>
                                          </p:val>
                                        </p:tav>
                                      </p:tavLst>
                                    </p:anim>
                                    <p:anim calcmode="lin" valueType="num">
                                      <p:cBhvr>
                                        <p:cTn id="21" dur="500" fill="hold"/>
                                        <p:tgtEl>
                                          <p:spTgt spid="36"/>
                                        </p:tgtEl>
                                        <p:attrNameLst>
                                          <p:attrName>ppt_h</p:attrName>
                                        </p:attrNameLst>
                                      </p:cBhvr>
                                      <p:tavLst>
                                        <p:tav tm="0">
                                          <p:val>
                                            <p:fltVal val="0"/>
                                          </p:val>
                                        </p:tav>
                                        <p:tav tm="100000">
                                          <p:val>
                                            <p:strVal val="#ppt_h"/>
                                          </p:val>
                                        </p:tav>
                                      </p:tavLst>
                                    </p:anim>
                                    <p:animEffect transition="in" filter="fade">
                                      <p:cBhvr>
                                        <p:cTn id="22" dur="500"/>
                                        <p:tgtEl>
                                          <p:spTgt spid="36"/>
                                        </p:tgtEl>
                                      </p:cBhvr>
                                    </p:animEffect>
                                  </p:childTnLst>
                                </p:cTn>
                              </p:par>
                            </p:childTnLst>
                          </p:cTn>
                        </p:par>
                        <p:par>
                          <p:cTn id="23" fill="hold">
                            <p:stCondLst>
                              <p:cond delay="1100"/>
                            </p:stCondLst>
                            <p:childTnLst>
                              <p:par>
                                <p:cTn id="24" presetID="22" presetClass="entr" presetSubtype="8"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1600"/>
                            </p:stCondLst>
                            <p:childTnLst>
                              <p:par>
                                <p:cTn id="28" presetID="22" presetClass="entr" presetSubtype="8"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childTnLst>
                          </p:cTn>
                        </p:par>
                        <p:par>
                          <p:cTn id="31" fill="hold">
                            <p:stCondLst>
                              <p:cond delay="2100"/>
                            </p:stCondLst>
                            <p:childTnLst>
                              <p:par>
                                <p:cTn id="32" presetID="22" presetClass="entr" presetSubtype="8"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childTnLst>
                          </p:cTn>
                        </p:par>
                        <p:par>
                          <p:cTn id="35" fill="hold">
                            <p:stCondLst>
                              <p:cond delay="2600"/>
                            </p:stCondLst>
                            <p:childTnLst>
                              <p:par>
                                <p:cTn id="36" presetID="22" presetClass="entr" presetSubtype="8"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left)">
                                      <p:cBhvr>
                                        <p:cTn id="38" dur="500"/>
                                        <p:tgtEl>
                                          <p:spTgt spid="28"/>
                                        </p:tgtEl>
                                      </p:cBhvr>
                                    </p:animEffect>
                                  </p:childTnLst>
                                </p:cTn>
                              </p:par>
                            </p:childTnLst>
                          </p:cTn>
                        </p:par>
                        <p:par>
                          <p:cTn id="39" fill="hold">
                            <p:stCondLst>
                              <p:cond delay="3100"/>
                            </p:stCondLst>
                            <p:childTnLst>
                              <p:par>
                                <p:cTn id="40" presetID="22" presetClass="entr" presetSubtype="8"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left)">
                                      <p:cBhvr>
                                        <p:cTn id="42" dur="500"/>
                                        <p:tgtEl>
                                          <p:spTgt spid="33"/>
                                        </p:tgtEl>
                                      </p:cBhvr>
                                    </p:animEffect>
                                  </p:childTnLst>
                                </p:cTn>
                              </p:par>
                            </p:childTnLst>
                          </p:cTn>
                        </p:par>
                        <p:par>
                          <p:cTn id="43" fill="hold">
                            <p:stCondLst>
                              <p:cond delay="3600"/>
                            </p:stCondLst>
                            <p:childTnLst>
                              <p:par>
                                <p:cTn id="44" presetID="22" presetClass="entr" presetSubtype="8"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wipe(left)">
                                      <p:cBhvr>
                                        <p:cTn id="46" dur="500"/>
                                        <p:tgtEl>
                                          <p:spTgt spid="32"/>
                                        </p:tgtEl>
                                      </p:cBhvr>
                                    </p:animEffect>
                                  </p:childTnLst>
                                </p:cTn>
                              </p:par>
                            </p:childTnLst>
                          </p:cTn>
                        </p:par>
                        <p:par>
                          <p:cTn id="47" fill="hold">
                            <p:stCondLst>
                              <p:cond delay="4100"/>
                            </p:stCondLst>
                            <p:childTnLst>
                              <p:par>
                                <p:cTn id="48" presetID="22" presetClass="entr" presetSubtype="8"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left)">
                                      <p:cBhvr>
                                        <p:cTn id="50" dur="500"/>
                                        <p:tgtEl>
                                          <p:spTgt spid="27"/>
                                        </p:tgtEl>
                                      </p:cBhvr>
                                    </p:animEffect>
                                  </p:childTnLst>
                                </p:cTn>
                              </p:par>
                            </p:childTnLst>
                          </p:cTn>
                        </p:par>
                        <p:par>
                          <p:cTn id="51" fill="hold">
                            <p:stCondLst>
                              <p:cond delay="4600"/>
                            </p:stCondLst>
                            <p:childTnLst>
                              <p:par>
                                <p:cTn id="52" presetID="22" presetClass="entr" presetSubtype="8"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left)">
                                      <p:cBhvr>
                                        <p:cTn id="54" dur="500"/>
                                        <p:tgtEl>
                                          <p:spTgt spid="35"/>
                                        </p:tgtEl>
                                      </p:cBhvr>
                                    </p:animEffect>
                                  </p:childTnLst>
                                </p:cTn>
                              </p:par>
                            </p:childTnLst>
                          </p:cTn>
                        </p:par>
                        <p:par>
                          <p:cTn id="55" fill="hold">
                            <p:stCondLst>
                              <p:cond delay="51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432192" y="1919682"/>
            <a:ext cx="2031471" cy="2031471"/>
            <a:chOff x="6324600" y="1506086"/>
            <a:chExt cx="1524000" cy="1524000"/>
          </a:xfrm>
          <a:effectLst>
            <a:outerShdw blurRad="254000" dist="63500" dir="2700000" algn="tl" rotWithShape="0">
              <a:prstClr val="black">
                <a:alpha val="30000"/>
              </a:prstClr>
            </a:outerShdw>
          </a:effectLst>
        </p:grpSpPr>
        <p:sp>
          <p:nvSpPr>
            <p:cNvPr id="34" name="Oval 55"/>
            <p:cNvSpPr/>
            <p:nvPr/>
          </p:nvSpPr>
          <p:spPr>
            <a:xfrm>
              <a:off x="6324600" y="1506086"/>
              <a:ext cx="1524000" cy="1524000"/>
            </a:xfrm>
            <a:prstGeom prst="ellipse">
              <a:avLst/>
            </a:prstGeom>
            <a:solidFill>
              <a:srgbClr val="4F4D50"/>
            </a:solidFill>
            <a:ln w="25400" cap="flat" cmpd="sng" algn="ctr">
              <a:noFill/>
              <a:prstDash val="solid"/>
            </a:ln>
            <a:effectLst/>
          </p:spPr>
          <p:txBody>
            <a:bodyPr anchor="ctr"/>
            <a:lstStyle/>
            <a:p>
              <a:pPr algn="ctr" defTabSz="1217967">
                <a:lnSpc>
                  <a:spcPct val="130000"/>
                </a:lnSpc>
                <a:defRPr/>
              </a:pPr>
              <a:endParaRPr lang="en-US" sz="3199" kern="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35" name="Freeform 11"/>
            <p:cNvSpPr/>
            <p:nvPr/>
          </p:nvSpPr>
          <p:spPr bwMode="auto">
            <a:xfrm>
              <a:off x="6913960" y="2050201"/>
              <a:ext cx="345281" cy="435769"/>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ysClr val="window" lastClr="FFFFFF"/>
            </a:solidFill>
            <a:ln>
              <a:noFill/>
            </a:ln>
          </p:spPr>
          <p:txBody>
            <a:bodyPr lIns="162518" tIns="81259" rIns="162518" bIns="81259"/>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grpSp>
      <p:grpSp>
        <p:nvGrpSpPr>
          <p:cNvPr id="3" name="Group 12"/>
          <p:cNvGrpSpPr>
            <a:grpSpLocks/>
          </p:cNvGrpSpPr>
          <p:nvPr/>
        </p:nvGrpSpPr>
        <p:grpSpPr bwMode="auto">
          <a:xfrm>
            <a:off x="6657829" y="1919682"/>
            <a:ext cx="2031471" cy="2031471"/>
            <a:chOff x="4993943" y="1506086"/>
            <a:chExt cx="1524000" cy="1524000"/>
          </a:xfrm>
          <a:effectLst>
            <a:outerShdw blurRad="254000" dist="63500" dir="2700000" algn="tl" rotWithShape="0">
              <a:prstClr val="black">
                <a:alpha val="30000"/>
              </a:prstClr>
            </a:outerShdw>
          </a:effectLst>
        </p:grpSpPr>
        <p:sp>
          <p:nvSpPr>
            <p:cNvPr id="37" name="Oval 50"/>
            <p:cNvSpPr/>
            <p:nvPr/>
          </p:nvSpPr>
          <p:spPr>
            <a:xfrm>
              <a:off x="4993943" y="1506086"/>
              <a:ext cx="1524000" cy="1524000"/>
            </a:xfrm>
            <a:prstGeom prst="ellipse">
              <a:avLst/>
            </a:prstGeom>
            <a:solidFill>
              <a:srgbClr val="C8B08A"/>
            </a:solidFill>
            <a:ln w="25400" cap="flat" cmpd="sng" algn="ctr">
              <a:noFill/>
              <a:prstDash val="solid"/>
            </a:ln>
            <a:effectLst/>
          </p:spPr>
          <p:txBody>
            <a:bodyPr anchor="ctr"/>
            <a:lstStyle/>
            <a:p>
              <a:pPr algn="ctr" defTabSz="1217967">
                <a:lnSpc>
                  <a:spcPct val="130000"/>
                </a:lnSpc>
                <a:defRPr/>
              </a:pPr>
              <a:endParaRPr lang="en-US" sz="3199" kern="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38" name="Freeform 6"/>
            <p:cNvSpPr>
              <a:spLocks noEditPoints="1"/>
            </p:cNvSpPr>
            <p:nvPr/>
          </p:nvSpPr>
          <p:spPr bwMode="auto">
            <a:xfrm>
              <a:off x="5546393" y="2070442"/>
              <a:ext cx="419100" cy="419100"/>
            </a:xfrm>
            <a:custGeom>
              <a:avLst/>
              <a:gdLst>
                <a:gd name="T0" fmla="*/ 276 w 344"/>
                <a:gd name="T1" fmla="*/ 172 h 344"/>
                <a:gd name="T2" fmla="*/ 172 w 344"/>
                <a:gd name="T3" fmla="*/ 276 h 344"/>
                <a:gd name="T4" fmla="*/ 68 w 344"/>
                <a:gd name="T5" fmla="*/ 172 h 344"/>
                <a:gd name="T6" fmla="*/ 70 w 344"/>
                <a:gd name="T7" fmla="*/ 152 h 344"/>
                <a:gd name="T8" fmla="*/ 0 w 344"/>
                <a:gd name="T9" fmla="*/ 152 h 344"/>
                <a:gd name="T10" fmla="*/ 0 w 344"/>
                <a:gd name="T11" fmla="*/ 290 h 344"/>
                <a:gd name="T12" fmla="*/ 54 w 344"/>
                <a:gd name="T13" fmla="*/ 344 h 344"/>
                <a:gd name="T14" fmla="*/ 290 w 344"/>
                <a:gd name="T15" fmla="*/ 344 h 344"/>
                <a:gd name="T16" fmla="*/ 344 w 344"/>
                <a:gd name="T17" fmla="*/ 290 h 344"/>
                <a:gd name="T18" fmla="*/ 344 w 344"/>
                <a:gd name="T19" fmla="*/ 152 h 344"/>
                <a:gd name="T20" fmla="*/ 274 w 344"/>
                <a:gd name="T21" fmla="*/ 152 h 344"/>
                <a:gd name="T22" fmla="*/ 276 w 344"/>
                <a:gd name="T23" fmla="*/ 172 h 344"/>
                <a:gd name="T24" fmla="*/ 290 w 344"/>
                <a:gd name="T25" fmla="*/ 0 h 344"/>
                <a:gd name="T26" fmla="*/ 54 w 344"/>
                <a:gd name="T27" fmla="*/ 0 h 344"/>
                <a:gd name="T28" fmla="*/ 0 w 344"/>
                <a:gd name="T29" fmla="*/ 54 h 344"/>
                <a:gd name="T30" fmla="*/ 0 w 344"/>
                <a:gd name="T31" fmla="*/ 112 h 344"/>
                <a:gd name="T32" fmla="*/ 87 w 344"/>
                <a:gd name="T33" fmla="*/ 112 h 344"/>
                <a:gd name="T34" fmla="*/ 172 w 344"/>
                <a:gd name="T35" fmla="*/ 68 h 344"/>
                <a:gd name="T36" fmla="*/ 257 w 344"/>
                <a:gd name="T37" fmla="*/ 112 h 344"/>
                <a:gd name="T38" fmla="*/ 344 w 344"/>
                <a:gd name="T39" fmla="*/ 112 h 344"/>
                <a:gd name="T40" fmla="*/ 344 w 344"/>
                <a:gd name="T41" fmla="*/ 54 h 344"/>
                <a:gd name="T42" fmla="*/ 290 w 344"/>
                <a:gd name="T43" fmla="*/ 0 h 344"/>
                <a:gd name="T44" fmla="*/ 317 w 344"/>
                <a:gd name="T45" fmla="*/ 66 h 344"/>
                <a:gd name="T46" fmla="*/ 307 w 344"/>
                <a:gd name="T47" fmla="*/ 76 h 344"/>
                <a:gd name="T48" fmla="*/ 278 w 344"/>
                <a:gd name="T49" fmla="*/ 76 h 344"/>
                <a:gd name="T50" fmla="*/ 269 w 344"/>
                <a:gd name="T51" fmla="*/ 66 h 344"/>
                <a:gd name="T52" fmla="*/ 269 w 344"/>
                <a:gd name="T53" fmla="*/ 37 h 344"/>
                <a:gd name="T54" fmla="*/ 278 w 344"/>
                <a:gd name="T55" fmla="*/ 28 h 344"/>
                <a:gd name="T56" fmla="*/ 307 w 344"/>
                <a:gd name="T57" fmla="*/ 28 h 344"/>
                <a:gd name="T58" fmla="*/ 317 w 344"/>
                <a:gd name="T59" fmla="*/ 37 h 344"/>
                <a:gd name="T60" fmla="*/ 317 w 344"/>
                <a:gd name="T61" fmla="*/ 66 h 344"/>
                <a:gd name="T62" fmla="*/ 236 w 344"/>
                <a:gd name="T63" fmla="*/ 172 h 344"/>
                <a:gd name="T64" fmla="*/ 172 w 344"/>
                <a:gd name="T65" fmla="*/ 108 h 344"/>
                <a:gd name="T66" fmla="*/ 108 w 344"/>
                <a:gd name="T67" fmla="*/ 172 h 344"/>
                <a:gd name="T68" fmla="*/ 172 w 344"/>
                <a:gd name="T69" fmla="*/ 236 h 344"/>
                <a:gd name="T70" fmla="*/ 236 w 344"/>
                <a:gd name="T71"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4" h="344">
                  <a:moveTo>
                    <a:pt x="276" y="172"/>
                  </a:moveTo>
                  <a:cubicBezTo>
                    <a:pt x="276" y="229"/>
                    <a:pt x="230" y="276"/>
                    <a:pt x="172" y="276"/>
                  </a:cubicBezTo>
                  <a:cubicBezTo>
                    <a:pt x="115" y="276"/>
                    <a:pt x="68" y="229"/>
                    <a:pt x="68" y="172"/>
                  </a:cubicBezTo>
                  <a:cubicBezTo>
                    <a:pt x="68" y="165"/>
                    <a:pt x="69" y="158"/>
                    <a:pt x="70" y="152"/>
                  </a:cubicBezTo>
                  <a:cubicBezTo>
                    <a:pt x="0" y="152"/>
                    <a:pt x="0" y="152"/>
                    <a:pt x="0" y="152"/>
                  </a:cubicBezTo>
                  <a:cubicBezTo>
                    <a:pt x="0" y="290"/>
                    <a:pt x="0" y="290"/>
                    <a:pt x="0" y="290"/>
                  </a:cubicBezTo>
                  <a:cubicBezTo>
                    <a:pt x="0" y="320"/>
                    <a:pt x="24" y="344"/>
                    <a:pt x="54" y="344"/>
                  </a:cubicBezTo>
                  <a:cubicBezTo>
                    <a:pt x="290" y="344"/>
                    <a:pt x="290" y="344"/>
                    <a:pt x="290" y="344"/>
                  </a:cubicBezTo>
                  <a:cubicBezTo>
                    <a:pt x="320" y="344"/>
                    <a:pt x="344" y="320"/>
                    <a:pt x="344" y="290"/>
                  </a:cubicBezTo>
                  <a:cubicBezTo>
                    <a:pt x="344" y="152"/>
                    <a:pt x="344" y="152"/>
                    <a:pt x="344" y="152"/>
                  </a:cubicBezTo>
                  <a:cubicBezTo>
                    <a:pt x="274" y="152"/>
                    <a:pt x="274" y="152"/>
                    <a:pt x="274" y="152"/>
                  </a:cubicBezTo>
                  <a:cubicBezTo>
                    <a:pt x="276" y="158"/>
                    <a:pt x="276" y="165"/>
                    <a:pt x="276" y="172"/>
                  </a:cubicBezTo>
                  <a:close/>
                  <a:moveTo>
                    <a:pt x="290" y="0"/>
                  </a:moveTo>
                  <a:cubicBezTo>
                    <a:pt x="54" y="0"/>
                    <a:pt x="54" y="0"/>
                    <a:pt x="54" y="0"/>
                  </a:cubicBezTo>
                  <a:cubicBezTo>
                    <a:pt x="24" y="0"/>
                    <a:pt x="0" y="24"/>
                    <a:pt x="0" y="54"/>
                  </a:cubicBezTo>
                  <a:cubicBezTo>
                    <a:pt x="0" y="112"/>
                    <a:pt x="0" y="112"/>
                    <a:pt x="0" y="112"/>
                  </a:cubicBezTo>
                  <a:cubicBezTo>
                    <a:pt x="87" y="112"/>
                    <a:pt x="87" y="112"/>
                    <a:pt x="87" y="112"/>
                  </a:cubicBezTo>
                  <a:cubicBezTo>
                    <a:pt x="106" y="85"/>
                    <a:pt x="137" y="68"/>
                    <a:pt x="172" y="68"/>
                  </a:cubicBezTo>
                  <a:cubicBezTo>
                    <a:pt x="207" y="68"/>
                    <a:pt x="238" y="85"/>
                    <a:pt x="257" y="112"/>
                  </a:cubicBezTo>
                  <a:cubicBezTo>
                    <a:pt x="344" y="112"/>
                    <a:pt x="344" y="112"/>
                    <a:pt x="344" y="112"/>
                  </a:cubicBezTo>
                  <a:cubicBezTo>
                    <a:pt x="344" y="54"/>
                    <a:pt x="344" y="54"/>
                    <a:pt x="344" y="54"/>
                  </a:cubicBezTo>
                  <a:cubicBezTo>
                    <a:pt x="344" y="24"/>
                    <a:pt x="320" y="0"/>
                    <a:pt x="290" y="0"/>
                  </a:cubicBezTo>
                  <a:close/>
                  <a:moveTo>
                    <a:pt x="317" y="66"/>
                  </a:moveTo>
                  <a:cubicBezTo>
                    <a:pt x="317" y="72"/>
                    <a:pt x="312" y="76"/>
                    <a:pt x="307" y="76"/>
                  </a:cubicBezTo>
                  <a:cubicBezTo>
                    <a:pt x="278" y="76"/>
                    <a:pt x="278" y="76"/>
                    <a:pt x="278" y="76"/>
                  </a:cubicBezTo>
                  <a:cubicBezTo>
                    <a:pt x="273" y="76"/>
                    <a:pt x="269" y="72"/>
                    <a:pt x="269" y="66"/>
                  </a:cubicBezTo>
                  <a:cubicBezTo>
                    <a:pt x="269" y="37"/>
                    <a:pt x="269" y="37"/>
                    <a:pt x="269" y="37"/>
                  </a:cubicBezTo>
                  <a:cubicBezTo>
                    <a:pt x="269" y="32"/>
                    <a:pt x="273" y="28"/>
                    <a:pt x="278" y="28"/>
                  </a:cubicBezTo>
                  <a:cubicBezTo>
                    <a:pt x="307" y="28"/>
                    <a:pt x="307" y="28"/>
                    <a:pt x="307" y="28"/>
                  </a:cubicBezTo>
                  <a:cubicBezTo>
                    <a:pt x="312" y="28"/>
                    <a:pt x="317" y="32"/>
                    <a:pt x="317" y="37"/>
                  </a:cubicBezTo>
                  <a:lnTo>
                    <a:pt x="317" y="66"/>
                  </a:lnTo>
                  <a:close/>
                  <a:moveTo>
                    <a:pt x="236" y="172"/>
                  </a:moveTo>
                  <a:cubicBezTo>
                    <a:pt x="236" y="137"/>
                    <a:pt x="208" y="108"/>
                    <a:pt x="172" y="108"/>
                  </a:cubicBezTo>
                  <a:cubicBezTo>
                    <a:pt x="137" y="108"/>
                    <a:pt x="108" y="137"/>
                    <a:pt x="108" y="172"/>
                  </a:cubicBezTo>
                  <a:cubicBezTo>
                    <a:pt x="108" y="207"/>
                    <a:pt x="137" y="236"/>
                    <a:pt x="172" y="236"/>
                  </a:cubicBezTo>
                  <a:cubicBezTo>
                    <a:pt x="208" y="236"/>
                    <a:pt x="236" y="207"/>
                    <a:pt x="236" y="172"/>
                  </a:cubicBezTo>
                  <a:close/>
                </a:path>
              </a:pathLst>
            </a:custGeom>
            <a:solidFill>
              <a:sysClr val="window" lastClr="FFFFFF"/>
            </a:solidFill>
            <a:ln>
              <a:noFill/>
            </a:ln>
          </p:spPr>
          <p:txBody>
            <a:bodyPr lIns="162518" tIns="81259" rIns="162518" bIns="81259"/>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grpSp>
      <p:grpSp>
        <p:nvGrpSpPr>
          <p:cNvPr id="4" name="Group 10"/>
          <p:cNvGrpSpPr>
            <a:grpSpLocks/>
          </p:cNvGrpSpPr>
          <p:nvPr/>
        </p:nvGrpSpPr>
        <p:grpSpPr bwMode="auto">
          <a:xfrm>
            <a:off x="4978691" y="1919682"/>
            <a:ext cx="2031471" cy="2031471"/>
            <a:chOff x="3733800" y="1506086"/>
            <a:chExt cx="1524000" cy="1524000"/>
          </a:xfrm>
          <a:effectLst>
            <a:outerShdw blurRad="254000" dist="63500" dir="2700000" algn="tl" rotWithShape="0">
              <a:prstClr val="black">
                <a:alpha val="30000"/>
              </a:prstClr>
            </a:outerShdw>
          </a:effectLst>
        </p:grpSpPr>
        <p:sp>
          <p:nvSpPr>
            <p:cNvPr id="57" name="Oval 49"/>
            <p:cNvSpPr/>
            <p:nvPr/>
          </p:nvSpPr>
          <p:spPr>
            <a:xfrm>
              <a:off x="3733800" y="1506086"/>
              <a:ext cx="1524000" cy="1524000"/>
            </a:xfrm>
            <a:prstGeom prst="ellipse">
              <a:avLst/>
            </a:prstGeom>
            <a:solidFill>
              <a:srgbClr val="4F4D50"/>
            </a:solidFill>
            <a:ln w="25400" cap="flat" cmpd="sng" algn="ctr">
              <a:noFill/>
              <a:prstDash val="solid"/>
            </a:ln>
            <a:effectLst/>
          </p:spPr>
          <p:txBody>
            <a:bodyPr anchor="ctr"/>
            <a:lstStyle/>
            <a:p>
              <a:pPr algn="ctr" defTabSz="1217967">
                <a:lnSpc>
                  <a:spcPct val="130000"/>
                </a:lnSpc>
                <a:defRPr/>
              </a:pPr>
              <a:endParaRPr lang="en-US" sz="3199" kern="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58" name="Freeform 6"/>
            <p:cNvSpPr>
              <a:spLocks noEditPoints="1"/>
            </p:cNvSpPr>
            <p:nvPr/>
          </p:nvSpPr>
          <p:spPr bwMode="auto">
            <a:xfrm>
              <a:off x="4270772" y="2056155"/>
              <a:ext cx="450056" cy="450056"/>
            </a:xfrm>
            <a:custGeom>
              <a:avLst/>
              <a:gdLst>
                <a:gd name="T0" fmla="*/ 176 w 352"/>
                <a:gd name="T1" fmla="*/ 0 h 352"/>
                <a:gd name="T2" fmla="*/ 0 w 352"/>
                <a:gd name="T3" fmla="*/ 176 h 352"/>
                <a:gd name="T4" fmla="*/ 44 w 352"/>
                <a:gd name="T5" fmla="*/ 292 h 352"/>
                <a:gd name="T6" fmla="*/ 152 w 352"/>
                <a:gd name="T7" fmla="*/ 250 h 352"/>
                <a:gd name="T8" fmla="*/ 276 w 352"/>
                <a:gd name="T9" fmla="*/ 321 h 352"/>
                <a:gd name="T10" fmla="*/ 352 w 352"/>
                <a:gd name="T11" fmla="*/ 176 h 352"/>
                <a:gd name="T12" fmla="*/ 176 w 352"/>
                <a:gd name="T13" fmla="*/ 0 h 352"/>
                <a:gd name="T14" fmla="*/ 262 w 352"/>
                <a:gd name="T15" fmla="*/ 239 h 352"/>
                <a:gd name="T16" fmla="*/ 247 w 352"/>
                <a:gd name="T17" fmla="*/ 242 h 352"/>
                <a:gd name="T18" fmla="*/ 95 w 352"/>
                <a:gd name="T19" fmla="*/ 226 h 352"/>
                <a:gd name="T20" fmla="*/ 82 w 352"/>
                <a:gd name="T21" fmla="*/ 217 h 352"/>
                <a:gd name="T22" fmla="*/ 90 w 352"/>
                <a:gd name="T23" fmla="*/ 204 h 352"/>
                <a:gd name="T24" fmla="*/ 259 w 352"/>
                <a:gd name="T25" fmla="*/ 224 h 352"/>
                <a:gd name="T26" fmla="*/ 262 w 352"/>
                <a:gd name="T27" fmla="*/ 239 h 352"/>
                <a:gd name="T28" fmla="*/ 283 w 352"/>
                <a:gd name="T29" fmla="*/ 189 h 352"/>
                <a:gd name="T30" fmla="*/ 265 w 352"/>
                <a:gd name="T31" fmla="*/ 193 h 352"/>
                <a:gd name="T32" fmla="*/ 92 w 352"/>
                <a:gd name="T33" fmla="*/ 173 h 352"/>
                <a:gd name="T34" fmla="*/ 75 w 352"/>
                <a:gd name="T35" fmla="*/ 164 h 352"/>
                <a:gd name="T36" fmla="*/ 84 w 352"/>
                <a:gd name="T37" fmla="*/ 147 h 352"/>
                <a:gd name="T38" fmla="*/ 279 w 352"/>
                <a:gd name="T39" fmla="*/ 170 h 352"/>
                <a:gd name="T40" fmla="*/ 283 w 352"/>
                <a:gd name="T41" fmla="*/ 189 h 352"/>
                <a:gd name="T42" fmla="*/ 285 w 352"/>
                <a:gd name="T43" fmla="*/ 137 h 352"/>
                <a:gd name="T44" fmla="*/ 84 w 352"/>
                <a:gd name="T45" fmla="*/ 117 h 352"/>
                <a:gd name="T46" fmla="*/ 64 w 352"/>
                <a:gd name="T47" fmla="*/ 106 h 352"/>
                <a:gd name="T48" fmla="*/ 74 w 352"/>
                <a:gd name="T49" fmla="*/ 86 h 352"/>
                <a:gd name="T50" fmla="*/ 302 w 352"/>
                <a:gd name="T51" fmla="*/ 109 h 352"/>
                <a:gd name="T52" fmla="*/ 308 w 352"/>
                <a:gd name="T53" fmla="*/ 131 h 352"/>
                <a:gd name="T54" fmla="*/ 285 w 352"/>
                <a:gd name="T55" fmla="*/ 137 h 352"/>
                <a:gd name="T56" fmla="*/ 151 w 352"/>
                <a:gd name="T57" fmla="*/ 303 h 352"/>
                <a:gd name="T58" fmla="*/ 91 w 352"/>
                <a:gd name="T59" fmla="*/ 330 h 352"/>
                <a:gd name="T60" fmla="*/ 176 w 352"/>
                <a:gd name="T61" fmla="*/ 352 h 352"/>
                <a:gd name="T62" fmla="*/ 220 w 352"/>
                <a:gd name="T63" fmla="*/ 347 h 352"/>
                <a:gd name="T64" fmla="*/ 151 w 352"/>
                <a:gd name="T65" fmla="*/ 30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2" h="352">
                  <a:moveTo>
                    <a:pt x="176" y="0"/>
                  </a:moveTo>
                  <a:cubicBezTo>
                    <a:pt x="79" y="0"/>
                    <a:pt x="0" y="79"/>
                    <a:pt x="0" y="176"/>
                  </a:cubicBezTo>
                  <a:cubicBezTo>
                    <a:pt x="0" y="220"/>
                    <a:pt x="17" y="261"/>
                    <a:pt x="44" y="292"/>
                  </a:cubicBezTo>
                  <a:cubicBezTo>
                    <a:pt x="71" y="264"/>
                    <a:pt x="109" y="249"/>
                    <a:pt x="152" y="250"/>
                  </a:cubicBezTo>
                  <a:cubicBezTo>
                    <a:pt x="208" y="252"/>
                    <a:pt x="251" y="278"/>
                    <a:pt x="276" y="321"/>
                  </a:cubicBezTo>
                  <a:cubicBezTo>
                    <a:pt x="322" y="289"/>
                    <a:pt x="352" y="236"/>
                    <a:pt x="352" y="176"/>
                  </a:cubicBezTo>
                  <a:cubicBezTo>
                    <a:pt x="352" y="79"/>
                    <a:pt x="273" y="0"/>
                    <a:pt x="176" y="0"/>
                  </a:cubicBezTo>
                  <a:close/>
                  <a:moveTo>
                    <a:pt x="262" y="239"/>
                  </a:moveTo>
                  <a:cubicBezTo>
                    <a:pt x="259" y="244"/>
                    <a:pt x="253" y="245"/>
                    <a:pt x="247" y="242"/>
                  </a:cubicBezTo>
                  <a:cubicBezTo>
                    <a:pt x="207" y="217"/>
                    <a:pt x="155" y="212"/>
                    <a:pt x="95" y="226"/>
                  </a:cubicBezTo>
                  <a:cubicBezTo>
                    <a:pt x="89" y="227"/>
                    <a:pt x="83" y="223"/>
                    <a:pt x="82" y="217"/>
                  </a:cubicBezTo>
                  <a:cubicBezTo>
                    <a:pt x="81" y="212"/>
                    <a:pt x="84" y="206"/>
                    <a:pt x="90" y="204"/>
                  </a:cubicBezTo>
                  <a:cubicBezTo>
                    <a:pt x="156" y="189"/>
                    <a:pt x="213" y="196"/>
                    <a:pt x="259" y="224"/>
                  </a:cubicBezTo>
                  <a:cubicBezTo>
                    <a:pt x="264" y="227"/>
                    <a:pt x="265" y="234"/>
                    <a:pt x="262" y="239"/>
                  </a:cubicBezTo>
                  <a:close/>
                  <a:moveTo>
                    <a:pt x="283" y="189"/>
                  </a:moveTo>
                  <a:cubicBezTo>
                    <a:pt x="280" y="195"/>
                    <a:pt x="271" y="197"/>
                    <a:pt x="265" y="193"/>
                  </a:cubicBezTo>
                  <a:cubicBezTo>
                    <a:pt x="218" y="164"/>
                    <a:pt x="147" y="156"/>
                    <a:pt x="92" y="173"/>
                  </a:cubicBezTo>
                  <a:cubicBezTo>
                    <a:pt x="85" y="175"/>
                    <a:pt x="77" y="171"/>
                    <a:pt x="75" y="164"/>
                  </a:cubicBezTo>
                  <a:cubicBezTo>
                    <a:pt x="73" y="157"/>
                    <a:pt x="77" y="149"/>
                    <a:pt x="84" y="147"/>
                  </a:cubicBezTo>
                  <a:cubicBezTo>
                    <a:pt x="147" y="128"/>
                    <a:pt x="226" y="137"/>
                    <a:pt x="279" y="170"/>
                  </a:cubicBezTo>
                  <a:cubicBezTo>
                    <a:pt x="285" y="174"/>
                    <a:pt x="287" y="182"/>
                    <a:pt x="283" y="189"/>
                  </a:cubicBezTo>
                  <a:close/>
                  <a:moveTo>
                    <a:pt x="285" y="137"/>
                  </a:moveTo>
                  <a:cubicBezTo>
                    <a:pt x="229" y="104"/>
                    <a:pt x="137" y="101"/>
                    <a:pt x="84" y="117"/>
                  </a:cubicBezTo>
                  <a:cubicBezTo>
                    <a:pt x="75" y="120"/>
                    <a:pt x="66" y="115"/>
                    <a:pt x="64" y="106"/>
                  </a:cubicBezTo>
                  <a:cubicBezTo>
                    <a:pt x="61" y="98"/>
                    <a:pt x="66" y="88"/>
                    <a:pt x="74" y="86"/>
                  </a:cubicBezTo>
                  <a:cubicBezTo>
                    <a:pt x="136" y="67"/>
                    <a:pt x="238" y="71"/>
                    <a:pt x="302" y="109"/>
                  </a:cubicBezTo>
                  <a:cubicBezTo>
                    <a:pt x="310" y="114"/>
                    <a:pt x="312" y="124"/>
                    <a:pt x="308" y="131"/>
                  </a:cubicBezTo>
                  <a:cubicBezTo>
                    <a:pt x="303" y="139"/>
                    <a:pt x="293" y="142"/>
                    <a:pt x="285" y="137"/>
                  </a:cubicBezTo>
                  <a:close/>
                  <a:moveTo>
                    <a:pt x="151" y="303"/>
                  </a:moveTo>
                  <a:cubicBezTo>
                    <a:pt x="126" y="302"/>
                    <a:pt x="106" y="312"/>
                    <a:pt x="91" y="330"/>
                  </a:cubicBezTo>
                  <a:cubicBezTo>
                    <a:pt x="116" y="344"/>
                    <a:pt x="145" y="352"/>
                    <a:pt x="176" y="352"/>
                  </a:cubicBezTo>
                  <a:cubicBezTo>
                    <a:pt x="191" y="352"/>
                    <a:pt x="206" y="350"/>
                    <a:pt x="220" y="347"/>
                  </a:cubicBezTo>
                  <a:cubicBezTo>
                    <a:pt x="206" y="319"/>
                    <a:pt x="183" y="304"/>
                    <a:pt x="151" y="303"/>
                  </a:cubicBezTo>
                  <a:close/>
                </a:path>
              </a:pathLst>
            </a:custGeom>
            <a:solidFill>
              <a:sysClr val="window" lastClr="FFFFFF"/>
            </a:solidFill>
            <a:ln>
              <a:noFill/>
            </a:ln>
          </p:spPr>
          <p:txBody>
            <a:bodyPr lIns="162518" tIns="81259" rIns="162518" bIns="81259"/>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grpSp>
      <p:grpSp>
        <p:nvGrpSpPr>
          <p:cNvPr id="5" name="Group 4"/>
          <p:cNvGrpSpPr>
            <a:grpSpLocks/>
          </p:cNvGrpSpPr>
          <p:nvPr/>
        </p:nvGrpSpPr>
        <p:grpSpPr bwMode="auto">
          <a:xfrm>
            <a:off x="3251941" y="1919682"/>
            <a:ext cx="2031471" cy="2031471"/>
            <a:chOff x="2438400" y="1506086"/>
            <a:chExt cx="1524000" cy="1524000"/>
          </a:xfrm>
          <a:effectLst>
            <a:outerShdw blurRad="254000" dist="63500" dir="2700000" algn="tl" rotWithShape="0">
              <a:prstClr val="black">
                <a:alpha val="30000"/>
              </a:prstClr>
            </a:outerShdw>
          </a:effectLst>
        </p:grpSpPr>
        <p:sp>
          <p:nvSpPr>
            <p:cNvPr id="60" name="Oval 47"/>
            <p:cNvSpPr/>
            <p:nvPr/>
          </p:nvSpPr>
          <p:spPr>
            <a:xfrm>
              <a:off x="2438400" y="1506086"/>
              <a:ext cx="1524000" cy="1524000"/>
            </a:xfrm>
            <a:prstGeom prst="ellipse">
              <a:avLst/>
            </a:prstGeom>
            <a:solidFill>
              <a:srgbClr val="C8B08A"/>
            </a:solidFill>
            <a:ln w="25400" cap="flat" cmpd="sng" algn="ctr">
              <a:noFill/>
              <a:prstDash val="solid"/>
            </a:ln>
            <a:effectLst/>
          </p:spPr>
          <p:txBody>
            <a:bodyPr anchor="ctr"/>
            <a:lstStyle/>
            <a:p>
              <a:pPr algn="ctr" defTabSz="1217967">
                <a:lnSpc>
                  <a:spcPct val="130000"/>
                </a:lnSpc>
                <a:defRPr/>
              </a:pPr>
              <a:endParaRPr lang="en-US" sz="3199" kern="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61" name="Freeform 11"/>
            <p:cNvSpPr/>
            <p:nvPr/>
          </p:nvSpPr>
          <p:spPr bwMode="auto">
            <a:xfrm>
              <a:off x="2980135" y="2050201"/>
              <a:ext cx="440531" cy="434579"/>
            </a:xfrm>
            <a:custGeom>
              <a:avLst/>
              <a:gdLst>
                <a:gd name="T0" fmla="*/ 358 w 378"/>
                <a:gd name="T1" fmla="*/ 116 h 374"/>
                <a:gd name="T2" fmla="*/ 192 w 378"/>
                <a:gd name="T3" fmla="*/ 351 h 374"/>
                <a:gd name="T4" fmla="*/ 116 w 378"/>
                <a:gd name="T5" fmla="*/ 319 h 374"/>
                <a:gd name="T6" fmla="*/ 55 w 378"/>
                <a:gd name="T7" fmla="*/ 133 h 374"/>
                <a:gd name="T8" fmla="*/ 14 w 378"/>
                <a:gd name="T9" fmla="*/ 146 h 374"/>
                <a:gd name="T10" fmla="*/ 0 w 378"/>
                <a:gd name="T11" fmla="*/ 126 h 374"/>
                <a:gd name="T12" fmla="*/ 108 w 378"/>
                <a:gd name="T13" fmla="*/ 42 h 374"/>
                <a:gd name="T14" fmla="*/ 169 w 378"/>
                <a:gd name="T15" fmla="*/ 168 h 374"/>
                <a:gd name="T16" fmla="*/ 198 w 378"/>
                <a:gd name="T17" fmla="*/ 241 h 374"/>
                <a:gd name="T18" fmla="*/ 248 w 378"/>
                <a:gd name="T19" fmla="*/ 175 h 374"/>
                <a:gd name="T20" fmla="*/ 206 w 378"/>
                <a:gd name="T21" fmla="*/ 125 h 374"/>
                <a:gd name="T22" fmla="*/ 358 w 378"/>
                <a:gd name="T23" fmla="*/ 11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8" h="374">
                  <a:moveTo>
                    <a:pt x="358" y="116"/>
                  </a:moveTo>
                  <a:cubicBezTo>
                    <a:pt x="338" y="231"/>
                    <a:pt x="225" y="329"/>
                    <a:pt x="192" y="351"/>
                  </a:cubicBezTo>
                  <a:cubicBezTo>
                    <a:pt x="158" y="374"/>
                    <a:pt x="127" y="342"/>
                    <a:pt x="116" y="319"/>
                  </a:cubicBezTo>
                  <a:cubicBezTo>
                    <a:pt x="103" y="292"/>
                    <a:pt x="65" y="146"/>
                    <a:pt x="55" y="133"/>
                  </a:cubicBezTo>
                  <a:cubicBezTo>
                    <a:pt x="45" y="121"/>
                    <a:pt x="14" y="146"/>
                    <a:pt x="14" y="146"/>
                  </a:cubicBezTo>
                  <a:cubicBezTo>
                    <a:pt x="0" y="126"/>
                    <a:pt x="0" y="126"/>
                    <a:pt x="0" y="126"/>
                  </a:cubicBezTo>
                  <a:cubicBezTo>
                    <a:pt x="0" y="126"/>
                    <a:pt x="61" y="51"/>
                    <a:pt x="108" y="42"/>
                  </a:cubicBezTo>
                  <a:cubicBezTo>
                    <a:pt x="157" y="32"/>
                    <a:pt x="157" y="119"/>
                    <a:pt x="169" y="168"/>
                  </a:cubicBezTo>
                  <a:cubicBezTo>
                    <a:pt x="180" y="215"/>
                    <a:pt x="188" y="241"/>
                    <a:pt x="198" y="241"/>
                  </a:cubicBezTo>
                  <a:cubicBezTo>
                    <a:pt x="208" y="241"/>
                    <a:pt x="227" y="215"/>
                    <a:pt x="248" y="175"/>
                  </a:cubicBezTo>
                  <a:cubicBezTo>
                    <a:pt x="269" y="135"/>
                    <a:pt x="247" y="100"/>
                    <a:pt x="206" y="125"/>
                  </a:cubicBezTo>
                  <a:cubicBezTo>
                    <a:pt x="223" y="24"/>
                    <a:pt x="378" y="0"/>
                    <a:pt x="358" y="116"/>
                  </a:cubicBezTo>
                  <a:close/>
                </a:path>
              </a:pathLst>
            </a:custGeom>
            <a:solidFill>
              <a:sysClr val="window" lastClr="FFFFFF"/>
            </a:solidFill>
            <a:ln>
              <a:noFill/>
            </a:ln>
          </p:spPr>
          <p:txBody>
            <a:bodyPr lIns="162518" tIns="81259" rIns="162518" bIns="81259"/>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grpSp>
      <p:grpSp>
        <p:nvGrpSpPr>
          <p:cNvPr id="6" name="Group 1"/>
          <p:cNvGrpSpPr>
            <a:grpSpLocks/>
          </p:cNvGrpSpPr>
          <p:nvPr/>
        </p:nvGrpSpPr>
        <p:grpSpPr bwMode="auto">
          <a:xfrm>
            <a:off x="1728338" y="1919682"/>
            <a:ext cx="2031471" cy="2031471"/>
            <a:chOff x="1295400" y="1506086"/>
            <a:chExt cx="1524000" cy="1524000"/>
          </a:xfrm>
          <a:effectLst>
            <a:outerShdw blurRad="254000" dist="63500" dir="2700000" algn="tl" rotWithShape="0">
              <a:prstClr val="black">
                <a:alpha val="30000"/>
              </a:prstClr>
            </a:outerShdw>
          </a:effectLst>
        </p:grpSpPr>
        <p:sp>
          <p:nvSpPr>
            <p:cNvPr id="63" name="Oval 2"/>
            <p:cNvSpPr/>
            <p:nvPr/>
          </p:nvSpPr>
          <p:spPr>
            <a:xfrm>
              <a:off x="1295400" y="1506086"/>
              <a:ext cx="1524000" cy="1524000"/>
            </a:xfrm>
            <a:prstGeom prst="ellipse">
              <a:avLst/>
            </a:prstGeom>
            <a:solidFill>
              <a:srgbClr val="4F4D50"/>
            </a:solidFill>
            <a:ln w="25400" cap="flat" cmpd="sng" algn="ctr">
              <a:noFill/>
              <a:prstDash val="solid"/>
            </a:ln>
            <a:effectLst/>
          </p:spPr>
          <p:txBody>
            <a:bodyPr anchor="ctr"/>
            <a:lstStyle/>
            <a:p>
              <a:pPr algn="ctr" defTabSz="1217967">
                <a:lnSpc>
                  <a:spcPct val="130000"/>
                </a:lnSpc>
                <a:defRPr/>
              </a:pPr>
              <a:endParaRPr lang="en-US" sz="3199" kern="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64" name="Freeform 16"/>
            <p:cNvSpPr/>
            <p:nvPr/>
          </p:nvSpPr>
          <p:spPr bwMode="auto">
            <a:xfrm>
              <a:off x="1829991" y="2096636"/>
              <a:ext cx="454819" cy="369094"/>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ysClr val="window" lastClr="FFFFFF"/>
            </a:solidFill>
            <a:ln>
              <a:noFill/>
            </a:ln>
          </p:spPr>
          <p:txBody>
            <a:bodyPr lIns="162518" tIns="81259" rIns="162518" bIns="81259"/>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grpSp>
      <p:sp>
        <p:nvSpPr>
          <p:cNvPr id="65" name="Content Placeholder 2"/>
          <p:cNvSpPr txBox="1">
            <a:spLocks noChangeArrowheads="1"/>
          </p:cNvSpPr>
          <p:nvPr/>
        </p:nvSpPr>
        <p:spPr bwMode="auto">
          <a:xfrm>
            <a:off x="1885460" y="5066876"/>
            <a:ext cx="8421085" cy="1088741"/>
          </a:xfrm>
          <a:prstGeom prst="rect">
            <a:avLst/>
          </a:prstGeom>
          <a:noFill/>
          <a:ln w="9525">
            <a:noFill/>
            <a:miter lim="800000"/>
            <a:headEnd/>
            <a:tailEnd/>
          </a:ln>
        </p:spPr>
        <p:txBody>
          <a:bodyPr lIns="121868" tIns="60933" rIns="121868" bIns="60933"/>
          <a:lstStyle/>
          <a:p>
            <a:pPr algn="ct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a:t>
            </a:r>
            <a:endParaRPr lang="zh-CN" altLang="en-US" sz="11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endParaRPr>
          </a:p>
        </p:txBody>
      </p:sp>
      <p:cxnSp>
        <p:nvCxnSpPr>
          <p:cNvPr id="66" name="Straight Connector 83"/>
          <p:cNvCxnSpPr>
            <a:cxnSpLocks noChangeShapeType="1"/>
          </p:cNvCxnSpPr>
          <p:nvPr/>
        </p:nvCxnSpPr>
        <p:spPr bwMode="auto">
          <a:xfrm flipH="1">
            <a:off x="891945" y="4863726"/>
            <a:ext cx="10203380" cy="0"/>
          </a:xfrm>
          <a:prstGeom prst="line">
            <a:avLst/>
          </a:prstGeom>
          <a:noFill/>
          <a:ln w="9525">
            <a:solidFill>
              <a:srgbClr val="D9D9D9"/>
            </a:solidFill>
            <a:prstDash val="sysDot"/>
            <a:round/>
            <a:headEnd/>
            <a:tailEnd/>
          </a:ln>
        </p:spPr>
      </p:cxnSp>
      <p:sp>
        <p:nvSpPr>
          <p:cNvPr id="67" name="Rectangle 1436"/>
          <p:cNvSpPr>
            <a:spLocks noChangeArrowheads="1"/>
          </p:cNvSpPr>
          <p:nvPr/>
        </p:nvSpPr>
        <p:spPr bwMode="auto">
          <a:xfrm>
            <a:off x="2348603" y="4473099"/>
            <a:ext cx="697307" cy="360099"/>
          </a:xfrm>
          <a:prstGeom prst="rect">
            <a:avLst/>
          </a:prstGeom>
          <a:noFill/>
          <a:ln>
            <a:noFill/>
          </a:ln>
        </p:spPr>
        <p:txBody>
          <a:bodyPr wrap="none" lIns="0" tIns="0" rIns="0" bIns="0">
            <a:spAutoFit/>
          </a:bodyPr>
          <a:lstStyle/>
          <a:p>
            <a:pPr algn="ctr" defTabSz="1217967">
              <a:lnSpc>
                <a:spcPct val="130000"/>
              </a:lnSpc>
              <a:defRPr/>
            </a:pPr>
            <a:r>
              <a:rPr lang="zh-CN" altLang="en-US" b="1" kern="0" dirty="0">
                <a:solidFill>
                  <a:srgbClr val="404040"/>
                </a:solidFill>
                <a:latin typeface="方正黑体简体" panose="02010601030101010101" pitchFamily="2" charset="-122"/>
                <a:ea typeface="方正黑体简体" panose="02010601030101010101" pitchFamily="2" charset="-122"/>
                <a:cs typeface="+mn-ea"/>
                <a:sym typeface="+mn-lt"/>
              </a:rPr>
              <a:t>互联网</a:t>
            </a:r>
            <a:endParaRPr lang="en-US" b="1" kern="0" dirty="0">
              <a:solidFill>
                <a:srgbClr val="404040"/>
              </a:solidFill>
              <a:latin typeface="方正黑体简体" panose="02010601030101010101" pitchFamily="2" charset="-122"/>
              <a:ea typeface="方正黑体简体" panose="02010601030101010101" pitchFamily="2" charset="-122"/>
              <a:cs typeface="+mn-ea"/>
              <a:sym typeface="+mn-lt"/>
            </a:endParaRPr>
          </a:p>
        </p:txBody>
      </p:sp>
      <p:sp>
        <p:nvSpPr>
          <p:cNvPr id="68" name="Freeform 6"/>
          <p:cNvSpPr>
            <a:spLocks noEditPoints="1"/>
          </p:cNvSpPr>
          <p:nvPr/>
        </p:nvSpPr>
        <p:spPr bwMode="auto">
          <a:xfrm>
            <a:off x="2585366" y="4154300"/>
            <a:ext cx="22219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4F4D50"/>
          </a:solidFill>
          <a:ln>
            <a:noFill/>
          </a:ln>
        </p:spPr>
        <p:txBody>
          <a:bodyPr lIns="121868" tIns="60933" rIns="121868" bIns="60933"/>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sp>
        <p:nvSpPr>
          <p:cNvPr id="69" name="Rectangle 1436"/>
          <p:cNvSpPr>
            <a:spLocks noChangeArrowheads="1"/>
          </p:cNvSpPr>
          <p:nvPr/>
        </p:nvSpPr>
        <p:spPr bwMode="auto">
          <a:xfrm>
            <a:off x="3827407" y="4473099"/>
            <a:ext cx="929742" cy="360099"/>
          </a:xfrm>
          <a:prstGeom prst="rect">
            <a:avLst/>
          </a:prstGeom>
          <a:noFill/>
          <a:ln>
            <a:noFill/>
          </a:ln>
        </p:spPr>
        <p:txBody>
          <a:bodyPr wrap="none" lIns="0" tIns="0" rIns="0" bIns="0">
            <a:spAutoFit/>
          </a:bodyPr>
          <a:lstStyle/>
          <a:p>
            <a:pPr algn="ctr" defTabSz="1217967">
              <a:lnSpc>
                <a:spcPct val="130000"/>
              </a:lnSpc>
              <a:defRPr/>
            </a:pPr>
            <a:r>
              <a:rPr lang="zh-CN" altLang="en-US" b="1" kern="0" dirty="0">
                <a:solidFill>
                  <a:srgbClr val="404040"/>
                </a:solidFill>
                <a:latin typeface="方正黑体简体" panose="02010601030101010101" pitchFamily="2" charset="-122"/>
                <a:ea typeface="方正黑体简体" panose="02010601030101010101" pitchFamily="2" charset="-122"/>
                <a:cs typeface="+mn-ea"/>
                <a:sym typeface="+mn-lt"/>
              </a:rPr>
              <a:t>数码科技</a:t>
            </a:r>
            <a:endParaRPr lang="en-US" b="1" kern="0" dirty="0">
              <a:solidFill>
                <a:srgbClr val="404040"/>
              </a:solidFill>
              <a:latin typeface="方正黑体简体" panose="02010601030101010101" pitchFamily="2" charset="-122"/>
              <a:ea typeface="方正黑体简体" panose="02010601030101010101" pitchFamily="2" charset="-122"/>
              <a:cs typeface="+mn-ea"/>
              <a:sym typeface="+mn-lt"/>
            </a:endParaRPr>
          </a:p>
        </p:txBody>
      </p:sp>
      <p:sp>
        <p:nvSpPr>
          <p:cNvPr id="70" name="Freeform 6"/>
          <p:cNvSpPr>
            <a:spLocks noEditPoints="1"/>
          </p:cNvSpPr>
          <p:nvPr/>
        </p:nvSpPr>
        <p:spPr bwMode="auto">
          <a:xfrm>
            <a:off x="4180390" y="4154300"/>
            <a:ext cx="22219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C8B08A"/>
          </a:solidFill>
          <a:ln>
            <a:noFill/>
          </a:ln>
        </p:spPr>
        <p:txBody>
          <a:bodyPr lIns="121868" tIns="60933" rIns="121868" bIns="60933"/>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sp>
        <p:nvSpPr>
          <p:cNvPr id="71" name="Rectangle 1436"/>
          <p:cNvSpPr>
            <a:spLocks noChangeArrowheads="1"/>
          </p:cNvSpPr>
          <p:nvPr/>
        </p:nvSpPr>
        <p:spPr bwMode="auto">
          <a:xfrm>
            <a:off x="5618003" y="4473099"/>
            <a:ext cx="697307" cy="325858"/>
          </a:xfrm>
          <a:prstGeom prst="rect">
            <a:avLst/>
          </a:prstGeom>
          <a:noFill/>
          <a:ln>
            <a:noFill/>
          </a:ln>
        </p:spPr>
        <p:txBody>
          <a:bodyPr wrap="none" lIns="0" tIns="0" rIns="0" bIns="0">
            <a:spAutoFit/>
          </a:bodyPr>
          <a:lstStyle/>
          <a:p>
            <a:pPr algn="ctr" defTabSz="1217967">
              <a:lnSpc>
                <a:spcPct val="130000"/>
              </a:lnSpc>
              <a:defRPr/>
            </a:pPr>
            <a:r>
              <a:rPr lang="zh-CN" altLang="en-US" b="1" kern="0" dirty="0">
                <a:solidFill>
                  <a:srgbClr val="404040"/>
                </a:solidFill>
                <a:latin typeface="方正黑体简体" panose="02010601030101010101" pitchFamily="2" charset="-122"/>
                <a:ea typeface="方正黑体简体" panose="02010601030101010101" pitchFamily="2" charset="-122"/>
                <a:cs typeface="+mn-ea"/>
                <a:sym typeface="+mn-lt"/>
              </a:rPr>
              <a:t>大数据</a:t>
            </a:r>
            <a:endParaRPr lang="en-US" b="1" kern="0" dirty="0">
              <a:solidFill>
                <a:srgbClr val="404040"/>
              </a:solidFill>
              <a:latin typeface="方正黑体简体" panose="02010601030101010101" pitchFamily="2" charset="-122"/>
              <a:ea typeface="方正黑体简体" panose="02010601030101010101" pitchFamily="2" charset="-122"/>
              <a:cs typeface="+mn-ea"/>
              <a:sym typeface="+mn-lt"/>
            </a:endParaRPr>
          </a:p>
        </p:txBody>
      </p:sp>
      <p:sp>
        <p:nvSpPr>
          <p:cNvPr id="72" name="Freeform 6"/>
          <p:cNvSpPr>
            <a:spLocks noEditPoints="1"/>
          </p:cNvSpPr>
          <p:nvPr/>
        </p:nvSpPr>
        <p:spPr bwMode="auto">
          <a:xfrm>
            <a:off x="5854765" y="4154300"/>
            <a:ext cx="22219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4F4D50"/>
          </a:solidFill>
          <a:ln>
            <a:noFill/>
          </a:ln>
        </p:spPr>
        <p:txBody>
          <a:bodyPr lIns="121868" tIns="60933" rIns="121868" bIns="60933"/>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sp>
        <p:nvSpPr>
          <p:cNvPr id="73" name="Rectangle 1436"/>
          <p:cNvSpPr>
            <a:spLocks noChangeArrowheads="1"/>
          </p:cNvSpPr>
          <p:nvPr/>
        </p:nvSpPr>
        <p:spPr bwMode="auto">
          <a:xfrm>
            <a:off x="7442718" y="4473099"/>
            <a:ext cx="464871" cy="360099"/>
          </a:xfrm>
          <a:prstGeom prst="rect">
            <a:avLst/>
          </a:prstGeom>
          <a:noFill/>
          <a:ln>
            <a:noFill/>
          </a:ln>
        </p:spPr>
        <p:txBody>
          <a:bodyPr wrap="none" lIns="0" tIns="0" rIns="0" bIns="0">
            <a:spAutoFit/>
          </a:bodyPr>
          <a:lstStyle/>
          <a:p>
            <a:pPr algn="ctr" defTabSz="1217967">
              <a:lnSpc>
                <a:spcPct val="130000"/>
              </a:lnSpc>
              <a:defRPr/>
            </a:pPr>
            <a:r>
              <a:rPr lang="zh-CN" altLang="en-US" b="1" kern="0" dirty="0">
                <a:solidFill>
                  <a:srgbClr val="404040"/>
                </a:solidFill>
                <a:latin typeface="方正黑体简体" panose="02010601030101010101" pitchFamily="2" charset="-122"/>
                <a:ea typeface="方正黑体简体" panose="02010601030101010101" pitchFamily="2" charset="-122"/>
                <a:cs typeface="+mn-ea"/>
                <a:sym typeface="+mn-lt"/>
              </a:rPr>
              <a:t>通信</a:t>
            </a:r>
            <a:endParaRPr lang="en-US" b="1" kern="0" dirty="0">
              <a:solidFill>
                <a:srgbClr val="404040"/>
              </a:solidFill>
              <a:latin typeface="方正黑体简体" panose="02010601030101010101" pitchFamily="2" charset="-122"/>
              <a:ea typeface="方正黑体简体" panose="02010601030101010101" pitchFamily="2" charset="-122"/>
              <a:cs typeface="+mn-ea"/>
              <a:sym typeface="+mn-lt"/>
            </a:endParaRPr>
          </a:p>
        </p:txBody>
      </p:sp>
      <p:sp>
        <p:nvSpPr>
          <p:cNvPr id="74" name="Freeform 6"/>
          <p:cNvSpPr>
            <a:spLocks noEditPoints="1"/>
          </p:cNvSpPr>
          <p:nvPr/>
        </p:nvSpPr>
        <p:spPr bwMode="auto">
          <a:xfrm>
            <a:off x="7562469" y="4154300"/>
            <a:ext cx="22378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C8B08A"/>
          </a:solidFill>
          <a:ln>
            <a:noFill/>
          </a:ln>
        </p:spPr>
        <p:txBody>
          <a:bodyPr lIns="121868" tIns="60933" rIns="121868" bIns="60933"/>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sp>
        <p:nvSpPr>
          <p:cNvPr id="75" name="Rectangle 1436"/>
          <p:cNvSpPr>
            <a:spLocks noChangeArrowheads="1"/>
          </p:cNvSpPr>
          <p:nvPr/>
        </p:nvSpPr>
        <p:spPr bwMode="auto">
          <a:xfrm>
            <a:off x="9203592" y="4473099"/>
            <a:ext cx="464871" cy="360099"/>
          </a:xfrm>
          <a:prstGeom prst="rect">
            <a:avLst/>
          </a:prstGeom>
          <a:noFill/>
          <a:ln>
            <a:noFill/>
          </a:ln>
        </p:spPr>
        <p:txBody>
          <a:bodyPr wrap="none" lIns="0" tIns="0" rIns="0" bIns="0">
            <a:spAutoFit/>
          </a:bodyPr>
          <a:lstStyle/>
          <a:p>
            <a:pPr algn="ctr" defTabSz="1217967">
              <a:lnSpc>
                <a:spcPct val="130000"/>
              </a:lnSpc>
              <a:defRPr/>
            </a:pPr>
            <a:r>
              <a:rPr lang="zh-CN" altLang="en-US" b="1" kern="0" dirty="0">
                <a:solidFill>
                  <a:srgbClr val="404040"/>
                </a:solidFill>
                <a:latin typeface="方正黑体简体" panose="02010601030101010101" pitchFamily="2" charset="-122"/>
                <a:ea typeface="方正黑体简体" panose="02010601030101010101" pitchFamily="2" charset="-122"/>
                <a:cs typeface="+mn-ea"/>
                <a:sym typeface="+mn-lt"/>
              </a:rPr>
              <a:t>船舶</a:t>
            </a:r>
            <a:endParaRPr lang="en-US" b="1" kern="0" dirty="0">
              <a:solidFill>
                <a:srgbClr val="404040"/>
              </a:solidFill>
              <a:latin typeface="方正黑体简体" panose="02010601030101010101" pitchFamily="2" charset="-122"/>
              <a:ea typeface="方正黑体简体" panose="02010601030101010101" pitchFamily="2" charset="-122"/>
              <a:cs typeface="+mn-ea"/>
              <a:sym typeface="+mn-lt"/>
            </a:endParaRPr>
          </a:p>
        </p:txBody>
      </p:sp>
      <p:sp>
        <p:nvSpPr>
          <p:cNvPr id="76" name="Freeform 6"/>
          <p:cNvSpPr>
            <a:spLocks noEditPoints="1"/>
          </p:cNvSpPr>
          <p:nvPr/>
        </p:nvSpPr>
        <p:spPr bwMode="auto">
          <a:xfrm>
            <a:off x="9324137" y="4154300"/>
            <a:ext cx="22219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4F4D50"/>
          </a:solidFill>
          <a:ln>
            <a:noFill/>
          </a:ln>
        </p:spPr>
        <p:txBody>
          <a:bodyPr lIns="121868" tIns="60933" rIns="121868" bIns="60933"/>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pic>
        <p:nvPicPr>
          <p:cNvPr id="32" name="图片 31">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3" name="TextBox 6">
            <a:extLst>
              <a:ext uri="{FF2B5EF4-FFF2-40B4-BE49-F238E27FC236}">
                <a16:creationId xmlns="" xmlns:a16="http://schemas.microsoft.com/office/drawing/2014/main"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36"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服务项目</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6827411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300" fill="hold"/>
                                        <p:tgtEl>
                                          <p:spTgt spid="32"/>
                                        </p:tgtEl>
                                        <p:attrNameLst>
                                          <p:attrName>ppt_x</p:attrName>
                                        </p:attrNameLst>
                                      </p:cBhvr>
                                      <p:tavLst>
                                        <p:tav tm="0">
                                          <p:val>
                                            <p:strVal val="0-#ppt_w/2"/>
                                          </p:val>
                                        </p:tav>
                                        <p:tav tm="100000">
                                          <p:val>
                                            <p:strVal val="#ppt_x"/>
                                          </p:val>
                                        </p:tav>
                                      </p:tavLst>
                                    </p:anim>
                                    <p:anim calcmode="lin" valueType="num">
                                      <p:cBhvr additive="base">
                                        <p:cTn id="8" dur="3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300" fill="hold"/>
                                        <p:tgtEl>
                                          <p:spTgt spid="33"/>
                                        </p:tgtEl>
                                        <p:attrNameLst>
                                          <p:attrName>ppt_x</p:attrName>
                                        </p:attrNameLst>
                                      </p:cBhvr>
                                      <p:tavLst>
                                        <p:tav tm="0">
                                          <p:val>
                                            <p:strVal val="0-#ppt_w/2"/>
                                          </p:val>
                                        </p:tav>
                                        <p:tav tm="100000">
                                          <p:val>
                                            <p:strVal val="#ppt_x"/>
                                          </p:val>
                                        </p:tav>
                                      </p:tavLst>
                                    </p:anim>
                                    <p:anim calcmode="lin" valueType="num">
                                      <p:cBhvr additive="base">
                                        <p:cTn id="12" dur="300" fill="hold"/>
                                        <p:tgtEl>
                                          <p:spTgt spid="3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300" fill="hold"/>
                                        <p:tgtEl>
                                          <p:spTgt spid="36"/>
                                        </p:tgtEl>
                                        <p:attrNameLst>
                                          <p:attrName>ppt_x</p:attrName>
                                        </p:attrNameLst>
                                      </p:cBhvr>
                                      <p:tavLst>
                                        <p:tav tm="0">
                                          <p:val>
                                            <p:strVal val="0-#ppt_w/2"/>
                                          </p:val>
                                        </p:tav>
                                        <p:tav tm="100000">
                                          <p:val>
                                            <p:strVal val="#ppt_x"/>
                                          </p:val>
                                        </p:tav>
                                      </p:tavLst>
                                    </p:anim>
                                    <p:anim calcmode="lin" valueType="num">
                                      <p:cBhvr additive="base">
                                        <p:cTn id="16" dur="300" fill="hold"/>
                                        <p:tgtEl>
                                          <p:spTgt spid="3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nodeType="afterGroup">
                            <p:stCondLst>
                              <p:cond delay="1100"/>
                            </p:stCondLst>
                            <p:childTnLst>
                              <p:par>
                                <p:cTn id="24" presetID="53" presetClass="entr" presetSubtype="16"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childTnLst>
                          </p:cTn>
                        </p:par>
                        <p:par>
                          <p:cTn id="29" fill="hold" nodeType="afterGroup">
                            <p:stCondLst>
                              <p:cond delay="1600"/>
                            </p:stCondLst>
                            <p:childTnLst>
                              <p:par>
                                <p:cTn id="30" presetID="53" presetClass="entr" presetSubtype="16"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childTnLst>
                          </p:cTn>
                        </p:par>
                        <p:par>
                          <p:cTn id="35" fill="hold" nodeType="afterGroup">
                            <p:stCondLst>
                              <p:cond delay="2100"/>
                            </p:stCondLst>
                            <p:childTnLst>
                              <p:par>
                                <p:cTn id="36" presetID="53" presetClass="entr" presetSubtype="16" fill="hold"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ppt_w</p:attrName>
                                        </p:attrNameLst>
                                      </p:cBhvr>
                                      <p:tavLst>
                                        <p:tav tm="0">
                                          <p:val>
                                            <p:fltVal val="0"/>
                                          </p:val>
                                        </p:tav>
                                        <p:tav tm="100000">
                                          <p:val>
                                            <p:strVal val="#ppt_w"/>
                                          </p:val>
                                        </p:tav>
                                      </p:tavLst>
                                    </p:anim>
                                    <p:anim calcmode="lin" valueType="num">
                                      <p:cBhvr>
                                        <p:cTn id="39" dur="500" fill="hold"/>
                                        <p:tgtEl>
                                          <p:spTgt spid="3"/>
                                        </p:tgtEl>
                                        <p:attrNameLst>
                                          <p:attrName>ppt_h</p:attrName>
                                        </p:attrNameLst>
                                      </p:cBhvr>
                                      <p:tavLst>
                                        <p:tav tm="0">
                                          <p:val>
                                            <p:fltVal val="0"/>
                                          </p:val>
                                        </p:tav>
                                        <p:tav tm="100000">
                                          <p:val>
                                            <p:strVal val="#ppt_h"/>
                                          </p:val>
                                        </p:tav>
                                      </p:tavLst>
                                    </p:anim>
                                    <p:animEffect transition="in" filter="fade">
                                      <p:cBhvr>
                                        <p:cTn id="40" dur="500"/>
                                        <p:tgtEl>
                                          <p:spTgt spid="3"/>
                                        </p:tgtEl>
                                      </p:cBhvr>
                                    </p:animEffect>
                                  </p:childTnLst>
                                </p:cTn>
                              </p:par>
                            </p:childTnLst>
                          </p:cTn>
                        </p:par>
                        <p:par>
                          <p:cTn id="41" fill="hold" nodeType="afterGroup">
                            <p:stCondLst>
                              <p:cond delay="2600"/>
                            </p:stCondLst>
                            <p:childTnLst>
                              <p:par>
                                <p:cTn id="42" presetID="53" presetClass="entr" presetSubtype="16" fill="hold" nodeType="afterEffect">
                                  <p:stCondLst>
                                    <p:cond delay="0"/>
                                  </p:stCondLst>
                                  <p:childTnLst>
                                    <p:set>
                                      <p:cBhvr>
                                        <p:cTn id="43" dur="1" fill="hold">
                                          <p:stCondLst>
                                            <p:cond delay="0"/>
                                          </p:stCondLst>
                                        </p:cTn>
                                        <p:tgtEl>
                                          <p:spTgt spid="2"/>
                                        </p:tgtEl>
                                        <p:attrNameLst>
                                          <p:attrName>style.visibility</p:attrName>
                                        </p:attrNameLst>
                                      </p:cBhvr>
                                      <p:to>
                                        <p:strVal val="visible"/>
                                      </p:to>
                                    </p:set>
                                    <p:anim calcmode="lin" valueType="num">
                                      <p:cBhvr>
                                        <p:cTn id="44" dur="500" fill="hold"/>
                                        <p:tgtEl>
                                          <p:spTgt spid="2"/>
                                        </p:tgtEl>
                                        <p:attrNameLst>
                                          <p:attrName>ppt_w</p:attrName>
                                        </p:attrNameLst>
                                      </p:cBhvr>
                                      <p:tavLst>
                                        <p:tav tm="0">
                                          <p:val>
                                            <p:fltVal val="0"/>
                                          </p:val>
                                        </p:tav>
                                        <p:tav tm="100000">
                                          <p:val>
                                            <p:strVal val="#ppt_w"/>
                                          </p:val>
                                        </p:tav>
                                      </p:tavLst>
                                    </p:anim>
                                    <p:anim calcmode="lin" valueType="num">
                                      <p:cBhvr>
                                        <p:cTn id="45" dur="500" fill="hold"/>
                                        <p:tgtEl>
                                          <p:spTgt spid="2"/>
                                        </p:tgtEl>
                                        <p:attrNameLst>
                                          <p:attrName>ppt_h</p:attrName>
                                        </p:attrNameLst>
                                      </p:cBhvr>
                                      <p:tavLst>
                                        <p:tav tm="0">
                                          <p:val>
                                            <p:fltVal val="0"/>
                                          </p:val>
                                        </p:tav>
                                        <p:tav tm="100000">
                                          <p:val>
                                            <p:strVal val="#ppt_h"/>
                                          </p:val>
                                        </p:tav>
                                      </p:tavLst>
                                    </p:anim>
                                    <p:animEffect transition="in" filter="fade">
                                      <p:cBhvr>
                                        <p:cTn id="46" dur="500"/>
                                        <p:tgtEl>
                                          <p:spTgt spid="2"/>
                                        </p:tgtEl>
                                      </p:cBhvr>
                                    </p:animEffect>
                                  </p:childTnLst>
                                </p:cTn>
                              </p:par>
                            </p:childTnLst>
                          </p:cTn>
                        </p:par>
                        <p:par>
                          <p:cTn id="47" fill="hold" nodeType="afterGroup">
                            <p:stCondLst>
                              <p:cond delay="3100"/>
                            </p:stCondLst>
                            <p:childTnLst>
                              <p:par>
                                <p:cTn id="48" presetID="16" presetClass="entr" presetSubtype="37" fill="hold" nodeType="afterEffect">
                                  <p:stCondLst>
                                    <p:cond delay="0"/>
                                  </p:stCondLst>
                                  <p:childTnLst>
                                    <p:set>
                                      <p:cBhvr>
                                        <p:cTn id="49" dur="1" fill="hold">
                                          <p:stCondLst>
                                            <p:cond delay="0"/>
                                          </p:stCondLst>
                                        </p:cTn>
                                        <p:tgtEl>
                                          <p:spTgt spid="66"/>
                                        </p:tgtEl>
                                        <p:attrNameLst>
                                          <p:attrName>style.visibility</p:attrName>
                                        </p:attrNameLst>
                                      </p:cBhvr>
                                      <p:to>
                                        <p:strVal val="visible"/>
                                      </p:to>
                                    </p:set>
                                    <p:animEffect transition="in" filter="barn(outVertical)">
                                      <p:cBhvr>
                                        <p:cTn id="50" dur="500"/>
                                        <p:tgtEl>
                                          <p:spTgt spid="66"/>
                                        </p:tgtEl>
                                      </p:cBhvr>
                                    </p:animEffect>
                                  </p:childTnLst>
                                </p:cTn>
                              </p:par>
                            </p:childTnLst>
                          </p:cTn>
                        </p:par>
                        <p:par>
                          <p:cTn id="51" fill="hold" nodeType="afterGroup">
                            <p:stCondLst>
                              <p:cond delay="3600"/>
                            </p:stCondLst>
                            <p:childTnLst>
                              <p:par>
                                <p:cTn id="52" presetID="10" presetClass="entr" presetSubtype="0" fill="hold" grpId="0" nodeType="afterEffect">
                                  <p:stCondLst>
                                    <p:cond delay="0"/>
                                  </p:stCondLst>
                                  <p:childTnLst>
                                    <p:set>
                                      <p:cBhvr>
                                        <p:cTn id="53" dur="1" fill="hold">
                                          <p:stCondLst>
                                            <p:cond delay="0"/>
                                          </p:stCondLst>
                                        </p:cTn>
                                        <p:tgtEl>
                                          <p:spTgt spid="65"/>
                                        </p:tgtEl>
                                        <p:attrNameLst>
                                          <p:attrName>style.visibility</p:attrName>
                                        </p:attrNameLst>
                                      </p:cBhvr>
                                      <p:to>
                                        <p:strVal val="visible"/>
                                      </p:to>
                                    </p:set>
                                    <p:animEffect transition="in" filter="fade">
                                      <p:cBhvr>
                                        <p:cTn id="54"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sp>
        <p:nvSpPr>
          <p:cNvPr id="46"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12" name="图片 11">
            <a:extLst>
              <a:ext uri="{FF2B5EF4-FFF2-40B4-BE49-F238E27FC236}">
                <a16:creationId xmlns="" xmlns:a16="http://schemas.microsoft.com/office/drawing/2014/main" id="{D2D8701D-78B8-4F07-8448-76DF0BCF5F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52888" y="1468371"/>
            <a:ext cx="3225219" cy="4992555"/>
          </a:xfrm>
          <a:prstGeom prst="rect">
            <a:avLst/>
          </a:prstGeom>
        </p:spPr>
      </p:pic>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 xmlns:a16="http://schemas.microsoft.com/office/drawing/2014/main" id="{A7E18EC8-5BD1-4C84-BBA5-E835145B4F37}"/>
              </a:ext>
            </a:extLst>
          </p:cNvPr>
          <p:cNvSpPr txBox="1"/>
          <p:nvPr/>
        </p:nvSpPr>
        <p:spPr>
          <a:xfrm>
            <a:off x="2323881" y="1664802"/>
            <a:ext cx="3249608" cy="584775"/>
          </a:xfrm>
          <a:prstGeom prst="rect">
            <a:avLst/>
          </a:prstGeom>
          <a:noFill/>
        </p:spPr>
        <p:txBody>
          <a:bodyPr wrap="none" rtlCol="0">
            <a:spAutoFit/>
          </a:bodyPr>
          <a:lstStyle/>
          <a:p>
            <a:pPr defTabSz="1219020"/>
            <a:r>
              <a:rPr lang="en-US" altLang="zh-CN" sz="3200" dirty="0">
                <a:solidFill>
                  <a:srgbClr val="E1E0D8"/>
                </a:solidFill>
                <a:latin typeface="方正黑体简体" panose="02010601030101010101" pitchFamily="2" charset="-122"/>
                <a:ea typeface="方正黑体简体" panose="02010601030101010101" pitchFamily="2" charset="-122"/>
                <a:cs typeface="+mn-ea"/>
                <a:sym typeface="+mn-lt"/>
              </a:rPr>
              <a:t>COMPETITOR 1</a:t>
            </a:r>
            <a:endParaRPr lang="zh-CN" altLang="en-US" sz="32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1723549"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企业大事记</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 xmlns:a16="http://schemas.microsoft.com/office/drawing/2014/main" id="{8DE6CD62-A5CF-42EF-B6BB-0447C20B7252}"/>
              </a:ext>
            </a:extLst>
          </p:cNvPr>
          <p:cNvSpPr txBox="1"/>
          <p:nvPr/>
        </p:nvSpPr>
        <p:spPr>
          <a:xfrm>
            <a:off x="2323882" y="4581128"/>
            <a:ext cx="2619991" cy="307777"/>
          </a:xfrm>
          <a:prstGeom prst="rect">
            <a:avLst/>
          </a:prstGeom>
          <a:noFill/>
        </p:spPr>
        <p:txBody>
          <a:bodyPr wrap="square" rtlCol="0">
            <a:spAutoFit/>
          </a:bodyPr>
          <a:lstStyle/>
          <a:p>
            <a:pPr defTabSz="1219020"/>
            <a:r>
              <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rPr>
              <a:t>2019</a:t>
            </a: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年 评为最佳诚信公司</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 xmlns:a16="http://schemas.microsoft.com/office/drawing/2014/main" id="{503E0C68-DA60-417A-94AF-3E2A39D1D51A}"/>
              </a:ext>
            </a:extLst>
          </p:cNvPr>
          <p:cNvSpPr txBox="1"/>
          <p:nvPr/>
        </p:nvSpPr>
        <p:spPr>
          <a:xfrm>
            <a:off x="2323882" y="4942817"/>
            <a:ext cx="2619991" cy="791435"/>
          </a:xfrm>
          <a:prstGeom prst="rect">
            <a:avLst/>
          </a:prstGeom>
          <a:noFill/>
        </p:spPr>
        <p:txBody>
          <a:bodyPr wrap="square" rtlCol="0">
            <a:spAutoFit/>
          </a:bodyPr>
          <a:lstStyle/>
          <a:p>
            <a:pP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7" name="图片 6">
            <a:extLst>
              <a:ext uri="{FF2B5EF4-FFF2-40B4-BE49-F238E27FC236}">
                <a16:creationId xmlns="" xmlns:a16="http://schemas.microsoft.com/office/drawing/2014/main" id="{9CCCBB7D-A193-47AA-8BFC-CA700DAC194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47326" y="3429000"/>
            <a:ext cx="297349" cy="3429000"/>
          </a:xfrm>
          <a:prstGeom prst="rect">
            <a:avLst/>
          </a:prstGeom>
        </p:spPr>
      </p:pic>
      <p:pic>
        <p:nvPicPr>
          <p:cNvPr id="40" name="图片 39">
            <a:extLst>
              <a:ext uri="{FF2B5EF4-FFF2-40B4-BE49-F238E27FC236}">
                <a16:creationId xmlns="" xmlns:a16="http://schemas.microsoft.com/office/drawing/2014/main" id="{6B7A9A52-9462-4099-8292-3E07037B10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13893" y="1468371"/>
            <a:ext cx="3225219" cy="4992555"/>
          </a:xfrm>
          <a:prstGeom prst="rect">
            <a:avLst/>
          </a:prstGeom>
        </p:spPr>
      </p:pic>
      <p:sp>
        <p:nvSpPr>
          <p:cNvPr id="41" name="TextBox 6">
            <a:extLst>
              <a:ext uri="{FF2B5EF4-FFF2-40B4-BE49-F238E27FC236}">
                <a16:creationId xmlns="" xmlns:a16="http://schemas.microsoft.com/office/drawing/2014/main" id="{F0679047-E796-42DD-A266-296D077F924D}"/>
              </a:ext>
            </a:extLst>
          </p:cNvPr>
          <p:cNvSpPr txBox="1"/>
          <p:nvPr/>
        </p:nvSpPr>
        <p:spPr>
          <a:xfrm>
            <a:off x="7384887" y="1664802"/>
            <a:ext cx="3249608" cy="584775"/>
          </a:xfrm>
          <a:prstGeom prst="rect">
            <a:avLst/>
          </a:prstGeom>
          <a:noFill/>
        </p:spPr>
        <p:txBody>
          <a:bodyPr wrap="none" rtlCol="0">
            <a:spAutoFit/>
          </a:bodyPr>
          <a:lstStyle/>
          <a:p>
            <a:pPr defTabSz="1219020"/>
            <a:r>
              <a:rPr lang="en-US" altLang="zh-CN" sz="3200" dirty="0">
                <a:solidFill>
                  <a:srgbClr val="E1E0D8"/>
                </a:solidFill>
                <a:latin typeface="方正黑体简体" panose="02010601030101010101" pitchFamily="2" charset="-122"/>
                <a:ea typeface="方正黑体简体" panose="02010601030101010101" pitchFamily="2" charset="-122"/>
                <a:cs typeface="+mn-ea"/>
                <a:sym typeface="+mn-lt"/>
              </a:rPr>
              <a:t>COMPETITOR 2</a:t>
            </a:r>
            <a:endParaRPr lang="zh-CN" altLang="en-US" sz="32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2" name="TextBox 7">
            <a:extLst>
              <a:ext uri="{FF2B5EF4-FFF2-40B4-BE49-F238E27FC236}">
                <a16:creationId xmlns="" xmlns:a16="http://schemas.microsoft.com/office/drawing/2014/main" id="{F4B159CB-3E94-462F-91D7-EFBC7A4D25BB}"/>
              </a:ext>
            </a:extLst>
          </p:cNvPr>
          <p:cNvSpPr txBox="1"/>
          <p:nvPr/>
        </p:nvSpPr>
        <p:spPr>
          <a:xfrm>
            <a:off x="7384887" y="4581128"/>
            <a:ext cx="2619991" cy="307777"/>
          </a:xfrm>
          <a:prstGeom prst="rect">
            <a:avLst/>
          </a:prstGeom>
          <a:noFill/>
        </p:spPr>
        <p:txBody>
          <a:bodyPr wrap="square" rtlCol="0">
            <a:spAutoFit/>
          </a:bodyPr>
          <a:lstStyle/>
          <a:p>
            <a:pPr defTabSz="1219020"/>
            <a:r>
              <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rPr>
              <a:t>2019</a:t>
            </a: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年 评为最佳诚信公司</a:t>
            </a:r>
          </a:p>
        </p:txBody>
      </p:sp>
      <p:sp>
        <p:nvSpPr>
          <p:cNvPr id="44" name="文本框 43">
            <a:extLst>
              <a:ext uri="{FF2B5EF4-FFF2-40B4-BE49-F238E27FC236}">
                <a16:creationId xmlns="" xmlns:a16="http://schemas.microsoft.com/office/drawing/2014/main" id="{81764ACA-6222-4289-8C8E-3313F9D50C12}"/>
              </a:ext>
            </a:extLst>
          </p:cNvPr>
          <p:cNvSpPr txBox="1"/>
          <p:nvPr/>
        </p:nvSpPr>
        <p:spPr>
          <a:xfrm>
            <a:off x="7384887" y="4942817"/>
            <a:ext cx="2619991" cy="791435"/>
          </a:xfrm>
          <a:prstGeom prst="rect">
            <a:avLst/>
          </a:prstGeom>
          <a:noFill/>
        </p:spPr>
        <p:txBody>
          <a:bodyPr wrap="square" rtlCol="0">
            <a:spAutoFit/>
          </a:bodyPr>
          <a:lstStyle/>
          <a:p>
            <a:pP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17" name="矩形 16"/>
          <p:cNvSpPr/>
          <p:nvPr/>
        </p:nvSpPr>
        <p:spPr>
          <a:xfrm>
            <a:off x="7442699" y="2532048"/>
            <a:ext cx="3083935" cy="1562976"/>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628750" y="2532048"/>
            <a:ext cx="3083935" cy="1562976"/>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069507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30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300" fill="hold"/>
                                        <p:tgtEl>
                                          <p:spTgt spid="46"/>
                                        </p:tgtEl>
                                        <p:attrNameLst>
                                          <p:attrName>ppt_x</p:attrName>
                                        </p:attrNameLst>
                                      </p:cBhvr>
                                      <p:tavLst>
                                        <p:tav tm="0">
                                          <p:val>
                                            <p:strVal val="0-#ppt_w/2"/>
                                          </p:val>
                                        </p:tav>
                                        <p:tav tm="100000">
                                          <p:val>
                                            <p:strVal val="#ppt_x"/>
                                          </p:val>
                                        </p:tav>
                                      </p:tavLst>
                                    </p:anim>
                                    <p:anim calcmode="lin" valueType="num">
                                      <p:cBhvr additive="base">
                                        <p:cTn id="20" dur="300" fill="hold"/>
                                        <p:tgtEl>
                                          <p:spTgt spid="46"/>
                                        </p:tgtEl>
                                        <p:attrNameLst>
                                          <p:attrName>ppt_y</p:attrName>
                                        </p:attrNameLst>
                                      </p:cBhvr>
                                      <p:tavLst>
                                        <p:tav tm="0">
                                          <p:val>
                                            <p:strVal val="#ppt_y"/>
                                          </p:val>
                                        </p:tav>
                                        <p:tav tm="100000">
                                          <p:val>
                                            <p:strVal val="#ppt_y"/>
                                          </p:val>
                                        </p:tav>
                                      </p:tavLst>
                                    </p:anim>
                                  </p:childTnLst>
                                </p:cTn>
                              </p:par>
                            </p:childTnLst>
                          </p:cTn>
                        </p:par>
                        <p:par>
                          <p:cTn id="21" fill="hold">
                            <p:stCondLst>
                              <p:cond delay="600"/>
                            </p:stCondLst>
                            <p:childTnLst>
                              <p:par>
                                <p:cTn id="22" presetID="2" presetClass="entr" presetSubtype="4"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300" fill="hold"/>
                                        <p:tgtEl>
                                          <p:spTgt spid="41"/>
                                        </p:tgtEl>
                                        <p:attrNameLst>
                                          <p:attrName>ppt_x</p:attrName>
                                        </p:attrNameLst>
                                      </p:cBhvr>
                                      <p:tavLst>
                                        <p:tav tm="0">
                                          <p:val>
                                            <p:strVal val="1+#ppt_w/2"/>
                                          </p:val>
                                        </p:tav>
                                        <p:tav tm="100000">
                                          <p:val>
                                            <p:strVal val="#ppt_x"/>
                                          </p:val>
                                        </p:tav>
                                      </p:tavLst>
                                    </p:anim>
                                    <p:anim calcmode="lin" valueType="num">
                                      <p:cBhvr additive="base">
                                        <p:cTn id="29" dur="300" fill="hold"/>
                                        <p:tgtEl>
                                          <p:spTgt spid="41"/>
                                        </p:tgtEl>
                                        <p:attrNameLst>
                                          <p:attrName>ppt_y</p:attrName>
                                        </p:attrNameLst>
                                      </p:cBhvr>
                                      <p:tavLst>
                                        <p:tav tm="0">
                                          <p:val>
                                            <p:strVal val="#ppt_y"/>
                                          </p:val>
                                        </p:tav>
                                        <p:tav tm="100000">
                                          <p:val>
                                            <p:strVal val="#ppt_y"/>
                                          </p:val>
                                        </p:tav>
                                      </p:tavLst>
                                    </p:anim>
                                  </p:childTnLst>
                                </p:cTn>
                              </p:par>
                            </p:childTnLst>
                          </p:cTn>
                        </p:par>
                        <p:par>
                          <p:cTn id="30" fill="hold">
                            <p:stCondLst>
                              <p:cond delay="1100"/>
                            </p:stCondLst>
                            <p:childTnLst>
                              <p:par>
                                <p:cTn id="31" presetID="2" presetClass="entr" presetSubtype="4" fill="hold" nodeType="after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additive="base">
                                        <p:cTn id="33" dur="500" fill="hold"/>
                                        <p:tgtEl>
                                          <p:spTgt spid="40"/>
                                        </p:tgtEl>
                                        <p:attrNameLst>
                                          <p:attrName>ppt_x</p:attrName>
                                        </p:attrNameLst>
                                      </p:cBhvr>
                                      <p:tavLst>
                                        <p:tav tm="0">
                                          <p:val>
                                            <p:strVal val="#ppt_x"/>
                                          </p:val>
                                        </p:tav>
                                        <p:tav tm="100000">
                                          <p:val>
                                            <p:strVal val="#ppt_x"/>
                                          </p:val>
                                        </p:tav>
                                      </p:tavLst>
                                    </p:anim>
                                    <p:anim calcmode="lin" valueType="num">
                                      <p:cBhvr additive="base">
                                        <p:cTn id="34" dur="500" fill="hold"/>
                                        <p:tgtEl>
                                          <p:spTgt spid="40"/>
                                        </p:tgtEl>
                                        <p:attrNameLst>
                                          <p:attrName>ppt_y</p:attrName>
                                        </p:attrNameLst>
                                      </p:cBhvr>
                                      <p:tavLst>
                                        <p:tav tm="0">
                                          <p:val>
                                            <p:strVal val="1+#ppt_h/2"/>
                                          </p:val>
                                        </p:tav>
                                        <p:tav tm="100000">
                                          <p:val>
                                            <p:strVal val="#ppt_y"/>
                                          </p:val>
                                        </p:tav>
                                      </p:tavLst>
                                    </p:anim>
                                  </p:childTnLst>
                                </p:cTn>
                              </p:par>
                              <p:par>
                                <p:cTn id="35" presetID="14" presetClass="entr" presetSubtype="1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randombar(horizontal)">
                                      <p:cBhvr>
                                        <p:cTn id="37" dur="500"/>
                                        <p:tgtEl>
                                          <p:spTgt spid="5"/>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randombar(horizontal)">
                                      <p:cBhvr>
                                        <p:cTn id="40" dur="500"/>
                                        <p:tgtEl>
                                          <p:spTgt spid="1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500"/>
                                        <p:tgtEl>
                                          <p:spTgt spid="44"/>
                                        </p:tgtEl>
                                      </p:cBhvr>
                                    </p:animEffect>
                                  </p:childTnLst>
                                </p:cTn>
                              </p:par>
                              <p:par>
                                <p:cTn id="53" presetID="22" presetClass="entr" presetSubtype="1" fill="hold" nodeType="with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up)">
                                      <p:cBhvr>
                                        <p:cTn id="5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19" grpId="0"/>
      <p:bldP spid="42" grpId="0"/>
      <p:bldP spid="44" grpId="0"/>
      <p:bldP spid="17"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1258140" y="3506529"/>
            <a:ext cx="1326873" cy="1326873"/>
            <a:chOff x="1270840" y="3443029"/>
            <a:chExt cx="1326873" cy="1326873"/>
          </a:xfrm>
          <a:effectLst>
            <a:outerShdw blurRad="254000" dist="63500" dir="2700000" algn="tl" rotWithShape="0">
              <a:prstClr val="black">
                <a:alpha val="30000"/>
              </a:prstClr>
            </a:outerShdw>
          </a:effectLst>
        </p:grpSpPr>
        <p:sp>
          <p:nvSpPr>
            <p:cNvPr id="28" name="矩形 27"/>
            <p:cNvSpPr/>
            <p:nvPr/>
          </p:nvSpPr>
          <p:spPr>
            <a:xfrm>
              <a:off x="1270840" y="3443029"/>
              <a:ext cx="1326873" cy="132687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29" name="矩形 5"/>
            <p:cNvSpPr/>
            <p:nvPr/>
          </p:nvSpPr>
          <p:spPr>
            <a:xfrm>
              <a:off x="1617173" y="3800709"/>
              <a:ext cx="634208" cy="611513"/>
            </a:xfrm>
            <a:custGeom>
              <a:avLst/>
              <a:gdLst>
                <a:gd name="connsiteX0" fmla="*/ 174005 w 338138"/>
                <a:gd name="connsiteY0" fmla="*/ 18121 h 326038"/>
                <a:gd name="connsiteX1" fmla="*/ 160013 w 338138"/>
                <a:gd name="connsiteY1" fmla="*/ 19109 h 326038"/>
                <a:gd name="connsiteX2" fmla="*/ 160013 w 338138"/>
                <a:gd name="connsiteY2" fmla="*/ 70472 h 326038"/>
                <a:gd name="connsiteX3" fmla="*/ 92851 w 338138"/>
                <a:gd name="connsiteY3" fmla="*/ 149491 h 326038"/>
                <a:gd name="connsiteX4" fmla="*/ 88900 w 338138"/>
                <a:gd name="connsiteY4" fmla="*/ 149491 h 326038"/>
                <a:gd name="connsiteX5" fmla="*/ 88900 w 338138"/>
                <a:gd name="connsiteY5" fmla="*/ 279872 h 326038"/>
                <a:gd name="connsiteX6" fmla="*/ 119189 w 338138"/>
                <a:gd name="connsiteY6" fmla="*/ 310163 h 326038"/>
                <a:gd name="connsiteX7" fmla="*/ 262731 w 338138"/>
                <a:gd name="connsiteY7" fmla="*/ 310163 h 326038"/>
                <a:gd name="connsiteX8" fmla="*/ 300922 w 338138"/>
                <a:gd name="connsiteY8" fmla="*/ 278555 h 326038"/>
                <a:gd name="connsiteX9" fmla="*/ 320675 w 338138"/>
                <a:gd name="connsiteY9" fmla="*/ 157393 h 326038"/>
                <a:gd name="connsiteX10" fmla="*/ 320675 w 338138"/>
                <a:gd name="connsiteY10" fmla="*/ 156076 h 326038"/>
                <a:gd name="connsiteX11" fmla="*/ 290386 w 338138"/>
                <a:gd name="connsiteY11" fmla="*/ 127102 h 326038"/>
                <a:gd name="connsiteX12" fmla="*/ 210055 w 338138"/>
                <a:gd name="connsiteY12" fmla="*/ 127102 h 326038"/>
                <a:gd name="connsiteX13" fmla="*/ 200837 w 338138"/>
                <a:gd name="connsiteY13" fmla="*/ 117883 h 326038"/>
                <a:gd name="connsiteX14" fmla="*/ 200837 w 338138"/>
                <a:gd name="connsiteY14" fmla="*/ 57302 h 326038"/>
                <a:gd name="connsiteX15" fmla="*/ 188985 w 338138"/>
                <a:gd name="connsiteY15" fmla="*/ 23060 h 326038"/>
                <a:gd name="connsiteX16" fmla="*/ 174005 w 338138"/>
                <a:gd name="connsiteY16" fmla="*/ 18121 h 326038"/>
                <a:gd name="connsiteX17" fmla="*/ 166923 w 338138"/>
                <a:gd name="connsiteY17" fmla="*/ 10 h 326038"/>
                <a:gd name="connsiteX18" fmla="*/ 199449 w 338138"/>
                <a:gd name="connsiteY18" fmla="*/ 8733 h 326038"/>
                <a:gd name="connsiteX19" fmla="*/ 217941 w 338138"/>
                <a:gd name="connsiteY19" fmla="*/ 56131 h 326038"/>
                <a:gd name="connsiteX20" fmla="*/ 217941 w 338138"/>
                <a:gd name="connsiteY20" fmla="*/ 108796 h 326038"/>
                <a:gd name="connsiteX21" fmla="*/ 290588 w 338138"/>
                <a:gd name="connsiteY21" fmla="*/ 108796 h 326038"/>
                <a:gd name="connsiteX22" fmla="*/ 338138 w 338138"/>
                <a:gd name="connsiteY22" fmla="*/ 154878 h 326038"/>
                <a:gd name="connsiteX23" fmla="*/ 338138 w 338138"/>
                <a:gd name="connsiteY23" fmla="*/ 157511 h 326038"/>
                <a:gd name="connsiteX24" fmla="*/ 338138 w 338138"/>
                <a:gd name="connsiteY24" fmla="*/ 158828 h 326038"/>
                <a:gd name="connsiteX25" fmla="*/ 318325 w 338138"/>
                <a:gd name="connsiteY25" fmla="*/ 279956 h 326038"/>
                <a:gd name="connsiteX26" fmla="*/ 262850 w 338138"/>
                <a:gd name="connsiteY26" fmla="*/ 326038 h 326038"/>
                <a:gd name="connsiteX27" fmla="*/ 118877 w 338138"/>
                <a:gd name="connsiteY27" fmla="*/ 326038 h 326038"/>
                <a:gd name="connsiteX28" fmla="*/ 71326 w 338138"/>
                <a:gd name="connsiteY28" fmla="*/ 278640 h 326038"/>
                <a:gd name="connsiteX29" fmla="*/ 71326 w 338138"/>
                <a:gd name="connsiteY29" fmla="*/ 144345 h 326038"/>
                <a:gd name="connsiteX30" fmla="*/ 63401 w 338138"/>
                <a:gd name="connsiteY30" fmla="*/ 136445 h 326038"/>
                <a:gd name="connsiteX31" fmla="*/ 23775 w 338138"/>
                <a:gd name="connsiteY31" fmla="*/ 136445 h 326038"/>
                <a:gd name="connsiteX32" fmla="*/ 17171 w 338138"/>
                <a:gd name="connsiteY32" fmla="*/ 144345 h 326038"/>
                <a:gd name="connsiteX33" fmla="*/ 17171 w 338138"/>
                <a:gd name="connsiteY33" fmla="*/ 286540 h 326038"/>
                <a:gd name="connsiteX34" fmla="*/ 23775 w 338138"/>
                <a:gd name="connsiteY34" fmla="*/ 294439 h 326038"/>
                <a:gd name="connsiteX35" fmla="*/ 47550 w 338138"/>
                <a:gd name="connsiteY35" fmla="*/ 294439 h 326038"/>
                <a:gd name="connsiteX36" fmla="*/ 55476 w 338138"/>
                <a:gd name="connsiteY36" fmla="*/ 302339 h 326038"/>
                <a:gd name="connsiteX37" fmla="*/ 47550 w 338138"/>
                <a:gd name="connsiteY37" fmla="*/ 311555 h 326038"/>
                <a:gd name="connsiteX38" fmla="*/ 23775 w 338138"/>
                <a:gd name="connsiteY38" fmla="*/ 311555 h 326038"/>
                <a:gd name="connsiteX39" fmla="*/ 0 w 338138"/>
                <a:gd name="connsiteY39" fmla="*/ 286540 h 326038"/>
                <a:gd name="connsiteX40" fmla="*/ 0 w 338138"/>
                <a:gd name="connsiteY40" fmla="*/ 144345 h 326038"/>
                <a:gd name="connsiteX41" fmla="*/ 23775 w 338138"/>
                <a:gd name="connsiteY41" fmla="*/ 119329 h 326038"/>
                <a:gd name="connsiteX42" fmla="*/ 63401 w 338138"/>
                <a:gd name="connsiteY42" fmla="*/ 119329 h 326038"/>
                <a:gd name="connsiteX43" fmla="*/ 85855 w 338138"/>
                <a:gd name="connsiteY43" fmla="*/ 132495 h 326038"/>
                <a:gd name="connsiteX44" fmla="*/ 87176 w 338138"/>
                <a:gd name="connsiteY44" fmla="*/ 132495 h 326038"/>
                <a:gd name="connsiteX45" fmla="*/ 143973 w 338138"/>
                <a:gd name="connsiteY45" fmla="*/ 69297 h 326038"/>
                <a:gd name="connsiteX46" fmla="*/ 143973 w 338138"/>
                <a:gd name="connsiteY46" fmla="*/ 11366 h 326038"/>
                <a:gd name="connsiteX47" fmla="*/ 149256 w 338138"/>
                <a:gd name="connsiteY47" fmla="*/ 2150 h 326038"/>
                <a:gd name="connsiteX48" fmla="*/ 166923 w 338138"/>
                <a:gd name="connsiteY48" fmla="*/ 10 h 32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38138" h="326038">
                  <a:moveTo>
                    <a:pt x="174005" y="18121"/>
                  </a:moveTo>
                  <a:cubicBezTo>
                    <a:pt x="168902" y="17792"/>
                    <a:pt x="163964" y="18451"/>
                    <a:pt x="160013" y="19109"/>
                  </a:cubicBezTo>
                  <a:cubicBezTo>
                    <a:pt x="160013" y="19109"/>
                    <a:pt x="160013" y="19109"/>
                    <a:pt x="160013" y="70472"/>
                  </a:cubicBezTo>
                  <a:cubicBezTo>
                    <a:pt x="160013" y="129736"/>
                    <a:pt x="95485" y="149491"/>
                    <a:pt x="92851" y="149491"/>
                  </a:cubicBezTo>
                  <a:cubicBezTo>
                    <a:pt x="91534" y="149491"/>
                    <a:pt x="90217" y="149491"/>
                    <a:pt x="88900" y="149491"/>
                  </a:cubicBezTo>
                  <a:cubicBezTo>
                    <a:pt x="88900" y="149491"/>
                    <a:pt x="88900" y="149491"/>
                    <a:pt x="88900" y="279872"/>
                  </a:cubicBezTo>
                  <a:cubicBezTo>
                    <a:pt x="88900" y="296993"/>
                    <a:pt x="102069" y="310163"/>
                    <a:pt x="119189" y="310163"/>
                  </a:cubicBezTo>
                  <a:cubicBezTo>
                    <a:pt x="119189" y="310163"/>
                    <a:pt x="119189" y="310163"/>
                    <a:pt x="262731" y="310163"/>
                  </a:cubicBezTo>
                  <a:cubicBezTo>
                    <a:pt x="286436" y="310163"/>
                    <a:pt x="299605" y="299627"/>
                    <a:pt x="300922" y="278555"/>
                  </a:cubicBezTo>
                  <a:cubicBezTo>
                    <a:pt x="300922" y="278555"/>
                    <a:pt x="300922" y="278555"/>
                    <a:pt x="320675" y="157393"/>
                  </a:cubicBezTo>
                  <a:cubicBezTo>
                    <a:pt x="320675" y="157393"/>
                    <a:pt x="320675" y="157393"/>
                    <a:pt x="320675" y="156076"/>
                  </a:cubicBezTo>
                  <a:cubicBezTo>
                    <a:pt x="320675" y="140272"/>
                    <a:pt x="307506" y="127102"/>
                    <a:pt x="290386" y="127102"/>
                  </a:cubicBezTo>
                  <a:cubicBezTo>
                    <a:pt x="290386" y="127102"/>
                    <a:pt x="290386" y="127102"/>
                    <a:pt x="210055" y="127102"/>
                  </a:cubicBezTo>
                  <a:cubicBezTo>
                    <a:pt x="204788" y="127102"/>
                    <a:pt x="200837" y="123151"/>
                    <a:pt x="200837" y="117883"/>
                  </a:cubicBezTo>
                  <a:cubicBezTo>
                    <a:pt x="200837" y="117883"/>
                    <a:pt x="200837" y="117883"/>
                    <a:pt x="200837" y="57302"/>
                  </a:cubicBezTo>
                  <a:cubicBezTo>
                    <a:pt x="200837" y="40181"/>
                    <a:pt x="196886" y="29645"/>
                    <a:pt x="188985" y="23060"/>
                  </a:cubicBezTo>
                  <a:cubicBezTo>
                    <a:pt x="184376" y="19768"/>
                    <a:pt x="179108" y="18451"/>
                    <a:pt x="174005" y="18121"/>
                  </a:cubicBezTo>
                  <a:close/>
                  <a:moveTo>
                    <a:pt x="166923" y="10"/>
                  </a:moveTo>
                  <a:cubicBezTo>
                    <a:pt x="176664" y="-154"/>
                    <a:pt x="188882" y="1491"/>
                    <a:pt x="199449" y="8733"/>
                  </a:cubicBezTo>
                  <a:cubicBezTo>
                    <a:pt x="211336" y="17949"/>
                    <a:pt x="217941" y="33749"/>
                    <a:pt x="217941" y="56131"/>
                  </a:cubicBezTo>
                  <a:cubicBezTo>
                    <a:pt x="217941" y="56131"/>
                    <a:pt x="217941" y="56131"/>
                    <a:pt x="217941" y="108796"/>
                  </a:cubicBezTo>
                  <a:cubicBezTo>
                    <a:pt x="217941" y="108796"/>
                    <a:pt x="217941" y="108796"/>
                    <a:pt x="290588" y="108796"/>
                  </a:cubicBezTo>
                  <a:cubicBezTo>
                    <a:pt x="317005" y="108796"/>
                    <a:pt x="338138" y="129862"/>
                    <a:pt x="338138" y="154878"/>
                  </a:cubicBezTo>
                  <a:cubicBezTo>
                    <a:pt x="338138" y="154878"/>
                    <a:pt x="338138" y="154878"/>
                    <a:pt x="338138" y="157511"/>
                  </a:cubicBezTo>
                  <a:cubicBezTo>
                    <a:pt x="338138" y="157511"/>
                    <a:pt x="338138" y="157511"/>
                    <a:pt x="338138" y="158828"/>
                  </a:cubicBezTo>
                  <a:cubicBezTo>
                    <a:pt x="338138" y="158828"/>
                    <a:pt x="338138" y="158828"/>
                    <a:pt x="318325" y="279956"/>
                  </a:cubicBezTo>
                  <a:cubicBezTo>
                    <a:pt x="314363" y="308922"/>
                    <a:pt x="294550" y="326038"/>
                    <a:pt x="262850" y="326038"/>
                  </a:cubicBezTo>
                  <a:cubicBezTo>
                    <a:pt x="262850" y="326038"/>
                    <a:pt x="262850" y="326038"/>
                    <a:pt x="118877" y="326038"/>
                  </a:cubicBezTo>
                  <a:cubicBezTo>
                    <a:pt x="92460" y="326038"/>
                    <a:pt x="71326" y="304972"/>
                    <a:pt x="71326" y="278640"/>
                  </a:cubicBezTo>
                  <a:cubicBezTo>
                    <a:pt x="71326" y="278640"/>
                    <a:pt x="71326" y="278640"/>
                    <a:pt x="71326" y="144345"/>
                  </a:cubicBezTo>
                  <a:cubicBezTo>
                    <a:pt x="71326" y="139078"/>
                    <a:pt x="67363" y="136445"/>
                    <a:pt x="63401" y="136445"/>
                  </a:cubicBezTo>
                  <a:cubicBezTo>
                    <a:pt x="63401" y="136445"/>
                    <a:pt x="63401" y="136445"/>
                    <a:pt x="23775" y="136445"/>
                  </a:cubicBezTo>
                  <a:cubicBezTo>
                    <a:pt x="19813" y="136445"/>
                    <a:pt x="17171" y="139078"/>
                    <a:pt x="17171" y="144345"/>
                  </a:cubicBezTo>
                  <a:cubicBezTo>
                    <a:pt x="17171" y="144345"/>
                    <a:pt x="17171" y="144345"/>
                    <a:pt x="17171" y="286540"/>
                  </a:cubicBezTo>
                  <a:cubicBezTo>
                    <a:pt x="17171" y="290489"/>
                    <a:pt x="19813" y="294439"/>
                    <a:pt x="23775" y="294439"/>
                  </a:cubicBezTo>
                  <a:cubicBezTo>
                    <a:pt x="23775" y="294439"/>
                    <a:pt x="23775" y="294439"/>
                    <a:pt x="47550" y="294439"/>
                  </a:cubicBezTo>
                  <a:cubicBezTo>
                    <a:pt x="51513" y="294439"/>
                    <a:pt x="55476" y="298389"/>
                    <a:pt x="55476" y="302339"/>
                  </a:cubicBezTo>
                  <a:cubicBezTo>
                    <a:pt x="55476" y="307605"/>
                    <a:pt x="51513" y="311555"/>
                    <a:pt x="47550" y="311555"/>
                  </a:cubicBezTo>
                  <a:cubicBezTo>
                    <a:pt x="47550" y="311555"/>
                    <a:pt x="47550" y="311555"/>
                    <a:pt x="23775" y="311555"/>
                  </a:cubicBezTo>
                  <a:cubicBezTo>
                    <a:pt x="10567" y="311555"/>
                    <a:pt x="0" y="299706"/>
                    <a:pt x="0" y="286540"/>
                  </a:cubicBezTo>
                  <a:cubicBezTo>
                    <a:pt x="0" y="286540"/>
                    <a:pt x="0" y="286540"/>
                    <a:pt x="0" y="144345"/>
                  </a:cubicBezTo>
                  <a:cubicBezTo>
                    <a:pt x="0" y="129862"/>
                    <a:pt x="10567" y="119329"/>
                    <a:pt x="23775" y="119329"/>
                  </a:cubicBezTo>
                  <a:cubicBezTo>
                    <a:pt x="23775" y="119329"/>
                    <a:pt x="23775" y="119329"/>
                    <a:pt x="63401" y="119329"/>
                  </a:cubicBezTo>
                  <a:cubicBezTo>
                    <a:pt x="72647" y="119329"/>
                    <a:pt x="81893" y="124595"/>
                    <a:pt x="85855" y="132495"/>
                  </a:cubicBezTo>
                  <a:cubicBezTo>
                    <a:pt x="85855" y="132495"/>
                    <a:pt x="87176" y="132495"/>
                    <a:pt x="87176" y="132495"/>
                  </a:cubicBezTo>
                  <a:cubicBezTo>
                    <a:pt x="89818" y="131179"/>
                    <a:pt x="143973" y="115379"/>
                    <a:pt x="143973" y="69297"/>
                  </a:cubicBezTo>
                  <a:cubicBezTo>
                    <a:pt x="143973" y="69297"/>
                    <a:pt x="143973" y="69297"/>
                    <a:pt x="143973" y="11366"/>
                  </a:cubicBezTo>
                  <a:cubicBezTo>
                    <a:pt x="143973" y="7416"/>
                    <a:pt x="146615" y="3466"/>
                    <a:pt x="149256" y="2150"/>
                  </a:cubicBezTo>
                  <a:cubicBezTo>
                    <a:pt x="149917" y="2150"/>
                    <a:pt x="157182" y="175"/>
                    <a:pt x="166923" y="1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30" name="组合 29"/>
          <p:cNvGrpSpPr/>
          <p:nvPr/>
        </p:nvGrpSpPr>
        <p:grpSpPr>
          <a:xfrm>
            <a:off x="3345562" y="3506529"/>
            <a:ext cx="1326873" cy="1326873"/>
            <a:chOff x="1270840" y="3443029"/>
            <a:chExt cx="1326873" cy="1326873"/>
          </a:xfrm>
          <a:effectLst>
            <a:outerShdw blurRad="254000" dist="63500" dir="2700000" algn="tl" rotWithShape="0">
              <a:prstClr val="black">
                <a:alpha val="30000"/>
              </a:prstClr>
            </a:outerShdw>
          </a:effectLst>
        </p:grpSpPr>
        <p:sp>
          <p:nvSpPr>
            <p:cNvPr id="31" name="矩形 30"/>
            <p:cNvSpPr/>
            <p:nvPr/>
          </p:nvSpPr>
          <p:spPr>
            <a:xfrm>
              <a:off x="1270840" y="3443029"/>
              <a:ext cx="1326873" cy="1326873"/>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32" name="矩形 8"/>
            <p:cNvSpPr/>
            <p:nvPr/>
          </p:nvSpPr>
          <p:spPr>
            <a:xfrm>
              <a:off x="1618691" y="3789362"/>
              <a:ext cx="631172" cy="634208"/>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33" name="组合 32"/>
          <p:cNvGrpSpPr/>
          <p:nvPr/>
        </p:nvGrpSpPr>
        <p:grpSpPr>
          <a:xfrm>
            <a:off x="5432984" y="3506529"/>
            <a:ext cx="1326873" cy="1326873"/>
            <a:chOff x="1270840" y="3443029"/>
            <a:chExt cx="1326873" cy="1326873"/>
          </a:xfrm>
          <a:effectLst>
            <a:outerShdw blurRad="254000" dist="63500" dir="2700000" algn="tl" rotWithShape="0">
              <a:prstClr val="black">
                <a:alpha val="30000"/>
              </a:prstClr>
            </a:outerShdw>
          </a:effectLst>
        </p:grpSpPr>
        <p:sp>
          <p:nvSpPr>
            <p:cNvPr id="34" name="矩形 33"/>
            <p:cNvSpPr/>
            <p:nvPr/>
          </p:nvSpPr>
          <p:spPr>
            <a:xfrm>
              <a:off x="1270840" y="3443029"/>
              <a:ext cx="1326873" cy="132687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35" name="矩形 11"/>
            <p:cNvSpPr/>
            <p:nvPr/>
          </p:nvSpPr>
          <p:spPr>
            <a:xfrm>
              <a:off x="1617173" y="3790850"/>
              <a:ext cx="634208" cy="631231"/>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cs typeface="+mn-ea"/>
                <a:sym typeface="+mn-lt"/>
              </a:endParaRPr>
            </a:p>
          </p:txBody>
        </p:sp>
      </p:grpSp>
      <p:grpSp>
        <p:nvGrpSpPr>
          <p:cNvPr id="36" name="组合 35"/>
          <p:cNvGrpSpPr/>
          <p:nvPr/>
        </p:nvGrpSpPr>
        <p:grpSpPr>
          <a:xfrm>
            <a:off x="7520406" y="3506529"/>
            <a:ext cx="1326873" cy="1326873"/>
            <a:chOff x="1270840" y="3443029"/>
            <a:chExt cx="1326873" cy="1326873"/>
          </a:xfrm>
          <a:effectLst>
            <a:outerShdw blurRad="254000" dist="63500" dir="2700000" algn="tl" rotWithShape="0">
              <a:prstClr val="black">
                <a:alpha val="30000"/>
              </a:prstClr>
            </a:outerShdw>
          </a:effectLst>
        </p:grpSpPr>
        <p:sp>
          <p:nvSpPr>
            <p:cNvPr id="37" name="矩形 36"/>
            <p:cNvSpPr/>
            <p:nvPr/>
          </p:nvSpPr>
          <p:spPr>
            <a:xfrm>
              <a:off x="1270840" y="3443029"/>
              <a:ext cx="1326873" cy="1326873"/>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38" name="矩形 14"/>
            <p:cNvSpPr/>
            <p:nvPr/>
          </p:nvSpPr>
          <p:spPr>
            <a:xfrm>
              <a:off x="1729356" y="3789362"/>
              <a:ext cx="409842" cy="634208"/>
            </a:xfrm>
            <a:custGeom>
              <a:avLst/>
              <a:gdLst>
                <a:gd name="connsiteX0" fmla="*/ 143066 w 217488"/>
                <a:gd name="connsiteY0" fmla="*/ 166133 h 336550"/>
                <a:gd name="connsiteX1" fmla="*/ 156401 w 217488"/>
                <a:gd name="connsiteY1" fmla="*/ 167443 h 336550"/>
                <a:gd name="connsiteX2" fmla="*/ 179071 w 217488"/>
                <a:gd name="connsiteY2" fmla="*/ 239498 h 336550"/>
                <a:gd name="connsiteX3" fmla="*/ 133732 w 217488"/>
                <a:gd name="connsiteY3" fmla="*/ 297141 h 336550"/>
                <a:gd name="connsiteX4" fmla="*/ 129731 w 217488"/>
                <a:gd name="connsiteY4" fmla="*/ 298451 h 336550"/>
                <a:gd name="connsiteX5" fmla="*/ 121730 w 217488"/>
                <a:gd name="connsiteY5" fmla="*/ 293211 h 336550"/>
                <a:gd name="connsiteX6" fmla="*/ 124397 w 217488"/>
                <a:gd name="connsiteY6" fmla="*/ 281420 h 336550"/>
                <a:gd name="connsiteX7" fmla="*/ 161735 w 217488"/>
                <a:gd name="connsiteY7" fmla="*/ 236878 h 336550"/>
                <a:gd name="connsiteX8" fmla="*/ 156401 w 217488"/>
                <a:gd name="connsiteY8" fmla="*/ 204126 h 336550"/>
                <a:gd name="connsiteX9" fmla="*/ 151067 w 217488"/>
                <a:gd name="connsiteY9" fmla="*/ 191025 h 336550"/>
                <a:gd name="connsiteX10" fmla="*/ 141733 w 217488"/>
                <a:gd name="connsiteY10" fmla="*/ 179234 h 336550"/>
                <a:gd name="connsiteX11" fmla="*/ 143066 w 217488"/>
                <a:gd name="connsiteY11" fmla="*/ 166133 h 336550"/>
                <a:gd name="connsiteX12" fmla="*/ 108744 w 217488"/>
                <a:gd name="connsiteY12" fmla="*/ 26988 h 336550"/>
                <a:gd name="connsiteX13" fmla="*/ 52026 w 217488"/>
                <a:gd name="connsiteY13" fmla="*/ 132725 h 336550"/>
                <a:gd name="connsiteX14" fmla="*/ 28283 w 217488"/>
                <a:gd name="connsiteY14" fmla="*/ 189560 h 336550"/>
                <a:gd name="connsiteX15" fmla="*/ 19050 w 217488"/>
                <a:gd name="connsiteY15" fmla="*/ 229211 h 336550"/>
                <a:gd name="connsiteX16" fmla="*/ 30921 w 217488"/>
                <a:gd name="connsiteY16" fmla="*/ 274150 h 336550"/>
                <a:gd name="connsiteX17" fmla="*/ 63897 w 217488"/>
                <a:gd name="connsiteY17" fmla="*/ 307193 h 336550"/>
                <a:gd name="connsiteX18" fmla="*/ 108744 w 217488"/>
                <a:gd name="connsiteY18" fmla="*/ 319088 h 336550"/>
                <a:gd name="connsiteX19" fmla="*/ 153591 w 217488"/>
                <a:gd name="connsiteY19" fmla="*/ 307193 h 336550"/>
                <a:gd name="connsiteX20" fmla="*/ 186567 w 217488"/>
                <a:gd name="connsiteY20" fmla="*/ 274150 h 336550"/>
                <a:gd name="connsiteX21" fmla="*/ 198438 w 217488"/>
                <a:gd name="connsiteY21" fmla="*/ 229211 h 336550"/>
                <a:gd name="connsiteX22" fmla="*/ 189205 w 217488"/>
                <a:gd name="connsiteY22" fmla="*/ 189560 h 336550"/>
                <a:gd name="connsiteX23" fmla="*/ 165462 w 217488"/>
                <a:gd name="connsiteY23" fmla="*/ 132725 h 336550"/>
                <a:gd name="connsiteX24" fmla="*/ 108744 w 217488"/>
                <a:gd name="connsiteY24" fmla="*/ 26988 h 336550"/>
                <a:gd name="connsiteX25" fmla="*/ 108744 w 217488"/>
                <a:gd name="connsiteY25" fmla="*/ 0 h 336550"/>
                <a:gd name="connsiteX26" fmla="*/ 116701 w 217488"/>
                <a:gd name="connsiteY26" fmla="*/ 3944 h 336550"/>
                <a:gd name="connsiteX27" fmla="*/ 217488 w 217488"/>
                <a:gd name="connsiteY27" fmla="*/ 228749 h 336550"/>
                <a:gd name="connsiteX28" fmla="*/ 202901 w 217488"/>
                <a:gd name="connsiteY28" fmla="*/ 282650 h 336550"/>
                <a:gd name="connsiteX29" fmla="*/ 163116 w 217488"/>
                <a:gd name="connsiteY29" fmla="*/ 322089 h 336550"/>
                <a:gd name="connsiteX30" fmla="*/ 108744 w 217488"/>
                <a:gd name="connsiteY30" fmla="*/ 336550 h 336550"/>
                <a:gd name="connsiteX31" fmla="*/ 54372 w 217488"/>
                <a:gd name="connsiteY31" fmla="*/ 322089 h 336550"/>
                <a:gd name="connsiteX32" fmla="*/ 14587 w 217488"/>
                <a:gd name="connsiteY32" fmla="*/ 282650 h 336550"/>
                <a:gd name="connsiteX33" fmla="*/ 0 w 217488"/>
                <a:gd name="connsiteY33" fmla="*/ 228749 h 336550"/>
                <a:gd name="connsiteX34" fmla="*/ 100787 w 217488"/>
                <a:gd name="connsiteY34" fmla="*/ 3944 h 336550"/>
                <a:gd name="connsiteX35" fmla="*/ 108744 w 217488"/>
                <a:gd name="connsiteY3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7488" h="336550">
                  <a:moveTo>
                    <a:pt x="143066" y="166133"/>
                  </a:moveTo>
                  <a:cubicBezTo>
                    <a:pt x="147067" y="163513"/>
                    <a:pt x="152401" y="163513"/>
                    <a:pt x="156401" y="167443"/>
                  </a:cubicBezTo>
                  <a:cubicBezTo>
                    <a:pt x="157735" y="168754"/>
                    <a:pt x="185738" y="202816"/>
                    <a:pt x="179071" y="239498"/>
                  </a:cubicBezTo>
                  <a:cubicBezTo>
                    <a:pt x="176404" y="263079"/>
                    <a:pt x="160402" y="281420"/>
                    <a:pt x="133732" y="297141"/>
                  </a:cubicBezTo>
                  <a:cubicBezTo>
                    <a:pt x="132398" y="297141"/>
                    <a:pt x="131065" y="298451"/>
                    <a:pt x="129731" y="298451"/>
                  </a:cubicBezTo>
                  <a:cubicBezTo>
                    <a:pt x="125731" y="298451"/>
                    <a:pt x="123064" y="295831"/>
                    <a:pt x="121730" y="293211"/>
                  </a:cubicBezTo>
                  <a:cubicBezTo>
                    <a:pt x="119063" y="289281"/>
                    <a:pt x="120397" y="284040"/>
                    <a:pt x="124397" y="281420"/>
                  </a:cubicBezTo>
                  <a:cubicBezTo>
                    <a:pt x="145733" y="268319"/>
                    <a:pt x="157735" y="253909"/>
                    <a:pt x="161735" y="236878"/>
                  </a:cubicBezTo>
                  <a:cubicBezTo>
                    <a:pt x="163069" y="225087"/>
                    <a:pt x="160402" y="213296"/>
                    <a:pt x="156401" y="204126"/>
                  </a:cubicBezTo>
                  <a:cubicBezTo>
                    <a:pt x="155068" y="198885"/>
                    <a:pt x="153734" y="194955"/>
                    <a:pt x="151067" y="191025"/>
                  </a:cubicBezTo>
                  <a:cubicBezTo>
                    <a:pt x="145733" y="183164"/>
                    <a:pt x="143066" y="180544"/>
                    <a:pt x="141733" y="179234"/>
                  </a:cubicBezTo>
                  <a:cubicBezTo>
                    <a:pt x="139066" y="175304"/>
                    <a:pt x="139066" y="168754"/>
                    <a:pt x="143066" y="166133"/>
                  </a:cubicBezTo>
                  <a:close/>
                  <a:moveTo>
                    <a:pt x="108744" y="26988"/>
                  </a:moveTo>
                  <a:cubicBezTo>
                    <a:pt x="90277" y="57387"/>
                    <a:pt x="71811" y="91752"/>
                    <a:pt x="52026" y="132725"/>
                  </a:cubicBezTo>
                  <a:cubicBezTo>
                    <a:pt x="42792" y="152551"/>
                    <a:pt x="34878" y="172377"/>
                    <a:pt x="28283" y="189560"/>
                  </a:cubicBezTo>
                  <a:cubicBezTo>
                    <a:pt x="21688" y="206742"/>
                    <a:pt x="19050" y="219959"/>
                    <a:pt x="19050" y="229211"/>
                  </a:cubicBezTo>
                  <a:cubicBezTo>
                    <a:pt x="19050" y="245072"/>
                    <a:pt x="23007" y="260933"/>
                    <a:pt x="30921" y="274150"/>
                  </a:cubicBezTo>
                  <a:cubicBezTo>
                    <a:pt x="38835" y="288689"/>
                    <a:pt x="49388" y="299262"/>
                    <a:pt x="63897" y="307193"/>
                  </a:cubicBezTo>
                  <a:cubicBezTo>
                    <a:pt x="77087" y="315123"/>
                    <a:pt x="92916" y="319088"/>
                    <a:pt x="108744" y="319088"/>
                  </a:cubicBezTo>
                  <a:cubicBezTo>
                    <a:pt x="124572" y="319088"/>
                    <a:pt x="140401" y="315123"/>
                    <a:pt x="153591" y="307193"/>
                  </a:cubicBezTo>
                  <a:cubicBezTo>
                    <a:pt x="168100" y="299262"/>
                    <a:pt x="178653" y="288689"/>
                    <a:pt x="186567" y="274150"/>
                  </a:cubicBezTo>
                  <a:cubicBezTo>
                    <a:pt x="194481" y="260933"/>
                    <a:pt x="198438" y="245072"/>
                    <a:pt x="198438" y="229211"/>
                  </a:cubicBezTo>
                  <a:cubicBezTo>
                    <a:pt x="198438" y="219959"/>
                    <a:pt x="195800" y="206742"/>
                    <a:pt x="189205" y="189560"/>
                  </a:cubicBezTo>
                  <a:cubicBezTo>
                    <a:pt x="182610" y="172377"/>
                    <a:pt x="174696" y="152551"/>
                    <a:pt x="165462" y="132725"/>
                  </a:cubicBezTo>
                  <a:cubicBezTo>
                    <a:pt x="145677" y="91752"/>
                    <a:pt x="127211" y="57387"/>
                    <a:pt x="108744" y="26988"/>
                  </a:cubicBezTo>
                  <a:close/>
                  <a:moveTo>
                    <a:pt x="108744" y="0"/>
                  </a:moveTo>
                  <a:cubicBezTo>
                    <a:pt x="112722" y="0"/>
                    <a:pt x="115375" y="1314"/>
                    <a:pt x="116701" y="3944"/>
                  </a:cubicBezTo>
                  <a:cubicBezTo>
                    <a:pt x="184334" y="119633"/>
                    <a:pt x="217488" y="194568"/>
                    <a:pt x="217488" y="228749"/>
                  </a:cubicBezTo>
                  <a:cubicBezTo>
                    <a:pt x="217488" y="248469"/>
                    <a:pt x="212184" y="265559"/>
                    <a:pt x="202901" y="282650"/>
                  </a:cubicBezTo>
                  <a:cubicBezTo>
                    <a:pt x="193617" y="299740"/>
                    <a:pt x="180356" y="312887"/>
                    <a:pt x="163116" y="322089"/>
                  </a:cubicBezTo>
                  <a:cubicBezTo>
                    <a:pt x="147202" y="331292"/>
                    <a:pt x="128636" y="336550"/>
                    <a:pt x="108744" y="336550"/>
                  </a:cubicBezTo>
                  <a:cubicBezTo>
                    <a:pt x="88852" y="336550"/>
                    <a:pt x="70286" y="331292"/>
                    <a:pt x="54372" y="322089"/>
                  </a:cubicBezTo>
                  <a:cubicBezTo>
                    <a:pt x="37132" y="312887"/>
                    <a:pt x="23871" y="299740"/>
                    <a:pt x="14587" y="282650"/>
                  </a:cubicBezTo>
                  <a:cubicBezTo>
                    <a:pt x="3978" y="266874"/>
                    <a:pt x="0" y="248469"/>
                    <a:pt x="0" y="228749"/>
                  </a:cubicBezTo>
                  <a:cubicBezTo>
                    <a:pt x="0" y="194568"/>
                    <a:pt x="33154" y="119633"/>
                    <a:pt x="100787" y="3944"/>
                  </a:cubicBezTo>
                  <a:cubicBezTo>
                    <a:pt x="102113" y="1314"/>
                    <a:pt x="104765"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39" name="组合 38"/>
          <p:cNvGrpSpPr/>
          <p:nvPr/>
        </p:nvGrpSpPr>
        <p:grpSpPr>
          <a:xfrm>
            <a:off x="9607827" y="3506529"/>
            <a:ext cx="1326873" cy="1326873"/>
            <a:chOff x="1270840" y="3443029"/>
            <a:chExt cx="1326873" cy="1326873"/>
          </a:xfrm>
          <a:effectLst>
            <a:outerShdw blurRad="254000" dist="63500" dir="2700000" algn="tl" rotWithShape="0">
              <a:prstClr val="black">
                <a:alpha val="30000"/>
              </a:prstClr>
            </a:outerShdw>
          </a:effectLst>
        </p:grpSpPr>
        <p:sp>
          <p:nvSpPr>
            <p:cNvPr id="40" name="矩形 39"/>
            <p:cNvSpPr/>
            <p:nvPr/>
          </p:nvSpPr>
          <p:spPr>
            <a:xfrm>
              <a:off x="1270840" y="3443029"/>
              <a:ext cx="1326873" cy="132687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41" name="矩形 17"/>
            <p:cNvSpPr/>
            <p:nvPr/>
          </p:nvSpPr>
          <p:spPr>
            <a:xfrm>
              <a:off x="1654567" y="3789362"/>
              <a:ext cx="559420" cy="634208"/>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sp>
        <p:nvSpPr>
          <p:cNvPr id="19" name="文本框 18"/>
          <p:cNvSpPr txBox="1"/>
          <p:nvPr/>
        </p:nvSpPr>
        <p:spPr>
          <a:xfrm>
            <a:off x="1367578" y="5034965"/>
            <a:ext cx="1107996" cy="369332"/>
          </a:xfrm>
          <a:prstGeom prst="rect">
            <a:avLst/>
          </a:prstGeom>
          <a:noFill/>
        </p:spPr>
        <p:txBody>
          <a:bodyPr wrap="none" rtlCol="0">
            <a:spAutoFit/>
          </a:bodyPr>
          <a:lstStyle/>
          <a:p>
            <a:pPr algn="ctr"/>
            <a:r>
              <a:rPr lang="zh-CN" altLang="en-US" dirty="0">
                <a:solidFill>
                  <a:schemeClr val="tx1">
                    <a:lumMod val="65000"/>
                    <a:lumOff val="35000"/>
                  </a:schemeClr>
                </a:solidFill>
                <a:cs typeface="+mn-ea"/>
                <a:sym typeface="+mn-lt"/>
              </a:rPr>
              <a:t>团队合作</a:t>
            </a:r>
          </a:p>
        </p:txBody>
      </p:sp>
      <p:sp>
        <p:nvSpPr>
          <p:cNvPr id="20" name="文本框 19"/>
          <p:cNvSpPr txBox="1"/>
          <p:nvPr/>
        </p:nvSpPr>
        <p:spPr>
          <a:xfrm>
            <a:off x="3454996" y="5034965"/>
            <a:ext cx="1107996" cy="369332"/>
          </a:xfrm>
          <a:prstGeom prst="rect">
            <a:avLst/>
          </a:prstGeom>
          <a:noFill/>
        </p:spPr>
        <p:txBody>
          <a:bodyPr wrap="none" rtlCol="0">
            <a:spAutoFit/>
          </a:bodyPr>
          <a:lstStyle/>
          <a:p>
            <a:pPr algn="ctr"/>
            <a:r>
              <a:rPr lang="zh-CN" altLang="en-US" dirty="0">
                <a:solidFill>
                  <a:schemeClr val="tx1">
                    <a:lumMod val="65000"/>
                    <a:lumOff val="35000"/>
                  </a:schemeClr>
                </a:solidFill>
                <a:cs typeface="+mn-ea"/>
                <a:sym typeface="+mn-lt"/>
              </a:rPr>
              <a:t>经营理念</a:t>
            </a:r>
          </a:p>
        </p:txBody>
      </p:sp>
      <p:sp>
        <p:nvSpPr>
          <p:cNvPr id="21" name="文本框 20"/>
          <p:cNvSpPr txBox="1"/>
          <p:nvPr/>
        </p:nvSpPr>
        <p:spPr>
          <a:xfrm>
            <a:off x="5544570" y="5034965"/>
            <a:ext cx="1107996" cy="369332"/>
          </a:xfrm>
          <a:prstGeom prst="rect">
            <a:avLst/>
          </a:prstGeom>
          <a:noFill/>
        </p:spPr>
        <p:txBody>
          <a:bodyPr wrap="none" rtlCol="0">
            <a:spAutoFit/>
          </a:bodyPr>
          <a:lstStyle/>
          <a:p>
            <a:pPr algn="ctr"/>
            <a:r>
              <a:rPr lang="zh-CN" altLang="en-US" dirty="0">
                <a:solidFill>
                  <a:schemeClr val="tx1">
                    <a:lumMod val="65000"/>
                    <a:lumOff val="35000"/>
                  </a:schemeClr>
                </a:solidFill>
                <a:cs typeface="+mn-ea"/>
                <a:sym typeface="+mn-lt"/>
              </a:rPr>
              <a:t>企业荣誉</a:t>
            </a:r>
          </a:p>
        </p:txBody>
      </p:sp>
      <p:sp>
        <p:nvSpPr>
          <p:cNvPr id="22" name="文本框 21"/>
          <p:cNvSpPr txBox="1"/>
          <p:nvPr/>
        </p:nvSpPr>
        <p:spPr>
          <a:xfrm>
            <a:off x="7634140" y="5034965"/>
            <a:ext cx="1107996" cy="369332"/>
          </a:xfrm>
          <a:prstGeom prst="rect">
            <a:avLst/>
          </a:prstGeom>
          <a:noFill/>
        </p:spPr>
        <p:txBody>
          <a:bodyPr wrap="none" rtlCol="0">
            <a:spAutoFit/>
          </a:bodyPr>
          <a:lstStyle/>
          <a:p>
            <a:pPr algn="ctr"/>
            <a:r>
              <a:rPr lang="zh-CN" altLang="en-US" dirty="0">
                <a:solidFill>
                  <a:schemeClr val="tx1">
                    <a:lumMod val="65000"/>
                    <a:lumOff val="35000"/>
                  </a:schemeClr>
                </a:solidFill>
                <a:cs typeface="+mn-ea"/>
                <a:sym typeface="+mn-lt"/>
              </a:rPr>
              <a:t>经营策略</a:t>
            </a:r>
          </a:p>
        </p:txBody>
      </p:sp>
      <p:sp>
        <p:nvSpPr>
          <p:cNvPr id="23" name="文本框 22"/>
          <p:cNvSpPr txBox="1"/>
          <p:nvPr/>
        </p:nvSpPr>
        <p:spPr>
          <a:xfrm>
            <a:off x="9717265" y="5034965"/>
            <a:ext cx="1107996" cy="369332"/>
          </a:xfrm>
          <a:prstGeom prst="rect">
            <a:avLst/>
          </a:prstGeom>
          <a:noFill/>
        </p:spPr>
        <p:txBody>
          <a:bodyPr wrap="none" rtlCol="0">
            <a:spAutoFit/>
          </a:bodyPr>
          <a:lstStyle/>
          <a:p>
            <a:pPr algn="ctr"/>
            <a:r>
              <a:rPr lang="zh-CN" altLang="en-US" dirty="0">
                <a:solidFill>
                  <a:schemeClr val="tx1">
                    <a:lumMod val="65000"/>
                    <a:lumOff val="35000"/>
                  </a:schemeClr>
                </a:solidFill>
                <a:cs typeface="+mn-ea"/>
                <a:sym typeface="+mn-lt"/>
              </a:rPr>
              <a:t>诚信筑梦</a:t>
            </a:r>
          </a:p>
        </p:txBody>
      </p:sp>
      <p:grpSp>
        <p:nvGrpSpPr>
          <p:cNvPr id="24" name="组合 23"/>
          <p:cNvGrpSpPr/>
          <p:nvPr/>
        </p:nvGrpSpPr>
        <p:grpSpPr>
          <a:xfrm>
            <a:off x="1155731" y="1915318"/>
            <a:ext cx="9980582" cy="1268529"/>
            <a:chOff x="1155046" y="1914620"/>
            <a:chExt cx="9980582" cy="1268529"/>
          </a:xfrm>
        </p:grpSpPr>
        <p:sp>
          <p:nvSpPr>
            <p:cNvPr id="25" name="矩形 24"/>
            <p:cNvSpPr/>
            <p:nvPr/>
          </p:nvSpPr>
          <p:spPr>
            <a:xfrm>
              <a:off x="1155046" y="2352152"/>
              <a:ext cx="9980582" cy="830997"/>
            </a:xfrm>
            <a:prstGeom prst="rect">
              <a:avLst/>
            </a:prstGeom>
          </p:spPr>
          <p:txBody>
            <a:bodyPr wrap="square">
              <a:spAutoFit/>
            </a:bodyPr>
            <a:lstStyle/>
            <a:p>
              <a:pPr>
                <a:lnSpc>
                  <a:spcPct val="120000"/>
                </a:lnSpc>
              </a:pPr>
              <a:r>
                <a:rPr lang="zh-CN" altLang="en-US" sz="1000" dirty="0">
                  <a:solidFill>
                    <a:schemeClr val="bg1">
                      <a:lumMod val="50000"/>
                    </a:schemeClr>
                  </a:solidFill>
                  <a:cs typeface="+mn-ea"/>
                  <a:sym typeface="+mn-lt"/>
                </a:rPr>
                <a:t>用户可以在投影仪或者计算机上进行演示也可以将演示文稿打印出来用户可以在投影仪或者计算机将演示文稿打印出来用户可以在投影仪或者计算机上进行演示也可以将演示文稿打印出来用户可以在投影仪或者计算机上进行演示也可以将演示文稿打印出来将演示文稿打印出来用户可以在投影仪或者计算机</a:t>
              </a:r>
            </a:p>
            <a:p>
              <a:pPr>
                <a:lnSpc>
                  <a:spcPct val="120000"/>
                </a:lnSpc>
              </a:pPr>
              <a:endParaRPr lang="zh-CN" altLang="en-US" sz="1000" dirty="0">
                <a:solidFill>
                  <a:schemeClr val="bg1">
                    <a:lumMod val="50000"/>
                  </a:schemeClr>
                </a:solidFill>
                <a:cs typeface="+mn-ea"/>
                <a:sym typeface="+mn-lt"/>
              </a:endParaRPr>
            </a:p>
            <a:p>
              <a:pPr>
                <a:lnSpc>
                  <a:spcPct val="120000"/>
                </a:lnSpc>
              </a:pPr>
              <a:endParaRPr lang="zh-CN" altLang="en-US" sz="1000" dirty="0">
                <a:solidFill>
                  <a:schemeClr val="bg1">
                    <a:lumMod val="50000"/>
                  </a:schemeClr>
                </a:solidFill>
                <a:cs typeface="+mn-ea"/>
                <a:sym typeface="+mn-lt"/>
              </a:endParaRPr>
            </a:p>
          </p:txBody>
        </p:sp>
        <p:sp>
          <p:nvSpPr>
            <p:cNvPr id="26" name="文本框 25"/>
            <p:cNvSpPr txBox="1"/>
            <p:nvPr/>
          </p:nvSpPr>
          <p:spPr>
            <a:xfrm>
              <a:off x="1155047" y="1914620"/>
              <a:ext cx="4466287" cy="461665"/>
            </a:xfrm>
            <a:prstGeom prst="rect">
              <a:avLst/>
            </a:prstGeom>
            <a:noFill/>
          </p:spPr>
          <p:txBody>
            <a:bodyPr wrap="none" rtlCol="0">
              <a:spAutoFit/>
            </a:bodyPr>
            <a:lstStyle/>
            <a:p>
              <a:r>
                <a:rPr lang="zh-CN" altLang="en-US" sz="2400" b="1" dirty="0">
                  <a:solidFill>
                    <a:schemeClr val="tx1">
                      <a:lumMod val="65000"/>
                      <a:lumOff val="35000"/>
                    </a:schemeClr>
                  </a:solidFill>
                  <a:cs typeface="+mn-ea"/>
                  <a:sym typeface="+mn-lt"/>
                </a:rPr>
                <a:t>诚信铸就品质   创新引领未来！</a:t>
              </a:r>
            </a:p>
          </p:txBody>
        </p:sp>
      </p:grpSp>
      <p:pic>
        <p:nvPicPr>
          <p:cNvPr id="42" name="图片 41">
            <a:extLst>
              <a:ext uri="{FF2B5EF4-FFF2-40B4-BE49-F238E27FC236}">
                <a16:creationId xmlns="" xmlns:a16="http://schemas.microsoft.com/office/drawing/2014/main" id="{984CFD15-5938-4BA4-AA3A-B90AA6FFCD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3" name="TextBox 6">
            <a:extLst>
              <a:ext uri="{FF2B5EF4-FFF2-40B4-BE49-F238E27FC236}">
                <a16:creationId xmlns="" xmlns:a16="http://schemas.microsoft.com/office/drawing/2014/main" id="{8083E77C-E488-400A-8503-359C6655BD40}"/>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4" name="TextBox 7">
            <a:extLst>
              <a:ext uri="{FF2B5EF4-FFF2-40B4-BE49-F238E27FC236}">
                <a16:creationId xmlns="" xmlns:a16="http://schemas.microsoft.com/office/drawing/2014/main" id="{BAF49D56-8FCD-4804-8411-594F1BC85F38}"/>
              </a:ext>
            </a:extLst>
          </p:cNvPr>
          <p:cNvSpPr txBox="1"/>
          <p:nvPr/>
        </p:nvSpPr>
        <p:spPr>
          <a:xfrm>
            <a:off x="539983" y="440281"/>
            <a:ext cx="2031325"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公司经营理念</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5102608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300" fill="hold"/>
                                        <p:tgtEl>
                                          <p:spTgt spid="42"/>
                                        </p:tgtEl>
                                        <p:attrNameLst>
                                          <p:attrName>ppt_x</p:attrName>
                                        </p:attrNameLst>
                                      </p:cBhvr>
                                      <p:tavLst>
                                        <p:tav tm="0">
                                          <p:val>
                                            <p:strVal val="0-#ppt_w/2"/>
                                          </p:val>
                                        </p:tav>
                                        <p:tav tm="100000">
                                          <p:val>
                                            <p:strVal val="#ppt_x"/>
                                          </p:val>
                                        </p:tav>
                                      </p:tavLst>
                                    </p:anim>
                                    <p:anim calcmode="lin" valueType="num">
                                      <p:cBhvr additive="base">
                                        <p:cTn id="8" dur="3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300" fill="hold"/>
                                        <p:tgtEl>
                                          <p:spTgt spid="43"/>
                                        </p:tgtEl>
                                        <p:attrNameLst>
                                          <p:attrName>ppt_x</p:attrName>
                                        </p:attrNameLst>
                                      </p:cBhvr>
                                      <p:tavLst>
                                        <p:tav tm="0">
                                          <p:val>
                                            <p:strVal val="0-#ppt_w/2"/>
                                          </p:val>
                                        </p:tav>
                                        <p:tav tm="100000">
                                          <p:val>
                                            <p:strVal val="#ppt_x"/>
                                          </p:val>
                                        </p:tav>
                                      </p:tavLst>
                                    </p:anim>
                                    <p:anim calcmode="lin" valueType="num">
                                      <p:cBhvr additive="base">
                                        <p:cTn id="12" dur="300" fill="hold"/>
                                        <p:tgtEl>
                                          <p:spTgt spid="4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300" fill="hold"/>
                                        <p:tgtEl>
                                          <p:spTgt spid="44"/>
                                        </p:tgtEl>
                                        <p:attrNameLst>
                                          <p:attrName>ppt_x</p:attrName>
                                        </p:attrNameLst>
                                      </p:cBhvr>
                                      <p:tavLst>
                                        <p:tav tm="0">
                                          <p:val>
                                            <p:strVal val="0-#ppt_w/2"/>
                                          </p:val>
                                        </p:tav>
                                        <p:tav tm="100000">
                                          <p:val>
                                            <p:strVal val="#ppt_x"/>
                                          </p:val>
                                        </p:tav>
                                      </p:tavLst>
                                    </p:anim>
                                    <p:anim calcmode="lin" valueType="num">
                                      <p:cBhvr additive="base">
                                        <p:cTn id="16" dur="300" fill="hold"/>
                                        <p:tgtEl>
                                          <p:spTgt spid="44"/>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 presetClass="entr" presetSubtype="2"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500" fill="hold"/>
                                        <p:tgtEl>
                                          <p:spTgt spid="24"/>
                                        </p:tgtEl>
                                        <p:attrNameLst>
                                          <p:attrName>ppt_x</p:attrName>
                                        </p:attrNameLst>
                                      </p:cBhvr>
                                      <p:tavLst>
                                        <p:tav tm="0">
                                          <p:val>
                                            <p:strVal val="1+#ppt_w/2"/>
                                          </p:val>
                                        </p:tav>
                                        <p:tav tm="100000">
                                          <p:val>
                                            <p:strVal val="#ppt_x"/>
                                          </p:val>
                                        </p:tav>
                                      </p:tavLst>
                                    </p:anim>
                                    <p:anim calcmode="lin" valueType="num">
                                      <p:cBhvr additive="base">
                                        <p:cTn id="21" dur="500" fill="hold"/>
                                        <p:tgtEl>
                                          <p:spTgt spid="24"/>
                                        </p:tgtEl>
                                        <p:attrNameLst>
                                          <p:attrName>ppt_y</p:attrName>
                                        </p:attrNameLst>
                                      </p:cBhvr>
                                      <p:tavLst>
                                        <p:tav tm="0">
                                          <p:val>
                                            <p:strVal val="#ppt_y"/>
                                          </p:val>
                                        </p:tav>
                                        <p:tav tm="100000">
                                          <p:val>
                                            <p:strVal val="#ppt_y"/>
                                          </p:val>
                                        </p:tav>
                                      </p:tavLst>
                                    </p:anim>
                                  </p:childTnLst>
                                </p:cTn>
                              </p:par>
                            </p:childTnLst>
                          </p:cTn>
                        </p:par>
                        <p:par>
                          <p:cTn id="22" fill="hold">
                            <p:stCondLst>
                              <p:cond delay="1100"/>
                            </p:stCondLst>
                            <p:childTnLst>
                              <p:par>
                                <p:cTn id="23" presetID="53" presetClass="entr" presetSubtype="16"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nodeType="withEffect">
                                  <p:stCondLst>
                                    <p:cond delay="250"/>
                                  </p:stCondLst>
                                  <p:childTnLst>
                                    <p:set>
                                      <p:cBhvr>
                                        <p:cTn id="29" dur="1" fill="hold">
                                          <p:stCondLst>
                                            <p:cond delay="0"/>
                                          </p:stCondLst>
                                        </p:cTn>
                                        <p:tgtEl>
                                          <p:spTgt spid="30"/>
                                        </p:tgtEl>
                                        <p:attrNameLst>
                                          <p:attrName>style.visibility</p:attrName>
                                        </p:attrNameLst>
                                      </p:cBhvr>
                                      <p:to>
                                        <p:strVal val="visible"/>
                                      </p:to>
                                    </p:set>
                                    <p:anim calcmode="lin" valueType="num">
                                      <p:cBhvr>
                                        <p:cTn id="30" dur="500" fill="hold"/>
                                        <p:tgtEl>
                                          <p:spTgt spid="30"/>
                                        </p:tgtEl>
                                        <p:attrNameLst>
                                          <p:attrName>ppt_w</p:attrName>
                                        </p:attrNameLst>
                                      </p:cBhvr>
                                      <p:tavLst>
                                        <p:tav tm="0">
                                          <p:val>
                                            <p:fltVal val="0"/>
                                          </p:val>
                                        </p:tav>
                                        <p:tav tm="100000">
                                          <p:val>
                                            <p:strVal val="#ppt_w"/>
                                          </p:val>
                                        </p:tav>
                                      </p:tavLst>
                                    </p:anim>
                                    <p:anim calcmode="lin" valueType="num">
                                      <p:cBhvr>
                                        <p:cTn id="31" dur="500" fill="hold"/>
                                        <p:tgtEl>
                                          <p:spTgt spid="30"/>
                                        </p:tgtEl>
                                        <p:attrNameLst>
                                          <p:attrName>ppt_h</p:attrName>
                                        </p:attrNameLst>
                                      </p:cBhvr>
                                      <p:tavLst>
                                        <p:tav tm="0">
                                          <p:val>
                                            <p:fltVal val="0"/>
                                          </p:val>
                                        </p:tav>
                                        <p:tav tm="100000">
                                          <p:val>
                                            <p:strVal val="#ppt_h"/>
                                          </p:val>
                                        </p:tav>
                                      </p:tavLst>
                                    </p:anim>
                                    <p:animEffect transition="in" filter="fade">
                                      <p:cBhvr>
                                        <p:cTn id="32" dur="500"/>
                                        <p:tgtEl>
                                          <p:spTgt spid="30"/>
                                        </p:tgtEl>
                                      </p:cBhvr>
                                    </p:animEffect>
                                  </p:childTnLst>
                                </p:cTn>
                              </p:par>
                              <p:par>
                                <p:cTn id="33" presetID="53" presetClass="entr" presetSubtype="16" fill="hold" nodeType="withEffect">
                                  <p:stCondLst>
                                    <p:cond delay="50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animEffect transition="in" filter="fade">
                                      <p:cBhvr>
                                        <p:cTn id="37" dur="500"/>
                                        <p:tgtEl>
                                          <p:spTgt spid="33"/>
                                        </p:tgtEl>
                                      </p:cBhvr>
                                    </p:animEffect>
                                  </p:childTnLst>
                                </p:cTn>
                              </p:par>
                              <p:par>
                                <p:cTn id="38" presetID="53" presetClass="entr" presetSubtype="16" fill="hold" nodeType="withEffect">
                                  <p:stCondLst>
                                    <p:cond delay="750"/>
                                  </p:stCondLst>
                                  <p:childTnLst>
                                    <p:set>
                                      <p:cBhvr>
                                        <p:cTn id="39" dur="1" fill="hold">
                                          <p:stCondLst>
                                            <p:cond delay="0"/>
                                          </p:stCondLst>
                                        </p:cTn>
                                        <p:tgtEl>
                                          <p:spTgt spid="36"/>
                                        </p:tgtEl>
                                        <p:attrNameLst>
                                          <p:attrName>style.visibility</p:attrName>
                                        </p:attrNameLst>
                                      </p:cBhvr>
                                      <p:to>
                                        <p:strVal val="visible"/>
                                      </p:to>
                                    </p:set>
                                    <p:anim calcmode="lin" valueType="num">
                                      <p:cBhvr>
                                        <p:cTn id="40" dur="500" fill="hold"/>
                                        <p:tgtEl>
                                          <p:spTgt spid="36"/>
                                        </p:tgtEl>
                                        <p:attrNameLst>
                                          <p:attrName>ppt_w</p:attrName>
                                        </p:attrNameLst>
                                      </p:cBhvr>
                                      <p:tavLst>
                                        <p:tav tm="0">
                                          <p:val>
                                            <p:fltVal val="0"/>
                                          </p:val>
                                        </p:tav>
                                        <p:tav tm="100000">
                                          <p:val>
                                            <p:strVal val="#ppt_w"/>
                                          </p:val>
                                        </p:tav>
                                      </p:tavLst>
                                    </p:anim>
                                    <p:anim calcmode="lin" valueType="num">
                                      <p:cBhvr>
                                        <p:cTn id="41" dur="500" fill="hold"/>
                                        <p:tgtEl>
                                          <p:spTgt spid="36"/>
                                        </p:tgtEl>
                                        <p:attrNameLst>
                                          <p:attrName>ppt_h</p:attrName>
                                        </p:attrNameLst>
                                      </p:cBhvr>
                                      <p:tavLst>
                                        <p:tav tm="0">
                                          <p:val>
                                            <p:fltVal val="0"/>
                                          </p:val>
                                        </p:tav>
                                        <p:tav tm="100000">
                                          <p:val>
                                            <p:strVal val="#ppt_h"/>
                                          </p:val>
                                        </p:tav>
                                      </p:tavLst>
                                    </p:anim>
                                    <p:animEffect transition="in" filter="fade">
                                      <p:cBhvr>
                                        <p:cTn id="42" dur="500"/>
                                        <p:tgtEl>
                                          <p:spTgt spid="36"/>
                                        </p:tgtEl>
                                      </p:cBhvr>
                                    </p:animEffect>
                                  </p:childTnLst>
                                </p:cTn>
                              </p:par>
                              <p:par>
                                <p:cTn id="43" presetID="53" presetClass="entr" presetSubtype="16" fill="hold" nodeType="withEffect">
                                  <p:stCondLst>
                                    <p:cond delay="1000"/>
                                  </p:stCondLst>
                                  <p:childTnLst>
                                    <p:set>
                                      <p:cBhvr>
                                        <p:cTn id="44" dur="1" fill="hold">
                                          <p:stCondLst>
                                            <p:cond delay="0"/>
                                          </p:stCondLst>
                                        </p:cTn>
                                        <p:tgtEl>
                                          <p:spTgt spid="39"/>
                                        </p:tgtEl>
                                        <p:attrNameLst>
                                          <p:attrName>style.visibility</p:attrName>
                                        </p:attrNameLst>
                                      </p:cBhvr>
                                      <p:to>
                                        <p:strVal val="visible"/>
                                      </p:to>
                                    </p:set>
                                    <p:anim calcmode="lin" valueType="num">
                                      <p:cBhvr>
                                        <p:cTn id="45" dur="500" fill="hold"/>
                                        <p:tgtEl>
                                          <p:spTgt spid="39"/>
                                        </p:tgtEl>
                                        <p:attrNameLst>
                                          <p:attrName>ppt_w</p:attrName>
                                        </p:attrNameLst>
                                      </p:cBhvr>
                                      <p:tavLst>
                                        <p:tav tm="0">
                                          <p:val>
                                            <p:fltVal val="0"/>
                                          </p:val>
                                        </p:tav>
                                        <p:tav tm="100000">
                                          <p:val>
                                            <p:strVal val="#ppt_w"/>
                                          </p:val>
                                        </p:tav>
                                      </p:tavLst>
                                    </p:anim>
                                    <p:anim calcmode="lin" valueType="num">
                                      <p:cBhvr>
                                        <p:cTn id="46" dur="500" fill="hold"/>
                                        <p:tgtEl>
                                          <p:spTgt spid="39"/>
                                        </p:tgtEl>
                                        <p:attrNameLst>
                                          <p:attrName>ppt_h</p:attrName>
                                        </p:attrNameLst>
                                      </p:cBhvr>
                                      <p:tavLst>
                                        <p:tav tm="0">
                                          <p:val>
                                            <p:fltVal val="0"/>
                                          </p:val>
                                        </p:tav>
                                        <p:tav tm="100000">
                                          <p:val>
                                            <p:strVal val="#ppt_h"/>
                                          </p:val>
                                        </p:tav>
                                      </p:tavLst>
                                    </p:anim>
                                    <p:animEffect transition="in" filter="fade">
                                      <p:cBhvr>
                                        <p:cTn id="47" dur="500"/>
                                        <p:tgtEl>
                                          <p:spTgt spid="39"/>
                                        </p:tgtEl>
                                      </p:cBhvr>
                                    </p:animEffect>
                                  </p:childTnLst>
                                </p:cTn>
                              </p:par>
                            </p:childTnLst>
                          </p:cTn>
                        </p:par>
                        <p:par>
                          <p:cTn id="48" fill="hold">
                            <p:stCondLst>
                              <p:cond delay="2600"/>
                            </p:stCondLst>
                            <p:childTnLst>
                              <p:par>
                                <p:cTn id="49" presetID="14" presetClass="entr" presetSubtype="1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randombar(horizontal)">
                                      <p:cBhvr>
                                        <p:cTn id="51" dur="500"/>
                                        <p:tgtEl>
                                          <p:spTgt spid="19"/>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randombar(horizontal)">
                                      <p:cBhvr>
                                        <p:cTn id="54" dur="500"/>
                                        <p:tgtEl>
                                          <p:spTgt spid="20"/>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randombar(horizontal)">
                                      <p:cBhvr>
                                        <p:cTn id="57" dur="500"/>
                                        <p:tgtEl>
                                          <p:spTgt spid="21"/>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randombar(horizontal)">
                                      <p:cBhvr>
                                        <p:cTn id="60" dur="500"/>
                                        <p:tgtEl>
                                          <p:spTgt spid="22"/>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randombar(horizontal)">
                                      <p:cBhvr>
                                        <p:cTn id="6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4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D2D8701D-78B8-4F07-8448-76DF0BCF5F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52888" y="1220755"/>
            <a:ext cx="3225219" cy="4992555"/>
          </a:xfrm>
          <a:prstGeom prst="rect">
            <a:avLst/>
          </a:prstGeom>
        </p:spPr>
      </p:pic>
      <p:sp>
        <p:nvSpPr>
          <p:cNvPr id="3" name="TextBox 6">
            <a:extLst>
              <a:ext uri="{FF2B5EF4-FFF2-40B4-BE49-F238E27FC236}">
                <a16:creationId xmlns="" xmlns:a16="http://schemas.microsoft.com/office/drawing/2014/main" id="{A7E18EC8-5BD1-4C84-BBA5-E835145B4F37}"/>
              </a:ext>
            </a:extLst>
          </p:cNvPr>
          <p:cNvSpPr txBox="1"/>
          <p:nvPr/>
        </p:nvSpPr>
        <p:spPr>
          <a:xfrm>
            <a:off x="2323881" y="1417186"/>
            <a:ext cx="3249608" cy="584775"/>
          </a:xfrm>
          <a:prstGeom prst="rect">
            <a:avLst/>
          </a:prstGeom>
          <a:noFill/>
        </p:spPr>
        <p:txBody>
          <a:bodyPr wrap="none" rtlCol="0">
            <a:spAutoFit/>
          </a:bodyPr>
          <a:lstStyle/>
          <a:p>
            <a:pPr defTabSz="1219020"/>
            <a:r>
              <a:rPr lang="en-US" altLang="zh-CN" sz="3200" dirty="0">
                <a:solidFill>
                  <a:srgbClr val="E1E0D8"/>
                </a:solidFill>
                <a:latin typeface="方正黑体简体" panose="02010601030101010101" pitchFamily="2" charset="-122"/>
                <a:ea typeface="方正黑体简体" panose="02010601030101010101" pitchFamily="2" charset="-122"/>
                <a:cs typeface="+mn-ea"/>
                <a:sym typeface="+mn-lt"/>
              </a:rPr>
              <a:t>COMPETITOR 1</a:t>
            </a:r>
            <a:endParaRPr lang="zh-CN" altLang="en-US" sz="32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 xmlns:a16="http://schemas.microsoft.com/office/drawing/2014/main" id="{8DE6CD62-A5CF-42EF-B6BB-0447C20B7252}"/>
              </a:ext>
            </a:extLst>
          </p:cNvPr>
          <p:cNvSpPr txBox="1"/>
          <p:nvPr/>
        </p:nvSpPr>
        <p:spPr>
          <a:xfrm>
            <a:off x="2323882" y="4333512"/>
            <a:ext cx="2619991" cy="307777"/>
          </a:xfrm>
          <a:prstGeom prst="rect">
            <a:avLst/>
          </a:prstGeom>
          <a:noFill/>
        </p:spPr>
        <p:txBody>
          <a:bodyPr wrap="square" rtlCol="0">
            <a:spAutoFit/>
          </a:bodyPr>
          <a:lstStyle/>
          <a:p>
            <a:pPr defTabSz="1219020"/>
            <a:r>
              <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rPr>
              <a:t>2020</a:t>
            </a: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年 评为最佳诚信公司</a:t>
            </a:r>
          </a:p>
        </p:txBody>
      </p:sp>
      <p:sp>
        <p:nvSpPr>
          <p:cNvPr id="19" name="文本框 18">
            <a:extLst>
              <a:ext uri="{FF2B5EF4-FFF2-40B4-BE49-F238E27FC236}">
                <a16:creationId xmlns="" xmlns:a16="http://schemas.microsoft.com/office/drawing/2014/main" id="{503E0C68-DA60-417A-94AF-3E2A39D1D51A}"/>
              </a:ext>
            </a:extLst>
          </p:cNvPr>
          <p:cNvSpPr txBox="1"/>
          <p:nvPr/>
        </p:nvSpPr>
        <p:spPr>
          <a:xfrm>
            <a:off x="2323882" y="4695201"/>
            <a:ext cx="2619991" cy="83138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7" name="图片 6">
            <a:extLst>
              <a:ext uri="{FF2B5EF4-FFF2-40B4-BE49-F238E27FC236}">
                <a16:creationId xmlns="" xmlns:a16="http://schemas.microsoft.com/office/drawing/2014/main" id="{9CCCBB7D-A193-47AA-8BFC-CA700DAC194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a:off x="5947326" y="0"/>
            <a:ext cx="297349" cy="3429000"/>
          </a:xfrm>
          <a:prstGeom prst="rect">
            <a:avLst/>
          </a:prstGeom>
        </p:spPr>
      </p:pic>
      <p:pic>
        <p:nvPicPr>
          <p:cNvPr id="40" name="图片 39">
            <a:extLst>
              <a:ext uri="{FF2B5EF4-FFF2-40B4-BE49-F238E27FC236}">
                <a16:creationId xmlns="" xmlns:a16="http://schemas.microsoft.com/office/drawing/2014/main" id="{6B7A9A52-9462-4099-8292-3E07037B10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13893" y="1220755"/>
            <a:ext cx="3225219" cy="4992555"/>
          </a:xfrm>
          <a:prstGeom prst="rect">
            <a:avLst/>
          </a:prstGeom>
        </p:spPr>
      </p:pic>
      <p:sp>
        <p:nvSpPr>
          <p:cNvPr id="41" name="TextBox 6">
            <a:extLst>
              <a:ext uri="{FF2B5EF4-FFF2-40B4-BE49-F238E27FC236}">
                <a16:creationId xmlns="" xmlns:a16="http://schemas.microsoft.com/office/drawing/2014/main" id="{F0679047-E796-42DD-A266-296D077F924D}"/>
              </a:ext>
            </a:extLst>
          </p:cNvPr>
          <p:cNvSpPr txBox="1"/>
          <p:nvPr/>
        </p:nvSpPr>
        <p:spPr>
          <a:xfrm>
            <a:off x="7384887" y="1417186"/>
            <a:ext cx="3249608" cy="584775"/>
          </a:xfrm>
          <a:prstGeom prst="rect">
            <a:avLst/>
          </a:prstGeom>
          <a:noFill/>
        </p:spPr>
        <p:txBody>
          <a:bodyPr wrap="none" rtlCol="0">
            <a:spAutoFit/>
          </a:bodyPr>
          <a:lstStyle/>
          <a:p>
            <a:pPr defTabSz="1219020"/>
            <a:r>
              <a:rPr lang="en-US" altLang="zh-CN" sz="3200" dirty="0">
                <a:solidFill>
                  <a:srgbClr val="E1E0D8"/>
                </a:solidFill>
                <a:latin typeface="方正黑体简体" panose="02010601030101010101" pitchFamily="2" charset="-122"/>
                <a:ea typeface="方正黑体简体" panose="02010601030101010101" pitchFamily="2" charset="-122"/>
                <a:cs typeface="+mn-ea"/>
                <a:sym typeface="+mn-lt"/>
              </a:rPr>
              <a:t>COMPETITOR 2</a:t>
            </a:r>
            <a:endParaRPr lang="zh-CN" altLang="en-US" sz="32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2" name="TextBox 7">
            <a:extLst>
              <a:ext uri="{FF2B5EF4-FFF2-40B4-BE49-F238E27FC236}">
                <a16:creationId xmlns="" xmlns:a16="http://schemas.microsoft.com/office/drawing/2014/main" id="{F4B159CB-3E94-462F-91D7-EFBC7A4D25BB}"/>
              </a:ext>
            </a:extLst>
          </p:cNvPr>
          <p:cNvSpPr txBox="1"/>
          <p:nvPr/>
        </p:nvSpPr>
        <p:spPr>
          <a:xfrm>
            <a:off x="7384887" y="4333512"/>
            <a:ext cx="2619991" cy="307777"/>
          </a:xfrm>
          <a:prstGeom prst="rect">
            <a:avLst/>
          </a:prstGeom>
          <a:noFill/>
        </p:spPr>
        <p:txBody>
          <a:bodyPr wrap="square" rtlCol="0">
            <a:spAutoFit/>
          </a:bodyPr>
          <a:lstStyle/>
          <a:p>
            <a:pPr defTabSz="1219020"/>
            <a:r>
              <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rPr>
              <a:t>2020</a:t>
            </a: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年 评为最佳诚信公司</a:t>
            </a:r>
          </a:p>
        </p:txBody>
      </p:sp>
      <p:sp>
        <p:nvSpPr>
          <p:cNvPr id="44" name="文本框 43">
            <a:extLst>
              <a:ext uri="{FF2B5EF4-FFF2-40B4-BE49-F238E27FC236}">
                <a16:creationId xmlns="" xmlns:a16="http://schemas.microsoft.com/office/drawing/2014/main" id="{81764ACA-6222-4289-8C8E-3313F9D50C12}"/>
              </a:ext>
            </a:extLst>
          </p:cNvPr>
          <p:cNvSpPr txBox="1"/>
          <p:nvPr/>
        </p:nvSpPr>
        <p:spPr>
          <a:xfrm>
            <a:off x="7384887" y="4695201"/>
            <a:ext cx="2619991" cy="83138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13" name="矩形 12"/>
          <p:cNvSpPr/>
          <p:nvPr/>
        </p:nvSpPr>
        <p:spPr>
          <a:xfrm>
            <a:off x="1628750" y="2532048"/>
            <a:ext cx="3083935" cy="1562976"/>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442699" y="2532048"/>
            <a:ext cx="3083935" cy="1562976"/>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772542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300" fill="hold"/>
                                        <p:tgtEl>
                                          <p:spTgt spid="3"/>
                                        </p:tgtEl>
                                        <p:attrNameLst>
                                          <p:attrName>ppt_x</p:attrName>
                                        </p:attrNameLst>
                                      </p:cBhvr>
                                      <p:tavLst>
                                        <p:tav tm="0">
                                          <p:val>
                                            <p:strVal val="0-#ppt_w/2"/>
                                          </p:val>
                                        </p:tav>
                                        <p:tav tm="100000">
                                          <p:val>
                                            <p:strVal val="#ppt_x"/>
                                          </p:val>
                                        </p:tav>
                                      </p:tavLst>
                                    </p:anim>
                                    <p:anim calcmode="lin" valueType="num">
                                      <p:cBhvr additive="base">
                                        <p:cTn id="8" dur="3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4"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additive="base">
                                        <p:cTn id="16" dur="300" fill="hold"/>
                                        <p:tgtEl>
                                          <p:spTgt spid="41"/>
                                        </p:tgtEl>
                                        <p:attrNameLst>
                                          <p:attrName>ppt_x</p:attrName>
                                        </p:attrNameLst>
                                      </p:cBhvr>
                                      <p:tavLst>
                                        <p:tav tm="0">
                                          <p:val>
                                            <p:strVal val="1+#ppt_w/2"/>
                                          </p:val>
                                        </p:tav>
                                        <p:tav tm="100000">
                                          <p:val>
                                            <p:strVal val="#ppt_x"/>
                                          </p:val>
                                        </p:tav>
                                      </p:tavLst>
                                    </p:anim>
                                    <p:anim calcmode="lin" valueType="num">
                                      <p:cBhvr additive="base">
                                        <p:cTn id="17" dur="300" fill="hold"/>
                                        <p:tgtEl>
                                          <p:spTgt spid="41"/>
                                        </p:tgtEl>
                                        <p:attrNameLst>
                                          <p:attrName>ppt_y</p:attrName>
                                        </p:attrNameLst>
                                      </p:cBhvr>
                                      <p:tavLst>
                                        <p:tav tm="0">
                                          <p:val>
                                            <p:strVal val="#ppt_y"/>
                                          </p:val>
                                        </p:tav>
                                        <p:tav tm="100000">
                                          <p:val>
                                            <p:strVal val="#ppt_y"/>
                                          </p:val>
                                        </p:tav>
                                      </p:tavLst>
                                    </p:anim>
                                  </p:childTnLst>
                                </p:cTn>
                              </p:par>
                            </p:childTnLst>
                          </p:cTn>
                        </p:par>
                        <p:par>
                          <p:cTn id="18" fill="hold">
                            <p:stCondLst>
                              <p:cond delay="800"/>
                            </p:stCondLst>
                            <p:childTnLst>
                              <p:par>
                                <p:cTn id="19" presetID="2" presetClass="entr" presetSubtype="4"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500" fill="hold"/>
                                        <p:tgtEl>
                                          <p:spTgt spid="40"/>
                                        </p:tgtEl>
                                        <p:attrNameLst>
                                          <p:attrName>ppt_x</p:attrName>
                                        </p:attrNameLst>
                                      </p:cBhvr>
                                      <p:tavLst>
                                        <p:tav tm="0">
                                          <p:val>
                                            <p:strVal val="#ppt_x"/>
                                          </p:val>
                                        </p:tav>
                                        <p:tav tm="100000">
                                          <p:val>
                                            <p:strVal val="#ppt_x"/>
                                          </p:val>
                                        </p:tav>
                                      </p:tavLst>
                                    </p:anim>
                                    <p:anim calcmode="lin" valueType="num">
                                      <p:cBhvr additive="base">
                                        <p:cTn id="22" dur="500" fill="hold"/>
                                        <p:tgtEl>
                                          <p:spTgt spid="40"/>
                                        </p:tgtEl>
                                        <p:attrNameLst>
                                          <p:attrName>ppt_y</p:attrName>
                                        </p:attrNameLst>
                                      </p:cBhvr>
                                      <p:tavLst>
                                        <p:tav tm="0">
                                          <p:val>
                                            <p:strVal val="1+#ppt_h/2"/>
                                          </p:val>
                                        </p:tav>
                                        <p:tav tm="100000">
                                          <p:val>
                                            <p:strVal val="#ppt_y"/>
                                          </p:val>
                                        </p:tav>
                                      </p:tavLst>
                                    </p:anim>
                                  </p:childTnLst>
                                </p:cTn>
                              </p:par>
                            </p:childTnLst>
                          </p:cTn>
                        </p:par>
                        <p:par>
                          <p:cTn id="23" fill="hold">
                            <p:stCondLst>
                              <p:cond delay="1300"/>
                            </p:stCondLst>
                            <p:childTnLst>
                              <p:par>
                                <p:cTn id="24" presetID="14" presetClass="entr" presetSubtype="1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randombar(horizontal)">
                                      <p:cBhvr>
                                        <p:cTn id="26" dur="500"/>
                                        <p:tgtEl>
                                          <p:spTgt spid="13"/>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randombar(horizontal)">
                                      <p:cBhvr>
                                        <p:cTn id="29" dur="500"/>
                                        <p:tgtEl>
                                          <p:spTgt spid="14"/>
                                        </p:tgtEl>
                                      </p:cBhvr>
                                    </p:animEffect>
                                  </p:childTnLst>
                                </p:cTn>
                              </p:par>
                            </p:childTnLst>
                          </p:cTn>
                        </p:par>
                        <p:par>
                          <p:cTn id="30" fill="hold">
                            <p:stCondLst>
                              <p:cond delay="1800"/>
                            </p:stCondLst>
                            <p:childTnLst>
                              <p:par>
                                <p:cTn id="31" presetID="10"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42" grpId="0"/>
      <p:bldP spid="44" grpId="0"/>
      <p:bldP spid="13" grpId="0" animBg="1"/>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a:extLst>
              <a:ext uri="{FF2B5EF4-FFF2-40B4-BE49-F238E27FC236}">
                <a16:creationId xmlns="" xmlns:a16="http://schemas.microsoft.com/office/drawing/2014/main" id="{E54F6243-AF4A-494A-9AA3-8F257EE5148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975101"/>
            <a:ext cx="12192000" cy="2882900"/>
          </a:xfrm>
          <a:prstGeom prst="rect">
            <a:avLst/>
          </a:prstGeom>
        </p:spPr>
      </p:pic>
      <p:pic>
        <p:nvPicPr>
          <p:cNvPr id="42" name="图片 41">
            <a:extLst>
              <a:ext uri="{FF2B5EF4-FFF2-40B4-BE49-F238E27FC236}">
                <a16:creationId xmlns="" xmlns:a16="http://schemas.microsoft.com/office/drawing/2014/main" id="{984CFD15-5938-4BA4-AA3A-B90AA6FFCD8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3" name="TextBox 6">
            <a:extLst>
              <a:ext uri="{FF2B5EF4-FFF2-40B4-BE49-F238E27FC236}">
                <a16:creationId xmlns="" xmlns:a16="http://schemas.microsoft.com/office/drawing/2014/main" id="{8083E77C-E488-400A-8503-359C6655BD40}"/>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4" name="TextBox 7">
            <a:extLst>
              <a:ext uri="{FF2B5EF4-FFF2-40B4-BE49-F238E27FC236}">
                <a16:creationId xmlns="" xmlns:a16="http://schemas.microsoft.com/office/drawing/2014/main" id="{BAF49D56-8FCD-4804-8411-594F1BC85F38}"/>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合作伙伴</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6" name="矩形 45"/>
          <p:cNvSpPr/>
          <p:nvPr/>
        </p:nvSpPr>
        <p:spPr>
          <a:xfrm>
            <a:off x="1006839" y="1790700"/>
            <a:ext cx="10178321" cy="4165599"/>
          </a:xfrm>
          <a:prstGeom prst="rect">
            <a:avLst/>
          </a:prstGeom>
          <a:solidFill>
            <a:srgbClr val="C8B08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46"/>
          <p:cNvGrpSpPr/>
          <p:nvPr/>
        </p:nvGrpSpPr>
        <p:grpSpPr>
          <a:xfrm>
            <a:off x="1753005" y="3446072"/>
            <a:ext cx="2035702" cy="885364"/>
            <a:chOff x="1058614" y="3356991"/>
            <a:chExt cx="2291910" cy="997357"/>
          </a:xfrm>
        </p:grpSpPr>
        <p:sp>
          <p:nvSpPr>
            <p:cNvPr id="48" name="矩形 47"/>
            <p:cNvSpPr/>
            <p:nvPr/>
          </p:nvSpPr>
          <p:spPr bwMode="auto">
            <a:xfrm>
              <a:off x="1058614"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pic>
          <p:nvPicPr>
            <p:cNvPr id="49" name="Picture 2"/>
            <p:cNvPicPr>
              <a:picLocks noChangeAspect="1"/>
            </p:cNvPicPr>
            <p:nvPr/>
          </p:nvPicPr>
          <p:blipFill>
            <a:blip r:embed="rId6"/>
            <a:stretch>
              <a:fillRect/>
            </a:stretch>
          </p:blipFill>
          <p:spPr>
            <a:xfrm>
              <a:off x="1105469" y="3541912"/>
              <a:ext cx="2197290" cy="653563"/>
            </a:xfrm>
            <a:prstGeom prst="rect">
              <a:avLst/>
            </a:prstGeom>
            <a:noFill/>
            <a:ln w="9525">
              <a:noFill/>
            </a:ln>
          </p:spPr>
        </p:pic>
      </p:grpSp>
      <p:grpSp>
        <p:nvGrpSpPr>
          <p:cNvPr id="50" name="组合 49"/>
          <p:cNvGrpSpPr/>
          <p:nvPr/>
        </p:nvGrpSpPr>
        <p:grpSpPr>
          <a:xfrm>
            <a:off x="3987042" y="3446072"/>
            <a:ext cx="2035702" cy="885364"/>
            <a:chOff x="3506886" y="3356991"/>
            <a:chExt cx="2291910" cy="997357"/>
          </a:xfrm>
        </p:grpSpPr>
        <p:sp>
          <p:nvSpPr>
            <p:cNvPr id="51" name="矩形 50"/>
            <p:cNvSpPr/>
            <p:nvPr/>
          </p:nvSpPr>
          <p:spPr bwMode="auto">
            <a:xfrm>
              <a:off x="3506886"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pic>
          <p:nvPicPr>
            <p:cNvPr id="52" name="Picture 3"/>
            <p:cNvPicPr>
              <a:picLocks noChangeAspect="1"/>
            </p:cNvPicPr>
            <p:nvPr/>
          </p:nvPicPr>
          <p:blipFill>
            <a:blip r:embed="rId7"/>
            <a:stretch>
              <a:fillRect/>
            </a:stretch>
          </p:blipFill>
          <p:spPr>
            <a:xfrm>
              <a:off x="3572566" y="3541912"/>
              <a:ext cx="2198935" cy="699392"/>
            </a:xfrm>
            <a:prstGeom prst="rect">
              <a:avLst/>
            </a:prstGeom>
            <a:noFill/>
            <a:ln w="9525">
              <a:noFill/>
            </a:ln>
          </p:spPr>
        </p:pic>
      </p:grpSp>
      <p:grpSp>
        <p:nvGrpSpPr>
          <p:cNvPr id="53" name="组合 52"/>
          <p:cNvGrpSpPr/>
          <p:nvPr/>
        </p:nvGrpSpPr>
        <p:grpSpPr>
          <a:xfrm>
            <a:off x="6198865" y="3446072"/>
            <a:ext cx="2035702" cy="885364"/>
            <a:chOff x="5955158" y="3356991"/>
            <a:chExt cx="2291910" cy="997357"/>
          </a:xfrm>
        </p:grpSpPr>
        <p:sp>
          <p:nvSpPr>
            <p:cNvPr id="54" name="矩形 53"/>
            <p:cNvSpPr/>
            <p:nvPr/>
          </p:nvSpPr>
          <p:spPr bwMode="auto">
            <a:xfrm>
              <a:off x="5955158"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pic>
          <p:nvPicPr>
            <p:cNvPr id="55" name="Picture 4"/>
            <p:cNvPicPr>
              <a:picLocks noChangeAspect="1"/>
            </p:cNvPicPr>
            <p:nvPr/>
          </p:nvPicPr>
          <p:blipFill>
            <a:blip r:embed="rId8"/>
            <a:stretch>
              <a:fillRect/>
            </a:stretch>
          </p:blipFill>
          <p:spPr>
            <a:xfrm>
              <a:off x="6091365" y="3466531"/>
              <a:ext cx="2052659" cy="832868"/>
            </a:xfrm>
            <a:prstGeom prst="rect">
              <a:avLst/>
            </a:prstGeom>
            <a:noFill/>
            <a:ln w="9525">
              <a:noFill/>
            </a:ln>
          </p:spPr>
        </p:pic>
      </p:grpSp>
      <p:grpSp>
        <p:nvGrpSpPr>
          <p:cNvPr id="56" name="组合 55"/>
          <p:cNvGrpSpPr/>
          <p:nvPr/>
        </p:nvGrpSpPr>
        <p:grpSpPr>
          <a:xfrm>
            <a:off x="8412273" y="3446072"/>
            <a:ext cx="2035057" cy="885364"/>
            <a:chOff x="8403431" y="3356991"/>
            <a:chExt cx="2291910" cy="997357"/>
          </a:xfrm>
        </p:grpSpPr>
        <p:sp>
          <p:nvSpPr>
            <p:cNvPr id="57" name="矩形 56"/>
            <p:cNvSpPr/>
            <p:nvPr/>
          </p:nvSpPr>
          <p:spPr bwMode="auto">
            <a:xfrm>
              <a:off x="8403431"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pic>
          <p:nvPicPr>
            <p:cNvPr id="58" name="Picture 5"/>
            <p:cNvPicPr>
              <a:picLocks noChangeAspect="1"/>
            </p:cNvPicPr>
            <p:nvPr/>
          </p:nvPicPr>
          <p:blipFill>
            <a:blip r:embed="rId9"/>
            <a:stretch>
              <a:fillRect/>
            </a:stretch>
          </p:blipFill>
          <p:spPr>
            <a:xfrm>
              <a:off x="8474978" y="3562066"/>
              <a:ext cx="2220362" cy="646614"/>
            </a:xfrm>
            <a:prstGeom prst="rect">
              <a:avLst/>
            </a:prstGeom>
            <a:noFill/>
            <a:ln w="9525">
              <a:noFill/>
            </a:ln>
          </p:spPr>
        </p:pic>
      </p:grpSp>
      <p:grpSp>
        <p:nvGrpSpPr>
          <p:cNvPr id="59" name="组合 58"/>
          <p:cNvGrpSpPr/>
          <p:nvPr/>
        </p:nvGrpSpPr>
        <p:grpSpPr>
          <a:xfrm>
            <a:off x="1753005" y="4537704"/>
            <a:ext cx="2035702" cy="885364"/>
            <a:chOff x="1058614" y="4725144"/>
            <a:chExt cx="2291910" cy="997357"/>
          </a:xfrm>
        </p:grpSpPr>
        <p:sp>
          <p:nvSpPr>
            <p:cNvPr id="60" name="矩形 59"/>
            <p:cNvSpPr/>
            <p:nvPr/>
          </p:nvSpPr>
          <p:spPr bwMode="auto">
            <a:xfrm>
              <a:off x="1058614"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pic>
          <p:nvPicPr>
            <p:cNvPr id="61" name="Picture 7"/>
            <p:cNvPicPr>
              <a:picLocks noChangeAspect="1"/>
            </p:cNvPicPr>
            <p:nvPr/>
          </p:nvPicPr>
          <p:blipFill>
            <a:blip r:embed="rId10"/>
            <a:stretch>
              <a:fillRect/>
            </a:stretch>
          </p:blipFill>
          <p:spPr>
            <a:xfrm>
              <a:off x="1099557" y="4822320"/>
              <a:ext cx="2189553" cy="842136"/>
            </a:xfrm>
            <a:prstGeom prst="rect">
              <a:avLst/>
            </a:prstGeom>
            <a:noFill/>
            <a:ln w="9525">
              <a:noFill/>
            </a:ln>
          </p:spPr>
        </p:pic>
      </p:grpSp>
      <p:grpSp>
        <p:nvGrpSpPr>
          <p:cNvPr id="62" name="组合 61"/>
          <p:cNvGrpSpPr/>
          <p:nvPr/>
        </p:nvGrpSpPr>
        <p:grpSpPr>
          <a:xfrm>
            <a:off x="3987042" y="4537704"/>
            <a:ext cx="2035702" cy="885364"/>
            <a:chOff x="3506886" y="4725144"/>
            <a:chExt cx="2291910" cy="997357"/>
          </a:xfrm>
        </p:grpSpPr>
        <p:sp>
          <p:nvSpPr>
            <p:cNvPr id="63" name="矩形 62"/>
            <p:cNvSpPr/>
            <p:nvPr/>
          </p:nvSpPr>
          <p:spPr bwMode="auto">
            <a:xfrm>
              <a:off x="3506886"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pic>
          <p:nvPicPr>
            <p:cNvPr id="64" name="Picture 9"/>
            <p:cNvPicPr>
              <a:picLocks noChangeAspect="1"/>
            </p:cNvPicPr>
            <p:nvPr/>
          </p:nvPicPr>
          <p:blipFill>
            <a:blip r:embed="rId11"/>
            <a:srcRect l="4906" r="7777"/>
            <a:stretch>
              <a:fillRect/>
            </a:stretch>
          </p:blipFill>
          <p:spPr>
            <a:xfrm>
              <a:off x="3641024" y="4844957"/>
              <a:ext cx="2088232" cy="734544"/>
            </a:xfrm>
            <a:prstGeom prst="rect">
              <a:avLst/>
            </a:prstGeom>
            <a:noFill/>
            <a:ln w="9525">
              <a:noFill/>
            </a:ln>
          </p:spPr>
        </p:pic>
      </p:grpSp>
      <p:grpSp>
        <p:nvGrpSpPr>
          <p:cNvPr id="65" name="组合 64"/>
          <p:cNvGrpSpPr/>
          <p:nvPr/>
        </p:nvGrpSpPr>
        <p:grpSpPr>
          <a:xfrm>
            <a:off x="6198865" y="4537704"/>
            <a:ext cx="2035702" cy="885364"/>
            <a:chOff x="5955158" y="4725144"/>
            <a:chExt cx="2291910" cy="997357"/>
          </a:xfrm>
        </p:grpSpPr>
        <p:sp>
          <p:nvSpPr>
            <p:cNvPr id="66" name="矩形 65"/>
            <p:cNvSpPr/>
            <p:nvPr/>
          </p:nvSpPr>
          <p:spPr bwMode="auto">
            <a:xfrm>
              <a:off x="5955158"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pic>
          <p:nvPicPr>
            <p:cNvPr id="67" name="Picture 10"/>
            <p:cNvPicPr>
              <a:picLocks noChangeAspect="1"/>
            </p:cNvPicPr>
            <p:nvPr/>
          </p:nvPicPr>
          <p:blipFill>
            <a:blip r:embed="rId12"/>
            <a:stretch>
              <a:fillRect/>
            </a:stretch>
          </p:blipFill>
          <p:spPr>
            <a:xfrm>
              <a:off x="6253598" y="4779285"/>
              <a:ext cx="1728192" cy="885172"/>
            </a:xfrm>
            <a:prstGeom prst="rect">
              <a:avLst/>
            </a:prstGeom>
            <a:noFill/>
            <a:ln w="9525">
              <a:noFill/>
            </a:ln>
          </p:spPr>
        </p:pic>
      </p:grpSp>
      <p:grpSp>
        <p:nvGrpSpPr>
          <p:cNvPr id="68" name="组合 67"/>
          <p:cNvGrpSpPr/>
          <p:nvPr/>
        </p:nvGrpSpPr>
        <p:grpSpPr>
          <a:xfrm>
            <a:off x="8412274" y="4537704"/>
            <a:ext cx="2035703" cy="885364"/>
            <a:chOff x="8403431" y="4725144"/>
            <a:chExt cx="2291910" cy="997357"/>
          </a:xfrm>
        </p:grpSpPr>
        <p:sp>
          <p:nvSpPr>
            <p:cNvPr id="69" name="矩形 68"/>
            <p:cNvSpPr/>
            <p:nvPr/>
          </p:nvSpPr>
          <p:spPr bwMode="auto">
            <a:xfrm>
              <a:off x="8403431"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pic>
          <p:nvPicPr>
            <p:cNvPr id="70" name="Picture 11"/>
            <p:cNvPicPr>
              <a:picLocks noChangeAspect="1"/>
            </p:cNvPicPr>
            <p:nvPr/>
          </p:nvPicPr>
          <p:blipFill>
            <a:blip r:embed="rId13"/>
            <a:stretch>
              <a:fillRect/>
            </a:stretch>
          </p:blipFill>
          <p:spPr>
            <a:xfrm>
              <a:off x="8625385" y="4776716"/>
              <a:ext cx="1884735" cy="898770"/>
            </a:xfrm>
            <a:prstGeom prst="rect">
              <a:avLst/>
            </a:prstGeom>
            <a:noFill/>
            <a:ln w="9525">
              <a:noFill/>
            </a:ln>
          </p:spPr>
        </p:pic>
      </p:grpSp>
      <p:sp>
        <p:nvSpPr>
          <p:cNvPr id="73" name="MH_Desc_1"/>
          <p:cNvSpPr txBox="1">
            <a:spLocks noChangeArrowheads="1"/>
          </p:cNvSpPr>
          <p:nvPr>
            <p:custDataLst>
              <p:tags r:id="rId1"/>
            </p:custDataLst>
          </p:nvPr>
        </p:nvSpPr>
        <p:spPr bwMode="auto">
          <a:xfrm>
            <a:off x="1661465" y="2333452"/>
            <a:ext cx="8785864" cy="723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just">
              <a:lnSpc>
                <a:spcPct val="150000"/>
              </a:lnSpc>
              <a:defRPr/>
            </a:pPr>
            <a:r>
              <a:rPr lang="zh-CN" altLang="en-US" sz="1100" dirty="0">
                <a:solidFill>
                  <a:schemeClr val="bg1"/>
                </a:solidFill>
                <a:latin typeface="Arial"/>
                <a:ea typeface="微软雅黑"/>
                <a:sym typeface="+mn-lt"/>
              </a:rPr>
              <a:t>您的内容打在这里，或者通过复制您的文本后，在此框中选择粘贴，并选择只保留文字。您的内容打在这里或者通过复制您的文本后，在此框中选择粘贴，并选择只保留文字。您的内容打在这里或者通过复制您的文本后</a:t>
            </a:r>
            <a:endParaRPr lang="zh-CN" altLang="en-US" sz="1100" dirty="0">
              <a:solidFill>
                <a:schemeClr val="bg1"/>
              </a:solidFill>
            </a:endParaRPr>
          </a:p>
        </p:txBody>
      </p:sp>
    </p:spTree>
    <p:extLst>
      <p:ext uri="{BB962C8B-B14F-4D97-AF65-F5344CB8AC3E}">
        <p14:creationId xmlns:p14="http://schemas.microsoft.com/office/powerpoint/2010/main" val="39693203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300" fill="hold"/>
                                        <p:tgtEl>
                                          <p:spTgt spid="42"/>
                                        </p:tgtEl>
                                        <p:attrNameLst>
                                          <p:attrName>ppt_x</p:attrName>
                                        </p:attrNameLst>
                                      </p:cBhvr>
                                      <p:tavLst>
                                        <p:tav tm="0">
                                          <p:val>
                                            <p:strVal val="0-#ppt_w/2"/>
                                          </p:val>
                                        </p:tav>
                                        <p:tav tm="100000">
                                          <p:val>
                                            <p:strVal val="#ppt_x"/>
                                          </p:val>
                                        </p:tav>
                                      </p:tavLst>
                                    </p:anim>
                                    <p:anim calcmode="lin" valueType="num">
                                      <p:cBhvr additive="base">
                                        <p:cTn id="8" dur="3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300" fill="hold"/>
                                        <p:tgtEl>
                                          <p:spTgt spid="43"/>
                                        </p:tgtEl>
                                        <p:attrNameLst>
                                          <p:attrName>ppt_x</p:attrName>
                                        </p:attrNameLst>
                                      </p:cBhvr>
                                      <p:tavLst>
                                        <p:tav tm="0">
                                          <p:val>
                                            <p:strVal val="0-#ppt_w/2"/>
                                          </p:val>
                                        </p:tav>
                                        <p:tav tm="100000">
                                          <p:val>
                                            <p:strVal val="#ppt_x"/>
                                          </p:val>
                                        </p:tav>
                                      </p:tavLst>
                                    </p:anim>
                                    <p:anim calcmode="lin" valueType="num">
                                      <p:cBhvr additive="base">
                                        <p:cTn id="12" dur="300" fill="hold"/>
                                        <p:tgtEl>
                                          <p:spTgt spid="4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300" fill="hold"/>
                                        <p:tgtEl>
                                          <p:spTgt spid="44"/>
                                        </p:tgtEl>
                                        <p:attrNameLst>
                                          <p:attrName>ppt_x</p:attrName>
                                        </p:attrNameLst>
                                      </p:cBhvr>
                                      <p:tavLst>
                                        <p:tav tm="0">
                                          <p:val>
                                            <p:strVal val="0-#ppt_w/2"/>
                                          </p:val>
                                        </p:tav>
                                        <p:tav tm="100000">
                                          <p:val>
                                            <p:strVal val="#ppt_x"/>
                                          </p:val>
                                        </p:tav>
                                      </p:tavLst>
                                    </p:anim>
                                    <p:anim calcmode="lin" valueType="num">
                                      <p:cBhvr additive="base">
                                        <p:cTn id="16" dur="300" fill="hold"/>
                                        <p:tgtEl>
                                          <p:spTgt spid="44"/>
                                        </p:tgtEl>
                                        <p:attrNameLst>
                                          <p:attrName>ppt_y</p:attrName>
                                        </p:attrNameLst>
                                      </p:cBhvr>
                                      <p:tavLst>
                                        <p:tav tm="0">
                                          <p:val>
                                            <p:strVal val="#ppt_y"/>
                                          </p:val>
                                        </p:tav>
                                        <p:tav tm="100000">
                                          <p:val>
                                            <p:strVal val="#ppt_y"/>
                                          </p:val>
                                        </p:tav>
                                      </p:tavLst>
                                    </p:anim>
                                  </p:childTnLst>
                                </p:cTn>
                              </p:par>
                              <p:par>
                                <p:cTn id="17" presetID="14" presetClass="entr" presetSubtype="10"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randombar(horizontal)">
                                      <p:cBhvr>
                                        <p:cTn id="19" dur="500"/>
                                        <p:tgtEl>
                                          <p:spTgt spid="46"/>
                                        </p:tgtEl>
                                      </p:cBhvr>
                                    </p:animEffect>
                                  </p:childTnLst>
                                </p:cTn>
                              </p:par>
                            </p:childTnLst>
                          </p:cTn>
                        </p:par>
                        <p:par>
                          <p:cTn id="20" fill="hold">
                            <p:stCondLst>
                              <p:cond delay="600"/>
                            </p:stCondLst>
                            <p:childTnLst>
                              <p:par>
                                <p:cTn id="21" presetID="52" presetClass="entr" presetSubtype="0"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Scale>
                                      <p:cBhvr>
                                        <p:cTn id="23"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47"/>
                                        </p:tgtEl>
                                        <p:attrNameLst>
                                          <p:attrName>ppt_x</p:attrName>
                                          <p:attrName>ppt_y</p:attrName>
                                        </p:attrNameLst>
                                      </p:cBhvr>
                                    </p:animMotion>
                                    <p:animEffect transition="in" filter="fade">
                                      <p:cBhvr>
                                        <p:cTn id="25" dur="1000"/>
                                        <p:tgtEl>
                                          <p:spTgt spid="47"/>
                                        </p:tgtEl>
                                      </p:cBhvr>
                                    </p:animEffect>
                                  </p:childTnLst>
                                </p:cTn>
                              </p:par>
                              <p:par>
                                <p:cTn id="26" presetID="52" presetClass="entr" presetSubtype="0" fill="hold" nodeType="withEffect">
                                  <p:stCondLst>
                                    <p:cond delay="100"/>
                                  </p:stCondLst>
                                  <p:childTnLst>
                                    <p:set>
                                      <p:cBhvr>
                                        <p:cTn id="27" dur="1" fill="hold">
                                          <p:stCondLst>
                                            <p:cond delay="0"/>
                                          </p:stCondLst>
                                        </p:cTn>
                                        <p:tgtEl>
                                          <p:spTgt spid="50"/>
                                        </p:tgtEl>
                                        <p:attrNameLst>
                                          <p:attrName>style.visibility</p:attrName>
                                        </p:attrNameLst>
                                      </p:cBhvr>
                                      <p:to>
                                        <p:strVal val="visible"/>
                                      </p:to>
                                    </p:set>
                                    <p:animScale>
                                      <p:cBhvr>
                                        <p:cTn id="28"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50"/>
                                        </p:tgtEl>
                                        <p:attrNameLst>
                                          <p:attrName>ppt_x</p:attrName>
                                          <p:attrName>ppt_y</p:attrName>
                                        </p:attrNameLst>
                                      </p:cBhvr>
                                    </p:animMotion>
                                    <p:animEffect transition="in" filter="fade">
                                      <p:cBhvr>
                                        <p:cTn id="30" dur="1000"/>
                                        <p:tgtEl>
                                          <p:spTgt spid="50"/>
                                        </p:tgtEl>
                                      </p:cBhvr>
                                    </p:animEffect>
                                  </p:childTnLst>
                                </p:cTn>
                              </p:par>
                              <p:par>
                                <p:cTn id="31" presetID="52" presetClass="entr" presetSubtype="0" fill="hold" nodeType="withEffect">
                                  <p:stCondLst>
                                    <p:cond delay="200"/>
                                  </p:stCondLst>
                                  <p:childTnLst>
                                    <p:set>
                                      <p:cBhvr>
                                        <p:cTn id="32" dur="1" fill="hold">
                                          <p:stCondLst>
                                            <p:cond delay="0"/>
                                          </p:stCondLst>
                                        </p:cTn>
                                        <p:tgtEl>
                                          <p:spTgt spid="53"/>
                                        </p:tgtEl>
                                        <p:attrNameLst>
                                          <p:attrName>style.visibility</p:attrName>
                                        </p:attrNameLst>
                                      </p:cBhvr>
                                      <p:to>
                                        <p:strVal val="visible"/>
                                      </p:to>
                                    </p:set>
                                    <p:animScale>
                                      <p:cBhvr>
                                        <p:cTn id="33" dur="10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53"/>
                                        </p:tgtEl>
                                        <p:attrNameLst>
                                          <p:attrName>ppt_x</p:attrName>
                                          <p:attrName>ppt_y</p:attrName>
                                        </p:attrNameLst>
                                      </p:cBhvr>
                                    </p:animMotion>
                                    <p:animEffect transition="in" filter="fade">
                                      <p:cBhvr>
                                        <p:cTn id="35" dur="1000"/>
                                        <p:tgtEl>
                                          <p:spTgt spid="53"/>
                                        </p:tgtEl>
                                      </p:cBhvr>
                                    </p:animEffect>
                                  </p:childTnLst>
                                </p:cTn>
                              </p:par>
                              <p:par>
                                <p:cTn id="36" presetID="52" presetClass="entr" presetSubtype="0" fill="hold" nodeType="withEffect">
                                  <p:stCondLst>
                                    <p:cond delay="300"/>
                                  </p:stCondLst>
                                  <p:childTnLst>
                                    <p:set>
                                      <p:cBhvr>
                                        <p:cTn id="37" dur="1" fill="hold">
                                          <p:stCondLst>
                                            <p:cond delay="0"/>
                                          </p:stCondLst>
                                        </p:cTn>
                                        <p:tgtEl>
                                          <p:spTgt spid="56"/>
                                        </p:tgtEl>
                                        <p:attrNameLst>
                                          <p:attrName>style.visibility</p:attrName>
                                        </p:attrNameLst>
                                      </p:cBhvr>
                                      <p:to>
                                        <p:strVal val="visible"/>
                                      </p:to>
                                    </p:set>
                                    <p:animScale>
                                      <p:cBhvr>
                                        <p:cTn id="38"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56"/>
                                        </p:tgtEl>
                                        <p:attrNameLst>
                                          <p:attrName>ppt_x</p:attrName>
                                          <p:attrName>ppt_y</p:attrName>
                                        </p:attrNameLst>
                                      </p:cBhvr>
                                    </p:animMotion>
                                    <p:animEffect transition="in" filter="fade">
                                      <p:cBhvr>
                                        <p:cTn id="40" dur="1000"/>
                                        <p:tgtEl>
                                          <p:spTgt spid="56"/>
                                        </p:tgtEl>
                                      </p:cBhvr>
                                    </p:animEffect>
                                  </p:childTnLst>
                                </p:cTn>
                              </p:par>
                              <p:par>
                                <p:cTn id="41" presetID="52" presetClass="entr" presetSubtype="0" fill="hold" nodeType="withEffect">
                                  <p:stCondLst>
                                    <p:cond delay="400"/>
                                  </p:stCondLst>
                                  <p:childTnLst>
                                    <p:set>
                                      <p:cBhvr>
                                        <p:cTn id="42" dur="1" fill="hold">
                                          <p:stCondLst>
                                            <p:cond delay="0"/>
                                          </p:stCondLst>
                                        </p:cTn>
                                        <p:tgtEl>
                                          <p:spTgt spid="59"/>
                                        </p:tgtEl>
                                        <p:attrNameLst>
                                          <p:attrName>style.visibility</p:attrName>
                                        </p:attrNameLst>
                                      </p:cBhvr>
                                      <p:to>
                                        <p:strVal val="visible"/>
                                      </p:to>
                                    </p:set>
                                    <p:animScale>
                                      <p:cBhvr>
                                        <p:cTn id="43"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59"/>
                                        </p:tgtEl>
                                        <p:attrNameLst>
                                          <p:attrName>ppt_x</p:attrName>
                                          <p:attrName>ppt_y</p:attrName>
                                        </p:attrNameLst>
                                      </p:cBhvr>
                                    </p:animMotion>
                                    <p:animEffect transition="in" filter="fade">
                                      <p:cBhvr>
                                        <p:cTn id="45" dur="1000"/>
                                        <p:tgtEl>
                                          <p:spTgt spid="59"/>
                                        </p:tgtEl>
                                      </p:cBhvr>
                                    </p:animEffect>
                                  </p:childTnLst>
                                </p:cTn>
                              </p:par>
                              <p:par>
                                <p:cTn id="46" presetID="52" presetClass="entr" presetSubtype="0" fill="hold" nodeType="withEffect">
                                  <p:stCondLst>
                                    <p:cond delay="500"/>
                                  </p:stCondLst>
                                  <p:childTnLst>
                                    <p:set>
                                      <p:cBhvr>
                                        <p:cTn id="47" dur="1" fill="hold">
                                          <p:stCondLst>
                                            <p:cond delay="0"/>
                                          </p:stCondLst>
                                        </p:cTn>
                                        <p:tgtEl>
                                          <p:spTgt spid="62"/>
                                        </p:tgtEl>
                                        <p:attrNameLst>
                                          <p:attrName>style.visibility</p:attrName>
                                        </p:attrNameLst>
                                      </p:cBhvr>
                                      <p:to>
                                        <p:strVal val="visible"/>
                                      </p:to>
                                    </p:set>
                                    <p:animScale>
                                      <p:cBhvr>
                                        <p:cTn id="48" dur="1000" decel="50000" fill="hold">
                                          <p:stCondLst>
                                            <p:cond delay="0"/>
                                          </p:stCondLst>
                                        </p:cTn>
                                        <p:tgtEl>
                                          <p:spTgt spid="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62"/>
                                        </p:tgtEl>
                                        <p:attrNameLst>
                                          <p:attrName>ppt_x</p:attrName>
                                          <p:attrName>ppt_y</p:attrName>
                                        </p:attrNameLst>
                                      </p:cBhvr>
                                    </p:animMotion>
                                    <p:animEffect transition="in" filter="fade">
                                      <p:cBhvr>
                                        <p:cTn id="50" dur="1000"/>
                                        <p:tgtEl>
                                          <p:spTgt spid="62"/>
                                        </p:tgtEl>
                                      </p:cBhvr>
                                    </p:animEffect>
                                  </p:childTnLst>
                                </p:cTn>
                              </p:par>
                              <p:par>
                                <p:cTn id="51" presetID="52" presetClass="entr" presetSubtype="0" fill="hold" nodeType="withEffect">
                                  <p:stCondLst>
                                    <p:cond delay="600"/>
                                  </p:stCondLst>
                                  <p:childTnLst>
                                    <p:set>
                                      <p:cBhvr>
                                        <p:cTn id="52" dur="1" fill="hold">
                                          <p:stCondLst>
                                            <p:cond delay="0"/>
                                          </p:stCondLst>
                                        </p:cTn>
                                        <p:tgtEl>
                                          <p:spTgt spid="65"/>
                                        </p:tgtEl>
                                        <p:attrNameLst>
                                          <p:attrName>style.visibility</p:attrName>
                                        </p:attrNameLst>
                                      </p:cBhvr>
                                      <p:to>
                                        <p:strVal val="visible"/>
                                      </p:to>
                                    </p:set>
                                    <p:animScale>
                                      <p:cBhvr>
                                        <p:cTn id="53" dur="1000" decel="50000" fill="hold">
                                          <p:stCondLst>
                                            <p:cond delay="0"/>
                                          </p:stCondLst>
                                        </p:cTn>
                                        <p:tgtEl>
                                          <p:spTgt spid="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65"/>
                                        </p:tgtEl>
                                        <p:attrNameLst>
                                          <p:attrName>ppt_x</p:attrName>
                                          <p:attrName>ppt_y</p:attrName>
                                        </p:attrNameLst>
                                      </p:cBhvr>
                                    </p:animMotion>
                                    <p:animEffect transition="in" filter="fade">
                                      <p:cBhvr>
                                        <p:cTn id="55" dur="1000"/>
                                        <p:tgtEl>
                                          <p:spTgt spid="65"/>
                                        </p:tgtEl>
                                      </p:cBhvr>
                                    </p:animEffect>
                                  </p:childTnLst>
                                </p:cTn>
                              </p:par>
                              <p:par>
                                <p:cTn id="56" presetID="52" presetClass="entr" presetSubtype="0" fill="hold" nodeType="withEffect">
                                  <p:stCondLst>
                                    <p:cond delay="700"/>
                                  </p:stCondLst>
                                  <p:childTnLst>
                                    <p:set>
                                      <p:cBhvr>
                                        <p:cTn id="57" dur="1" fill="hold">
                                          <p:stCondLst>
                                            <p:cond delay="0"/>
                                          </p:stCondLst>
                                        </p:cTn>
                                        <p:tgtEl>
                                          <p:spTgt spid="68"/>
                                        </p:tgtEl>
                                        <p:attrNameLst>
                                          <p:attrName>style.visibility</p:attrName>
                                        </p:attrNameLst>
                                      </p:cBhvr>
                                      <p:to>
                                        <p:strVal val="visible"/>
                                      </p:to>
                                    </p:set>
                                    <p:animScale>
                                      <p:cBhvr>
                                        <p:cTn id="58" dur="1000" decel="50000" fill="hold">
                                          <p:stCondLst>
                                            <p:cond delay="0"/>
                                          </p:stCondLst>
                                        </p:cTn>
                                        <p:tgtEl>
                                          <p:spTgt spid="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68"/>
                                        </p:tgtEl>
                                        <p:attrNameLst>
                                          <p:attrName>ppt_x</p:attrName>
                                          <p:attrName>ppt_y</p:attrName>
                                        </p:attrNameLst>
                                      </p:cBhvr>
                                    </p:animMotion>
                                    <p:animEffect transition="in" filter="fade">
                                      <p:cBhvr>
                                        <p:cTn id="60" dur="1000"/>
                                        <p:tgtEl>
                                          <p:spTgt spid="68"/>
                                        </p:tgtEl>
                                      </p:cBhvr>
                                    </p:animEffect>
                                  </p:childTnLst>
                                </p:cTn>
                              </p:par>
                            </p:childTnLst>
                          </p:cTn>
                        </p:par>
                        <p:par>
                          <p:cTn id="61" fill="hold">
                            <p:stCondLst>
                              <p:cond delay="2300"/>
                            </p:stCondLst>
                            <p:childTnLst>
                              <p:par>
                                <p:cTn id="62" presetID="25" presetClass="entr" presetSubtype="0" fill="hold" grpId="0" nodeType="afterEffect">
                                  <p:stCondLst>
                                    <p:cond delay="0"/>
                                  </p:stCondLst>
                                  <p:childTnLst>
                                    <p:set>
                                      <p:cBhvr>
                                        <p:cTn id="63" dur="1" fill="hold">
                                          <p:stCondLst>
                                            <p:cond delay="0"/>
                                          </p:stCondLst>
                                        </p:cTn>
                                        <p:tgtEl>
                                          <p:spTgt spid="73"/>
                                        </p:tgtEl>
                                        <p:attrNameLst>
                                          <p:attrName>style.visibility</p:attrName>
                                        </p:attrNameLst>
                                      </p:cBhvr>
                                      <p:to>
                                        <p:strVal val="visible"/>
                                      </p:to>
                                    </p:set>
                                    <p:anim calcmode="lin" valueType="num">
                                      <p:cBhvr>
                                        <p:cTn id="64" dur="500" decel="50000" fill="hold">
                                          <p:stCondLst>
                                            <p:cond delay="0"/>
                                          </p:stCondLst>
                                        </p:cTn>
                                        <p:tgtEl>
                                          <p:spTgt spid="73"/>
                                        </p:tgtEl>
                                        <p:attrNameLst>
                                          <p:attrName>style.rotation</p:attrName>
                                        </p:attrNameLst>
                                      </p:cBhvr>
                                      <p:tavLst>
                                        <p:tav tm="0">
                                          <p:val>
                                            <p:fltVal val="-90"/>
                                          </p:val>
                                        </p:tav>
                                        <p:tav tm="100000">
                                          <p:val>
                                            <p:fltVal val="0"/>
                                          </p:val>
                                        </p:tav>
                                      </p:tavLst>
                                    </p:anim>
                                    <p:anim calcmode="lin" valueType="num">
                                      <p:cBhvr>
                                        <p:cTn id="65" dur="500" decel="50000" fill="hold">
                                          <p:stCondLst>
                                            <p:cond delay="0"/>
                                          </p:stCondLst>
                                        </p:cTn>
                                        <p:tgtEl>
                                          <p:spTgt spid="73"/>
                                        </p:tgtEl>
                                        <p:attrNameLst>
                                          <p:attrName>ppt_w</p:attrName>
                                        </p:attrNameLst>
                                      </p:cBhvr>
                                      <p:tavLst>
                                        <p:tav tm="0">
                                          <p:val>
                                            <p:strVal val="#ppt_w"/>
                                          </p:val>
                                        </p:tav>
                                        <p:tav tm="100000">
                                          <p:val>
                                            <p:strVal val="#ppt_w*.05"/>
                                          </p:val>
                                        </p:tav>
                                      </p:tavLst>
                                    </p:anim>
                                    <p:anim calcmode="lin" valueType="num">
                                      <p:cBhvr>
                                        <p:cTn id="66" dur="500" accel="50000" fill="hold">
                                          <p:stCondLst>
                                            <p:cond delay="500"/>
                                          </p:stCondLst>
                                        </p:cTn>
                                        <p:tgtEl>
                                          <p:spTgt spid="73"/>
                                        </p:tgtEl>
                                        <p:attrNameLst>
                                          <p:attrName>ppt_w</p:attrName>
                                        </p:attrNameLst>
                                      </p:cBhvr>
                                      <p:tavLst>
                                        <p:tav tm="0">
                                          <p:val>
                                            <p:strVal val="#ppt_w*.05"/>
                                          </p:val>
                                        </p:tav>
                                        <p:tav tm="100000">
                                          <p:val>
                                            <p:strVal val="#ppt_w"/>
                                          </p:val>
                                        </p:tav>
                                      </p:tavLst>
                                    </p:anim>
                                    <p:anim calcmode="lin" valueType="num">
                                      <p:cBhvr>
                                        <p:cTn id="67" dur="1000" fill="hold"/>
                                        <p:tgtEl>
                                          <p:spTgt spid="73"/>
                                        </p:tgtEl>
                                        <p:attrNameLst>
                                          <p:attrName>ppt_h</p:attrName>
                                        </p:attrNameLst>
                                      </p:cBhvr>
                                      <p:tavLst>
                                        <p:tav tm="0">
                                          <p:val>
                                            <p:strVal val="#ppt_h"/>
                                          </p:val>
                                        </p:tav>
                                        <p:tav tm="100000">
                                          <p:val>
                                            <p:strVal val="#ppt_h"/>
                                          </p:val>
                                        </p:tav>
                                      </p:tavLst>
                                    </p:anim>
                                    <p:anim calcmode="lin" valueType="num">
                                      <p:cBhvr>
                                        <p:cTn id="68" dur="500" decel="50000" fill="hold">
                                          <p:stCondLst>
                                            <p:cond delay="0"/>
                                          </p:stCondLst>
                                        </p:cTn>
                                        <p:tgtEl>
                                          <p:spTgt spid="73"/>
                                        </p:tgtEl>
                                        <p:attrNameLst>
                                          <p:attrName>ppt_x</p:attrName>
                                        </p:attrNameLst>
                                      </p:cBhvr>
                                      <p:tavLst>
                                        <p:tav tm="0">
                                          <p:val>
                                            <p:strVal val="#ppt_x+.4"/>
                                          </p:val>
                                        </p:tav>
                                        <p:tav tm="100000">
                                          <p:val>
                                            <p:strVal val="#ppt_x"/>
                                          </p:val>
                                        </p:tav>
                                      </p:tavLst>
                                    </p:anim>
                                    <p:anim calcmode="lin" valueType="num">
                                      <p:cBhvr>
                                        <p:cTn id="69" dur="500" decel="50000" fill="hold">
                                          <p:stCondLst>
                                            <p:cond delay="0"/>
                                          </p:stCondLst>
                                        </p:cTn>
                                        <p:tgtEl>
                                          <p:spTgt spid="73"/>
                                        </p:tgtEl>
                                        <p:attrNameLst>
                                          <p:attrName>ppt_y</p:attrName>
                                        </p:attrNameLst>
                                      </p:cBhvr>
                                      <p:tavLst>
                                        <p:tav tm="0">
                                          <p:val>
                                            <p:strVal val="#ppt_y-.2"/>
                                          </p:val>
                                        </p:tav>
                                        <p:tav tm="100000">
                                          <p:val>
                                            <p:strVal val="#ppt_y+.1"/>
                                          </p:val>
                                        </p:tav>
                                      </p:tavLst>
                                    </p:anim>
                                    <p:anim calcmode="lin" valueType="num">
                                      <p:cBhvr>
                                        <p:cTn id="70" dur="500" accel="50000" fill="hold">
                                          <p:stCondLst>
                                            <p:cond delay="500"/>
                                          </p:stCondLst>
                                        </p:cTn>
                                        <p:tgtEl>
                                          <p:spTgt spid="73"/>
                                        </p:tgtEl>
                                        <p:attrNameLst>
                                          <p:attrName>ppt_y</p:attrName>
                                        </p:attrNameLst>
                                      </p:cBhvr>
                                      <p:tavLst>
                                        <p:tav tm="0">
                                          <p:val>
                                            <p:strVal val="#ppt_y+.1"/>
                                          </p:val>
                                        </p:tav>
                                        <p:tav tm="100000">
                                          <p:val>
                                            <p:strVal val="#ppt_y"/>
                                          </p:val>
                                        </p:tav>
                                      </p:tavLst>
                                    </p:anim>
                                    <p:animEffect transition="in" filter="fade">
                                      <p:cBhvr>
                                        <p:cTn id="71" dur="1000" decel="50000">
                                          <p:stCondLst>
                                            <p:cond delay="0"/>
                                          </p:stCondLst>
                                        </p:cTn>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animBg="1"/>
      <p:bldP spid="7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363F6583-FC68-4C1D-A80F-9E9E237520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0949" y="0"/>
            <a:ext cx="5861051" cy="6858000"/>
          </a:xfrm>
          <a:prstGeom prst="rect">
            <a:avLst/>
          </a:prstGeom>
        </p:spPr>
      </p:pic>
      <p:pic>
        <p:nvPicPr>
          <p:cNvPr id="3" name="图片 2">
            <a:extLst>
              <a:ext uri="{FF2B5EF4-FFF2-40B4-BE49-F238E27FC236}">
                <a16:creationId xmlns="" xmlns:a16="http://schemas.microsoft.com/office/drawing/2014/main" id="{5D405D4A-9CEE-4F04-838A-B4FD713D04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11968" y="635721"/>
            <a:ext cx="4980032" cy="5915832"/>
          </a:xfrm>
          <a:prstGeom prst="rect">
            <a:avLst/>
          </a:prstGeom>
        </p:spPr>
      </p:pic>
      <p:sp>
        <p:nvSpPr>
          <p:cNvPr id="10" name="TextBox 6">
            <a:extLst>
              <a:ext uri="{FF2B5EF4-FFF2-40B4-BE49-F238E27FC236}">
                <a16:creationId xmlns="" xmlns:a16="http://schemas.microsoft.com/office/drawing/2014/main" id="{723E779C-3F67-4C55-AD01-F5B7C72092FC}"/>
              </a:ext>
            </a:extLst>
          </p:cNvPr>
          <p:cNvSpPr txBox="1"/>
          <p:nvPr/>
        </p:nvSpPr>
        <p:spPr>
          <a:xfrm>
            <a:off x="1007435" y="1892830"/>
            <a:ext cx="4330032" cy="1323439"/>
          </a:xfrm>
          <a:prstGeom prst="rect">
            <a:avLst/>
          </a:prstGeom>
          <a:noFill/>
        </p:spPr>
        <p:txBody>
          <a:bodyPr wrap="none" rtlCol="0">
            <a:spAutoFit/>
          </a:bodyPr>
          <a:lstStyle/>
          <a:p>
            <a:pPr defTabSz="121902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a:extLst>
              <a:ext uri="{FF2B5EF4-FFF2-40B4-BE49-F238E27FC236}">
                <a16:creationId xmlns="" xmlns:a16="http://schemas.microsoft.com/office/drawing/2014/main" id="{09FD52BB-F97A-424A-9BEA-B4FAD72885EE}"/>
              </a:ext>
            </a:extLst>
          </p:cNvPr>
          <p:cNvSpPr txBox="1"/>
          <p:nvPr/>
        </p:nvSpPr>
        <p:spPr>
          <a:xfrm>
            <a:off x="2351584" y="2660915"/>
            <a:ext cx="2646878" cy="830997"/>
          </a:xfrm>
          <a:prstGeom prst="rect">
            <a:avLst/>
          </a:prstGeom>
          <a:noFill/>
        </p:spPr>
        <p:txBody>
          <a:bodyPr wrap="none" rtlCol="0">
            <a:spAutoFit/>
          </a:bodyPr>
          <a:lstStyle/>
          <a:p>
            <a:pPr defTabSz="1219020"/>
            <a:r>
              <a:rPr lang="zh-CN" altLang="en-US" sz="4800" dirty="0">
                <a:solidFill>
                  <a:srgbClr val="4F4D50"/>
                </a:solidFill>
                <a:latin typeface="方正黑体简体" panose="02010601030101010101" pitchFamily="2" charset="-122"/>
                <a:ea typeface="方正黑体简体" panose="02010601030101010101" pitchFamily="2" charset="-122"/>
                <a:cs typeface="+mn-ea"/>
                <a:sym typeface="+mn-lt"/>
              </a:rPr>
              <a:t>项目介绍</a:t>
            </a:r>
            <a:endParaRPr lang="en-US" altLang="zh-CN" sz="48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2" name="TextBox 7">
            <a:extLst>
              <a:ext uri="{FF2B5EF4-FFF2-40B4-BE49-F238E27FC236}">
                <a16:creationId xmlns="" xmlns:a16="http://schemas.microsoft.com/office/drawing/2014/main" id="{7D5594D6-5E42-446D-AAD6-259A55A3FF09}"/>
              </a:ext>
            </a:extLst>
          </p:cNvPr>
          <p:cNvSpPr txBox="1"/>
          <p:nvPr/>
        </p:nvSpPr>
        <p:spPr>
          <a:xfrm>
            <a:off x="2620874" y="3567458"/>
            <a:ext cx="1309974" cy="318100"/>
          </a:xfrm>
          <a:prstGeom prst="rect">
            <a:avLst/>
          </a:prstGeom>
          <a:noFill/>
        </p:spPr>
        <p:txBody>
          <a:bodyPr wrap="none" rtlCol="0">
            <a:spAutoFit/>
          </a:bodyPr>
          <a:lstStyle/>
          <a:p>
            <a:pPr defTabSz="1219020"/>
            <a:r>
              <a:rPr lang="zh-CN" altLang="en-US"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rPr>
              <a:t>我们要做什么</a:t>
            </a:r>
            <a:endParaRPr lang="en-US" altLang="zh-CN"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endParaRPr>
          </a:p>
        </p:txBody>
      </p:sp>
      <p:pic>
        <p:nvPicPr>
          <p:cNvPr id="14" name="图片 13">
            <a:extLst>
              <a:ext uri="{FF2B5EF4-FFF2-40B4-BE49-F238E27FC236}">
                <a16:creationId xmlns="" xmlns:a16="http://schemas.microsoft.com/office/drawing/2014/main" id="{04A2F89D-5A50-47A0-857E-1F7C7905063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79152" y="3657338"/>
            <a:ext cx="176243" cy="119389"/>
          </a:xfrm>
          <a:prstGeom prst="rect">
            <a:avLst/>
          </a:prstGeom>
        </p:spPr>
      </p:pic>
      <p:pic>
        <p:nvPicPr>
          <p:cNvPr id="16" name="图片 15">
            <a:extLst>
              <a:ext uri="{FF2B5EF4-FFF2-40B4-BE49-F238E27FC236}">
                <a16:creationId xmlns="" xmlns:a16="http://schemas.microsoft.com/office/drawing/2014/main" id="{2D4D39E1-B2C2-480A-B252-707598CA59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91565" y="3717032"/>
            <a:ext cx="176243" cy="119389"/>
          </a:xfrm>
          <a:prstGeom prst="rect">
            <a:avLst/>
          </a:prstGeom>
        </p:spPr>
      </p:pic>
      <p:sp>
        <p:nvSpPr>
          <p:cNvPr id="13" name="TextBox 6">
            <a:extLst>
              <a:ext uri="{FF2B5EF4-FFF2-40B4-BE49-F238E27FC236}">
                <a16:creationId xmlns="" xmlns:a16="http://schemas.microsoft.com/office/drawing/2014/main" id="{723E779C-3F67-4C55-AD01-F5B7C72092FC}"/>
              </a:ext>
            </a:extLst>
          </p:cNvPr>
          <p:cNvSpPr txBox="1"/>
          <p:nvPr/>
        </p:nvSpPr>
        <p:spPr>
          <a:xfrm>
            <a:off x="9388833" y="2168473"/>
            <a:ext cx="2092239" cy="2646878"/>
          </a:xfrm>
          <a:prstGeom prst="rect">
            <a:avLst/>
          </a:prstGeom>
          <a:noFill/>
        </p:spPr>
        <p:txBody>
          <a:bodyPr wrap="none" rtlCol="0">
            <a:spAutoFit/>
          </a:bodyPr>
          <a:lstStyle/>
          <a:p>
            <a:pPr defTabSz="121902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361879781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4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7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11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2" presetClass="entr" presetSubtype="8"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0-#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 xmlns:a16="http://schemas.microsoft.com/office/drawing/2014/main"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项目来源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6" name="文本框 15">
            <a:extLst>
              <a:ext uri="{FF2B5EF4-FFF2-40B4-BE49-F238E27FC236}">
                <a16:creationId xmlns="" xmlns:a16="http://schemas.microsoft.com/office/drawing/2014/main" id="{D7253455-99BE-4A79-9EB1-0B3D08BBB575}"/>
              </a:ext>
            </a:extLst>
          </p:cNvPr>
          <p:cNvSpPr txBox="1"/>
          <p:nvPr/>
        </p:nvSpPr>
        <p:spPr>
          <a:xfrm>
            <a:off x="2497974" y="1407087"/>
            <a:ext cx="7296811" cy="831381"/>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a:p>
            <a:pPr algn="ctr" defTabSz="1219020">
              <a:lnSpc>
                <a:spcPct val="150000"/>
              </a:lnSpc>
            </a:pPr>
            <a:endPar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endParaRPr>
          </a:p>
        </p:txBody>
      </p:sp>
      <p:pic>
        <p:nvPicPr>
          <p:cNvPr id="7" name="图片 6">
            <a:extLst>
              <a:ext uri="{FF2B5EF4-FFF2-40B4-BE49-F238E27FC236}">
                <a16:creationId xmlns="" xmlns:a16="http://schemas.microsoft.com/office/drawing/2014/main" id="{E54F6243-AF4A-494A-9AA3-8F257EE5148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975101"/>
            <a:ext cx="12192000" cy="2882900"/>
          </a:xfrm>
          <a:prstGeom prst="rect">
            <a:avLst/>
          </a:prstGeom>
        </p:spPr>
      </p:pic>
      <p:pic>
        <p:nvPicPr>
          <p:cNvPr id="18" name="图片 17">
            <a:extLst>
              <a:ext uri="{FF2B5EF4-FFF2-40B4-BE49-F238E27FC236}">
                <a16:creationId xmlns="" xmlns:a16="http://schemas.microsoft.com/office/drawing/2014/main" id="{FE228A0E-EE44-474A-A02C-DA696F3E783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07430" y="2850219"/>
            <a:ext cx="2638193" cy="4007781"/>
          </a:xfrm>
          <a:prstGeom prst="rect">
            <a:avLst/>
          </a:prstGeom>
        </p:spPr>
      </p:pic>
      <p:pic>
        <p:nvPicPr>
          <p:cNvPr id="20" name="图片 19">
            <a:extLst>
              <a:ext uri="{FF2B5EF4-FFF2-40B4-BE49-F238E27FC236}">
                <a16:creationId xmlns="" xmlns:a16="http://schemas.microsoft.com/office/drawing/2014/main" id="{92F13CA4-B9E4-474D-8A32-17EFE94D7DB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6197" y="2850219"/>
            <a:ext cx="2954496" cy="4007781"/>
          </a:xfrm>
          <a:prstGeom prst="rect">
            <a:avLst/>
          </a:prstGeom>
        </p:spPr>
      </p:pic>
      <p:pic>
        <p:nvPicPr>
          <p:cNvPr id="29" name="图片 28">
            <a:extLst>
              <a:ext uri="{FF2B5EF4-FFF2-40B4-BE49-F238E27FC236}">
                <a16:creationId xmlns="" xmlns:a16="http://schemas.microsoft.com/office/drawing/2014/main" id="{8561CE64-3CCA-4B3D-9601-CA3935FCB20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64285" y="2861119"/>
            <a:ext cx="2638193" cy="4007781"/>
          </a:xfrm>
          <a:prstGeom prst="rect">
            <a:avLst/>
          </a:prstGeom>
        </p:spPr>
      </p:pic>
      <p:pic>
        <p:nvPicPr>
          <p:cNvPr id="30" name="图片 29">
            <a:extLst>
              <a:ext uri="{FF2B5EF4-FFF2-40B4-BE49-F238E27FC236}">
                <a16:creationId xmlns="" xmlns:a16="http://schemas.microsoft.com/office/drawing/2014/main" id="{029D26C0-00EC-43B5-9E61-0549B40DFAC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93052" y="2861119"/>
            <a:ext cx="2954496" cy="4007781"/>
          </a:xfrm>
          <a:prstGeom prst="rect">
            <a:avLst/>
          </a:prstGeom>
        </p:spPr>
      </p:pic>
      <p:sp>
        <p:nvSpPr>
          <p:cNvPr id="39" name="TextBox 7">
            <a:extLst>
              <a:ext uri="{FF2B5EF4-FFF2-40B4-BE49-F238E27FC236}">
                <a16:creationId xmlns="" xmlns:a16="http://schemas.microsoft.com/office/drawing/2014/main" id="{D560C46C-2D35-4D3B-AC62-10B674442350}"/>
              </a:ext>
            </a:extLst>
          </p:cNvPr>
          <p:cNvSpPr txBox="1"/>
          <p:nvPr/>
        </p:nvSpPr>
        <p:spPr>
          <a:xfrm>
            <a:off x="1679509" y="4677139"/>
            <a:ext cx="1515488"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0" name="文本框 39">
            <a:extLst>
              <a:ext uri="{FF2B5EF4-FFF2-40B4-BE49-F238E27FC236}">
                <a16:creationId xmlns="" xmlns:a16="http://schemas.microsoft.com/office/drawing/2014/main" id="{72B5AEE0-D7CD-4D0A-99A1-942A27D36C2F}"/>
              </a:ext>
            </a:extLst>
          </p:cNvPr>
          <p:cNvSpPr txBox="1"/>
          <p:nvPr/>
        </p:nvSpPr>
        <p:spPr>
          <a:xfrm>
            <a:off x="1204538" y="3093073"/>
            <a:ext cx="1613369" cy="1246495"/>
          </a:xfrm>
          <a:prstGeom prst="rect">
            <a:avLst/>
          </a:prstGeom>
          <a:noFill/>
        </p:spPr>
        <p:txBody>
          <a:bodyPr wrap="square" rtlCol="0">
            <a:spAutoFit/>
          </a:bodyPr>
          <a:lstStyle/>
          <a:p>
            <a:pP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1" name="TextBox 7">
            <a:extLst>
              <a:ext uri="{FF2B5EF4-FFF2-40B4-BE49-F238E27FC236}">
                <a16:creationId xmlns="" xmlns:a16="http://schemas.microsoft.com/office/drawing/2014/main" id="{8D3DFAD3-9EA7-44A4-A79B-642536FC8D88}"/>
              </a:ext>
            </a:extLst>
          </p:cNvPr>
          <p:cNvSpPr txBox="1"/>
          <p:nvPr/>
        </p:nvSpPr>
        <p:spPr>
          <a:xfrm>
            <a:off x="7187596" y="4677139"/>
            <a:ext cx="1515488"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32" name="文本框 31">
            <a:extLst>
              <a:ext uri="{FF2B5EF4-FFF2-40B4-BE49-F238E27FC236}">
                <a16:creationId xmlns="" xmlns:a16="http://schemas.microsoft.com/office/drawing/2014/main" id="{B9F776A7-E295-4EA8-8D32-9BE7D8D75BDE}"/>
              </a:ext>
            </a:extLst>
          </p:cNvPr>
          <p:cNvSpPr txBox="1"/>
          <p:nvPr/>
        </p:nvSpPr>
        <p:spPr>
          <a:xfrm>
            <a:off x="6712625" y="3093073"/>
            <a:ext cx="1613369" cy="1246495"/>
          </a:xfrm>
          <a:prstGeom prst="rect">
            <a:avLst/>
          </a:prstGeom>
          <a:noFill/>
        </p:spPr>
        <p:txBody>
          <a:bodyPr wrap="square" rtlCol="0">
            <a:spAutoFit/>
          </a:bodyPr>
          <a:lstStyle/>
          <a:p>
            <a:pP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3" name="文本框 32">
            <a:extLst>
              <a:ext uri="{FF2B5EF4-FFF2-40B4-BE49-F238E27FC236}">
                <a16:creationId xmlns="" xmlns:a16="http://schemas.microsoft.com/office/drawing/2014/main" id="{472C4169-6324-4E7B-8E96-1C36B5824CE3}"/>
              </a:ext>
            </a:extLst>
          </p:cNvPr>
          <p:cNvSpPr txBox="1"/>
          <p:nvPr/>
        </p:nvSpPr>
        <p:spPr>
          <a:xfrm>
            <a:off x="3991140" y="3429001"/>
            <a:ext cx="1613369" cy="1246495"/>
          </a:xfrm>
          <a:prstGeom prst="rect">
            <a:avLst/>
          </a:prstGeom>
          <a:noFill/>
        </p:spPr>
        <p:txBody>
          <a:bodyPr wrap="square" rtlCol="0">
            <a:spAutoFit/>
          </a:bodyPr>
          <a:lstStyle/>
          <a:p>
            <a:pP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4" name="TextBox 7">
            <a:extLst>
              <a:ext uri="{FF2B5EF4-FFF2-40B4-BE49-F238E27FC236}">
                <a16:creationId xmlns="" xmlns:a16="http://schemas.microsoft.com/office/drawing/2014/main" id="{8CC1CC6C-1539-43BE-AE50-589324770CA5}"/>
              </a:ext>
            </a:extLst>
          </p:cNvPr>
          <p:cNvSpPr txBox="1"/>
          <p:nvPr/>
        </p:nvSpPr>
        <p:spPr>
          <a:xfrm>
            <a:off x="4446964" y="2923795"/>
            <a:ext cx="1515488"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35" name="文本框 34">
            <a:extLst>
              <a:ext uri="{FF2B5EF4-FFF2-40B4-BE49-F238E27FC236}">
                <a16:creationId xmlns="" xmlns:a16="http://schemas.microsoft.com/office/drawing/2014/main" id="{FA421797-3474-4333-84B4-D8A05134F4F5}"/>
              </a:ext>
            </a:extLst>
          </p:cNvPr>
          <p:cNvSpPr txBox="1"/>
          <p:nvPr/>
        </p:nvSpPr>
        <p:spPr>
          <a:xfrm>
            <a:off x="9550220" y="3429001"/>
            <a:ext cx="1613369" cy="1246495"/>
          </a:xfrm>
          <a:prstGeom prst="rect">
            <a:avLst/>
          </a:prstGeom>
          <a:noFill/>
        </p:spPr>
        <p:txBody>
          <a:bodyPr wrap="square" rtlCol="0">
            <a:spAutoFit/>
          </a:bodyPr>
          <a:lstStyle/>
          <a:p>
            <a:pP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6" name="TextBox 7">
            <a:extLst>
              <a:ext uri="{FF2B5EF4-FFF2-40B4-BE49-F238E27FC236}">
                <a16:creationId xmlns="" xmlns:a16="http://schemas.microsoft.com/office/drawing/2014/main" id="{992BC219-5702-45D9-BE09-15B647B233BB}"/>
              </a:ext>
            </a:extLst>
          </p:cNvPr>
          <p:cNvSpPr txBox="1"/>
          <p:nvPr/>
        </p:nvSpPr>
        <p:spPr>
          <a:xfrm>
            <a:off x="10006044" y="2923795"/>
            <a:ext cx="1515488"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pic>
        <p:nvPicPr>
          <p:cNvPr id="22" name="图片 21">
            <a:extLst>
              <a:ext uri="{FF2B5EF4-FFF2-40B4-BE49-F238E27FC236}">
                <a16:creationId xmlns="" xmlns:a16="http://schemas.microsoft.com/office/drawing/2014/main" id="{9DDE9A68-1D4B-46C8-A134-A9802FB5E8A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26693" y="2159328"/>
            <a:ext cx="2239375" cy="694489"/>
          </a:xfrm>
          <a:prstGeom prst="rect">
            <a:avLst/>
          </a:prstGeom>
        </p:spPr>
      </p:pic>
      <p:pic>
        <p:nvPicPr>
          <p:cNvPr id="26" name="图片 25">
            <a:extLst>
              <a:ext uri="{FF2B5EF4-FFF2-40B4-BE49-F238E27FC236}">
                <a16:creationId xmlns="" xmlns:a16="http://schemas.microsoft.com/office/drawing/2014/main" id="{513C572D-699D-494B-9187-F4AC0AF086D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394722" y="5161343"/>
            <a:ext cx="2239375" cy="708663"/>
          </a:xfrm>
          <a:prstGeom prst="rect">
            <a:avLst/>
          </a:prstGeom>
        </p:spPr>
      </p:pic>
      <p:pic>
        <p:nvPicPr>
          <p:cNvPr id="43" name="图片 42">
            <a:extLst>
              <a:ext uri="{FF2B5EF4-FFF2-40B4-BE49-F238E27FC236}">
                <a16:creationId xmlns="" xmlns:a16="http://schemas.microsoft.com/office/drawing/2014/main" id="{4B952CF5-8E6F-4B9A-A201-03A44B899BA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975290" y="5164849"/>
            <a:ext cx="2239375" cy="708663"/>
          </a:xfrm>
          <a:prstGeom prst="rect">
            <a:avLst/>
          </a:prstGeom>
        </p:spPr>
      </p:pic>
    </p:spTree>
    <p:extLst>
      <p:ext uri="{BB962C8B-B14F-4D97-AF65-F5344CB8AC3E}">
        <p14:creationId xmlns:p14="http://schemas.microsoft.com/office/powerpoint/2010/main" val="31959482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par>
                                <p:cTn id="23" presetID="53" presetClass="entr" presetSubtype="16"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nodeType="with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500" fill="hold"/>
                                        <p:tgtEl>
                                          <p:spTgt spid="29"/>
                                        </p:tgtEl>
                                        <p:attrNameLst>
                                          <p:attrName>ppt_w</p:attrName>
                                        </p:attrNameLst>
                                      </p:cBhvr>
                                      <p:tavLst>
                                        <p:tav tm="0">
                                          <p:val>
                                            <p:fltVal val="0"/>
                                          </p:val>
                                        </p:tav>
                                        <p:tav tm="100000">
                                          <p:val>
                                            <p:strVal val="#ppt_w"/>
                                          </p:val>
                                        </p:tav>
                                      </p:tavLst>
                                    </p:anim>
                                    <p:anim calcmode="lin" valueType="num">
                                      <p:cBhvr>
                                        <p:cTn id="36" dur="500" fill="hold"/>
                                        <p:tgtEl>
                                          <p:spTgt spid="29"/>
                                        </p:tgtEl>
                                        <p:attrNameLst>
                                          <p:attrName>ppt_h</p:attrName>
                                        </p:attrNameLst>
                                      </p:cBhvr>
                                      <p:tavLst>
                                        <p:tav tm="0">
                                          <p:val>
                                            <p:fltVal val="0"/>
                                          </p:val>
                                        </p:tav>
                                        <p:tav tm="100000">
                                          <p:val>
                                            <p:strVal val="#ppt_h"/>
                                          </p:val>
                                        </p:tav>
                                      </p:tavLst>
                                    </p:anim>
                                    <p:animEffect transition="in" filter="fade">
                                      <p:cBhvr>
                                        <p:cTn id="37" dur="500"/>
                                        <p:tgtEl>
                                          <p:spTgt spid="29"/>
                                        </p:tgtEl>
                                      </p:cBhvr>
                                    </p:animEffect>
                                  </p:childTnLst>
                                </p:cTn>
                              </p:par>
                              <p:par>
                                <p:cTn id="38" presetID="53" presetClass="entr" presetSubtype="16" fill="hold" nodeType="with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p:cTn id="40" dur="500" fill="hold"/>
                                        <p:tgtEl>
                                          <p:spTgt spid="30"/>
                                        </p:tgtEl>
                                        <p:attrNameLst>
                                          <p:attrName>ppt_w</p:attrName>
                                        </p:attrNameLst>
                                      </p:cBhvr>
                                      <p:tavLst>
                                        <p:tav tm="0">
                                          <p:val>
                                            <p:fltVal val="0"/>
                                          </p:val>
                                        </p:tav>
                                        <p:tav tm="100000">
                                          <p:val>
                                            <p:strVal val="#ppt_w"/>
                                          </p:val>
                                        </p:tav>
                                      </p:tavLst>
                                    </p:anim>
                                    <p:anim calcmode="lin" valueType="num">
                                      <p:cBhvr>
                                        <p:cTn id="41" dur="500" fill="hold"/>
                                        <p:tgtEl>
                                          <p:spTgt spid="30"/>
                                        </p:tgtEl>
                                        <p:attrNameLst>
                                          <p:attrName>ppt_h</p:attrName>
                                        </p:attrNameLst>
                                      </p:cBhvr>
                                      <p:tavLst>
                                        <p:tav tm="0">
                                          <p:val>
                                            <p:fltVal val="0"/>
                                          </p:val>
                                        </p:tav>
                                        <p:tav tm="100000">
                                          <p:val>
                                            <p:strVal val="#ppt_h"/>
                                          </p:val>
                                        </p:tav>
                                      </p:tavLst>
                                    </p:anim>
                                    <p:animEffect transition="in" filter="fade">
                                      <p:cBhvr>
                                        <p:cTn id="42" dur="500"/>
                                        <p:tgtEl>
                                          <p:spTgt spid="30"/>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anim calcmode="lin" valueType="num">
                                      <p:cBhvr>
                                        <p:cTn id="45" dur="500" fill="hold"/>
                                        <p:tgtEl>
                                          <p:spTgt spid="39"/>
                                        </p:tgtEl>
                                        <p:attrNameLst>
                                          <p:attrName>ppt_w</p:attrName>
                                        </p:attrNameLst>
                                      </p:cBhvr>
                                      <p:tavLst>
                                        <p:tav tm="0">
                                          <p:val>
                                            <p:fltVal val="0"/>
                                          </p:val>
                                        </p:tav>
                                        <p:tav tm="100000">
                                          <p:val>
                                            <p:strVal val="#ppt_w"/>
                                          </p:val>
                                        </p:tav>
                                      </p:tavLst>
                                    </p:anim>
                                    <p:anim calcmode="lin" valueType="num">
                                      <p:cBhvr>
                                        <p:cTn id="46" dur="500" fill="hold"/>
                                        <p:tgtEl>
                                          <p:spTgt spid="39"/>
                                        </p:tgtEl>
                                        <p:attrNameLst>
                                          <p:attrName>ppt_h</p:attrName>
                                        </p:attrNameLst>
                                      </p:cBhvr>
                                      <p:tavLst>
                                        <p:tav tm="0">
                                          <p:val>
                                            <p:fltVal val="0"/>
                                          </p:val>
                                        </p:tav>
                                        <p:tav tm="100000">
                                          <p:val>
                                            <p:strVal val="#ppt_h"/>
                                          </p:val>
                                        </p:tav>
                                      </p:tavLst>
                                    </p:anim>
                                    <p:animEffect transition="in" filter="fade">
                                      <p:cBhvr>
                                        <p:cTn id="47" dur="500"/>
                                        <p:tgtEl>
                                          <p:spTgt spid="3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p:cTn id="50" dur="500" fill="hold"/>
                                        <p:tgtEl>
                                          <p:spTgt spid="40"/>
                                        </p:tgtEl>
                                        <p:attrNameLst>
                                          <p:attrName>ppt_w</p:attrName>
                                        </p:attrNameLst>
                                      </p:cBhvr>
                                      <p:tavLst>
                                        <p:tav tm="0">
                                          <p:val>
                                            <p:fltVal val="0"/>
                                          </p:val>
                                        </p:tav>
                                        <p:tav tm="100000">
                                          <p:val>
                                            <p:strVal val="#ppt_w"/>
                                          </p:val>
                                        </p:tav>
                                      </p:tavLst>
                                    </p:anim>
                                    <p:anim calcmode="lin" valueType="num">
                                      <p:cBhvr>
                                        <p:cTn id="51" dur="500" fill="hold"/>
                                        <p:tgtEl>
                                          <p:spTgt spid="40"/>
                                        </p:tgtEl>
                                        <p:attrNameLst>
                                          <p:attrName>ppt_h</p:attrName>
                                        </p:attrNameLst>
                                      </p:cBhvr>
                                      <p:tavLst>
                                        <p:tav tm="0">
                                          <p:val>
                                            <p:fltVal val="0"/>
                                          </p:val>
                                        </p:tav>
                                        <p:tav tm="100000">
                                          <p:val>
                                            <p:strVal val="#ppt_h"/>
                                          </p:val>
                                        </p:tav>
                                      </p:tavLst>
                                    </p:anim>
                                    <p:animEffect transition="in" filter="fade">
                                      <p:cBhvr>
                                        <p:cTn id="52" dur="500"/>
                                        <p:tgtEl>
                                          <p:spTgt spid="40"/>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p:cTn id="55" dur="500" fill="hold"/>
                                        <p:tgtEl>
                                          <p:spTgt spid="31"/>
                                        </p:tgtEl>
                                        <p:attrNameLst>
                                          <p:attrName>ppt_w</p:attrName>
                                        </p:attrNameLst>
                                      </p:cBhvr>
                                      <p:tavLst>
                                        <p:tav tm="0">
                                          <p:val>
                                            <p:fltVal val="0"/>
                                          </p:val>
                                        </p:tav>
                                        <p:tav tm="100000">
                                          <p:val>
                                            <p:strVal val="#ppt_w"/>
                                          </p:val>
                                        </p:tav>
                                      </p:tavLst>
                                    </p:anim>
                                    <p:anim calcmode="lin" valueType="num">
                                      <p:cBhvr>
                                        <p:cTn id="56" dur="500" fill="hold"/>
                                        <p:tgtEl>
                                          <p:spTgt spid="31"/>
                                        </p:tgtEl>
                                        <p:attrNameLst>
                                          <p:attrName>ppt_h</p:attrName>
                                        </p:attrNameLst>
                                      </p:cBhvr>
                                      <p:tavLst>
                                        <p:tav tm="0">
                                          <p:val>
                                            <p:fltVal val="0"/>
                                          </p:val>
                                        </p:tav>
                                        <p:tav tm="100000">
                                          <p:val>
                                            <p:strVal val="#ppt_h"/>
                                          </p:val>
                                        </p:tav>
                                      </p:tavLst>
                                    </p:anim>
                                    <p:animEffect transition="in" filter="fade">
                                      <p:cBhvr>
                                        <p:cTn id="57" dur="500"/>
                                        <p:tgtEl>
                                          <p:spTgt spid="31"/>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p:cTn id="60" dur="500" fill="hold"/>
                                        <p:tgtEl>
                                          <p:spTgt spid="32"/>
                                        </p:tgtEl>
                                        <p:attrNameLst>
                                          <p:attrName>ppt_w</p:attrName>
                                        </p:attrNameLst>
                                      </p:cBhvr>
                                      <p:tavLst>
                                        <p:tav tm="0">
                                          <p:val>
                                            <p:fltVal val="0"/>
                                          </p:val>
                                        </p:tav>
                                        <p:tav tm="100000">
                                          <p:val>
                                            <p:strVal val="#ppt_w"/>
                                          </p:val>
                                        </p:tav>
                                      </p:tavLst>
                                    </p:anim>
                                    <p:anim calcmode="lin" valueType="num">
                                      <p:cBhvr>
                                        <p:cTn id="61" dur="500" fill="hold"/>
                                        <p:tgtEl>
                                          <p:spTgt spid="32"/>
                                        </p:tgtEl>
                                        <p:attrNameLst>
                                          <p:attrName>ppt_h</p:attrName>
                                        </p:attrNameLst>
                                      </p:cBhvr>
                                      <p:tavLst>
                                        <p:tav tm="0">
                                          <p:val>
                                            <p:fltVal val="0"/>
                                          </p:val>
                                        </p:tav>
                                        <p:tav tm="100000">
                                          <p:val>
                                            <p:strVal val="#ppt_h"/>
                                          </p:val>
                                        </p:tav>
                                      </p:tavLst>
                                    </p:anim>
                                    <p:animEffect transition="in" filter="fade">
                                      <p:cBhvr>
                                        <p:cTn id="62" dur="500"/>
                                        <p:tgtEl>
                                          <p:spTgt spid="32"/>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p:cTn id="65" dur="500" fill="hold"/>
                                        <p:tgtEl>
                                          <p:spTgt spid="33"/>
                                        </p:tgtEl>
                                        <p:attrNameLst>
                                          <p:attrName>ppt_w</p:attrName>
                                        </p:attrNameLst>
                                      </p:cBhvr>
                                      <p:tavLst>
                                        <p:tav tm="0">
                                          <p:val>
                                            <p:fltVal val="0"/>
                                          </p:val>
                                        </p:tav>
                                        <p:tav tm="100000">
                                          <p:val>
                                            <p:strVal val="#ppt_w"/>
                                          </p:val>
                                        </p:tav>
                                      </p:tavLst>
                                    </p:anim>
                                    <p:anim calcmode="lin" valueType="num">
                                      <p:cBhvr>
                                        <p:cTn id="66" dur="500" fill="hold"/>
                                        <p:tgtEl>
                                          <p:spTgt spid="33"/>
                                        </p:tgtEl>
                                        <p:attrNameLst>
                                          <p:attrName>ppt_h</p:attrName>
                                        </p:attrNameLst>
                                      </p:cBhvr>
                                      <p:tavLst>
                                        <p:tav tm="0">
                                          <p:val>
                                            <p:fltVal val="0"/>
                                          </p:val>
                                        </p:tav>
                                        <p:tav tm="100000">
                                          <p:val>
                                            <p:strVal val="#ppt_h"/>
                                          </p:val>
                                        </p:tav>
                                      </p:tavLst>
                                    </p:anim>
                                    <p:animEffect transition="in" filter="fade">
                                      <p:cBhvr>
                                        <p:cTn id="67" dur="500"/>
                                        <p:tgtEl>
                                          <p:spTgt spid="3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34"/>
                                        </p:tgtEl>
                                        <p:attrNameLst>
                                          <p:attrName>style.visibility</p:attrName>
                                        </p:attrNameLst>
                                      </p:cBhvr>
                                      <p:to>
                                        <p:strVal val="visible"/>
                                      </p:to>
                                    </p:set>
                                    <p:anim calcmode="lin" valueType="num">
                                      <p:cBhvr>
                                        <p:cTn id="70" dur="500" fill="hold"/>
                                        <p:tgtEl>
                                          <p:spTgt spid="34"/>
                                        </p:tgtEl>
                                        <p:attrNameLst>
                                          <p:attrName>ppt_w</p:attrName>
                                        </p:attrNameLst>
                                      </p:cBhvr>
                                      <p:tavLst>
                                        <p:tav tm="0">
                                          <p:val>
                                            <p:fltVal val="0"/>
                                          </p:val>
                                        </p:tav>
                                        <p:tav tm="100000">
                                          <p:val>
                                            <p:strVal val="#ppt_w"/>
                                          </p:val>
                                        </p:tav>
                                      </p:tavLst>
                                    </p:anim>
                                    <p:anim calcmode="lin" valueType="num">
                                      <p:cBhvr>
                                        <p:cTn id="71" dur="500" fill="hold"/>
                                        <p:tgtEl>
                                          <p:spTgt spid="34"/>
                                        </p:tgtEl>
                                        <p:attrNameLst>
                                          <p:attrName>ppt_h</p:attrName>
                                        </p:attrNameLst>
                                      </p:cBhvr>
                                      <p:tavLst>
                                        <p:tav tm="0">
                                          <p:val>
                                            <p:fltVal val="0"/>
                                          </p:val>
                                        </p:tav>
                                        <p:tav tm="100000">
                                          <p:val>
                                            <p:strVal val="#ppt_h"/>
                                          </p:val>
                                        </p:tav>
                                      </p:tavLst>
                                    </p:anim>
                                    <p:animEffect transition="in" filter="fade">
                                      <p:cBhvr>
                                        <p:cTn id="72" dur="500"/>
                                        <p:tgtEl>
                                          <p:spTgt spid="34"/>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 calcmode="lin" valueType="num">
                                      <p:cBhvr>
                                        <p:cTn id="75" dur="500" fill="hold"/>
                                        <p:tgtEl>
                                          <p:spTgt spid="35"/>
                                        </p:tgtEl>
                                        <p:attrNameLst>
                                          <p:attrName>ppt_w</p:attrName>
                                        </p:attrNameLst>
                                      </p:cBhvr>
                                      <p:tavLst>
                                        <p:tav tm="0">
                                          <p:val>
                                            <p:fltVal val="0"/>
                                          </p:val>
                                        </p:tav>
                                        <p:tav tm="100000">
                                          <p:val>
                                            <p:strVal val="#ppt_w"/>
                                          </p:val>
                                        </p:tav>
                                      </p:tavLst>
                                    </p:anim>
                                    <p:anim calcmode="lin" valueType="num">
                                      <p:cBhvr>
                                        <p:cTn id="76" dur="500" fill="hold"/>
                                        <p:tgtEl>
                                          <p:spTgt spid="35"/>
                                        </p:tgtEl>
                                        <p:attrNameLst>
                                          <p:attrName>ppt_h</p:attrName>
                                        </p:attrNameLst>
                                      </p:cBhvr>
                                      <p:tavLst>
                                        <p:tav tm="0">
                                          <p:val>
                                            <p:fltVal val="0"/>
                                          </p:val>
                                        </p:tav>
                                        <p:tav tm="100000">
                                          <p:val>
                                            <p:strVal val="#ppt_h"/>
                                          </p:val>
                                        </p:tav>
                                      </p:tavLst>
                                    </p:anim>
                                    <p:animEffect transition="in" filter="fade">
                                      <p:cBhvr>
                                        <p:cTn id="77" dur="500"/>
                                        <p:tgtEl>
                                          <p:spTgt spid="35"/>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36"/>
                                        </p:tgtEl>
                                        <p:attrNameLst>
                                          <p:attrName>style.visibility</p:attrName>
                                        </p:attrNameLst>
                                      </p:cBhvr>
                                      <p:to>
                                        <p:strVal val="visible"/>
                                      </p:to>
                                    </p:set>
                                    <p:anim calcmode="lin" valueType="num">
                                      <p:cBhvr>
                                        <p:cTn id="80" dur="500" fill="hold"/>
                                        <p:tgtEl>
                                          <p:spTgt spid="36"/>
                                        </p:tgtEl>
                                        <p:attrNameLst>
                                          <p:attrName>ppt_w</p:attrName>
                                        </p:attrNameLst>
                                      </p:cBhvr>
                                      <p:tavLst>
                                        <p:tav tm="0">
                                          <p:val>
                                            <p:fltVal val="0"/>
                                          </p:val>
                                        </p:tav>
                                        <p:tav tm="100000">
                                          <p:val>
                                            <p:strVal val="#ppt_w"/>
                                          </p:val>
                                        </p:tav>
                                      </p:tavLst>
                                    </p:anim>
                                    <p:anim calcmode="lin" valueType="num">
                                      <p:cBhvr>
                                        <p:cTn id="81" dur="500" fill="hold"/>
                                        <p:tgtEl>
                                          <p:spTgt spid="36"/>
                                        </p:tgtEl>
                                        <p:attrNameLst>
                                          <p:attrName>ppt_h</p:attrName>
                                        </p:attrNameLst>
                                      </p:cBhvr>
                                      <p:tavLst>
                                        <p:tav tm="0">
                                          <p:val>
                                            <p:fltVal val="0"/>
                                          </p:val>
                                        </p:tav>
                                        <p:tav tm="100000">
                                          <p:val>
                                            <p:strVal val="#ppt_h"/>
                                          </p:val>
                                        </p:tav>
                                      </p:tavLst>
                                    </p:anim>
                                    <p:animEffect transition="in" filter="fade">
                                      <p:cBhvr>
                                        <p:cTn id="82" dur="500"/>
                                        <p:tgtEl>
                                          <p:spTgt spid="36"/>
                                        </p:tgtEl>
                                      </p:cBhvr>
                                    </p:animEffect>
                                  </p:childTnLst>
                                </p:cTn>
                              </p:par>
                              <p:par>
                                <p:cTn id="83" presetID="53" presetClass="entr" presetSubtype="16" fill="hold" nodeType="with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Effect transition="in" filter="fade">
                                      <p:cBhvr>
                                        <p:cTn id="87" dur="500"/>
                                        <p:tgtEl>
                                          <p:spTgt spid="22"/>
                                        </p:tgtEl>
                                      </p:cBhvr>
                                    </p:animEffect>
                                  </p:childTnLst>
                                </p:cTn>
                              </p:par>
                              <p:par>
                                <p:cTn id="88" presetID="53" presetClass="entr" presetSubtype="16" fill="hold" nodeType="withEffect">
                                  <p:stCondLst>
                                    <p:cond delay="0"/>
                                  </p:stCondLst>
                                  <p:childTnLst>
                                    <p:set>
                                      <p:cBhvr>
                                        <p:cTn id="89" dur="1" fill="hold">
                                          <p:stCondLst>
                                            <p:cond delay="0"/>
                                          </p:stCondLst>
                                        </p:cTn>
                                        <p:tgtEl>
                                          <p:spTgt spid="26"/>
                                        </p:tgtEl>
                                        <p:attrNameLst>
                                          <p:attrName>style.visibility</p:attrName>
                                        </p:attrNameLst>
                                      </p:cBhvr>
                                      <p:to>
                                        <p:strVal val="visible"/>
                                      </p:to>
                                    </p:set>
                                    <p:anim calcmode="lin" valueType="num">
                                      <p:cBhvr>
                                        <p:cTn id="90" dur="500" fill="hold"/>
                                        <p:tgtEl>
                                          <p:spTgt spid="26"/>
                                        </p:tgtEl>
                                        <p:attrNameLst>
                                          <p:attrName>ppt_w</p:attrName>
                                        </p:attrNameLst>
                                      </p:cBhvr>
                                      <p:tavLst>
                                        <p:tav tm="0">
                                          <p:val>
                                            <p:fltVal val="0"/>
                                          </p:val>
                                        </p:tav>
                                        <p:tav tm="100000">
                                          <p:val>
                                            <p:strVal val="#ppt_w"/>
                                          </p:val>
                                        </p:tav>
                                      </p:tavLst>
                                    </p:anim>
                                    <p:anim calcmode="lin" valueType="num">
                                      <p:cBhvr>
                                        <p:cTn id="91" dur="500" fill="hold"/>
                                        <p:tgtEl>
                                          <p:spTgt spid="26"/>
                                        </p:tgtEl>
                                        <p:attrNameLst>
                                          <p:attrName>ppt_h</p:attrName>
                                        </p:attrNameLst>
                                      </p:cBhvr>
                                      <p:tavLst>
                                        <p:tav tm="0">
                                          <p:val>
                                            <p:fltVal val="0"/>
                                          </p:val>
                                        </p:tav>
                                        <p:tav tm="100000">
                                          <p:val>
                                            <p:strVal val="#ppt_h"/>
                                          </p:val>
                                        </p:tav>
                                      </p:tavLst>
                                    </p:anim>
                                    <p:animEffect transition="in" filter="fade">
                                      <p:cBhvr>
                                        <p:cTn id="92" dur="500"/>
                                        <p:tgtEl>
                                          <p:spTgt spid="26"/>
                                        </p:tgtEl>
                                      </p:cBhvr>
                                    </p:animEffect>
                                  </p:childTnLst>
                                </p:cTn>
                              </p:par>
                              <p:par>
                                <p:cTn id="93" presetID="53" presetClass="entr" presetSubtype="16" fill="hold" nodeType="withEffect">
                                  <p:stCondLst>
                                    <p:cond delay="0"/>
                                  </p:stCondLst>
                                  <p:childTnLst>
                                    <p:set>
                                      <p:cBhvr>
                                        <p:cTn id="94" dur="1" fill="hold">
                                          <p:stCondLst>
                                            <p:cond delay="0"/>
                                          </p:stCondLst>
                                        </p:cTn>
                                        <p:tgtEl>
                                          <p:spTgt spid="43"/>
                                        </p:tgtEl>
                                        <p:attrNameLst>
                                          <p:attrName>style.visibility</p:attrName>
                                        </p:attrNameLst>
                                      </p:cBhvr>
                                      <p:to>
                                        <p:strVal val="visible"/>
                                      </p:to>
                                    </p:set>
                                    <p:anim calcmode="lin" valueType="num">
                                      <p:cBhvr>
                                        <p:cTn id="95" dur="500" fill="hold"/>
                                        <p:tgtEl>
                                          <p:spTgt spid="43"/>
                                        </p:tgtEl>
                                        <p:attrNameLst>
                                          <p:attrName>ppt_w</p:attrName>
                                        </p:attrNameLst>
                                      </p:cBhvr>
                                      <p:tavLst>
                                        <p:tav tm="0">
                                          <p:val>
                                            <p:fltVal val="0"/>
                                          </p:val>
                                        </p:tav>
                                        <p:tav tm="100000">
                                          <p:val>
                                            <p:strVal val="#ppt_w"/>
                                          </p:val>
                                        </p:tav>
                                      </p:tavLst>
                                    </p:anim>
                                    <p:anim calcmode="lin" valueType="num">
                                      <p:cBhvr>
                                        <p:cTn id="96" dur="500" fill="hold"/>
                                        <p:tgtEl>
                                          <p:spTgt spid="43"/>
                                        </p:tgtEl>
                                        <p:attrNameLst>
                                          <p:attrName>ppt_h</p:attrName>
                                        </p:attrNameLst>
                                      </p:cBhvr>
                                      <p:tavLst>
                                        <p:tav tm="0">
                                          <p:val>
                                            <p:fltVal val="0"/>
                                          </p:val>
                                        </p:tav>
                                        <p:tav tm="100000">
                                          <p:val>
                                            <p:strVal val="#ppt_h"/>
                                          </p:val>
                                        </p:tav>
                                      </p:tavLst>
                                    </p:anim>
                                    <p:animEffect transition="in" filter="fade">
                                      <p:cBhvr>
                                        <p:cTn id="9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0"/>
      <p:bldP spid="39" grpId="0"/>
      <p:bldP spid="40" grpId="0"/>
      <p:bldP spid="31" grpId="0"/>
      <p:bldP spid="32" grpId="0"/>
      <p:bldP spid="33" grpId="0"/>
      <p:bldP spid="34" grpId="0"/>
      <p:bldP spid="35" grpId="0"/>
      <p:bldP spid="3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pic>
        <p:nvPicPr>
          <p:cNvPr id="2051" name="Picture 3" descr="E:\LJR\JZ\PPT\01-融资计划\02-切图\矩形 2.png"/>
          <p:cNvPicPr>
            <a:picLocks noChangeAspect="1" noChangeArrowheads="1"/>
          </p:cNvPicPr>
          <p:nvPr/>
        </p:nvPicPr>
        <p:blipFill>
          <a:blip r:embed="rId3" cstate="print"/>
          <a:srcRect/>
          <a:stretch>
            <a:fillRect/>
          </a:stretch>
        </p:blipFill>
        <p:spPr bwMode="auto">
          <a:xfrm>
            <a:off x="5231904" y="384043"/>
            <a:ext cx="6626000" cy="6309320"/>
          </a:xfrm>
          <a:prstGeom prst="rect">
            <a:avLst/>
          </a:prstGeom>
          <a:noFill/>
        </p:spPr>
      </p:pic>
      <p:pic>
        <p:nvPicPr>
          <p:cNvPr id="2050" name="Picture 2" descr="E:\LJR\JZ\PPT\01-融资计划\02-切图\dsfdsf.png"/>
          <p:cNvPicPr>
            <a:picLocks noChangeAspect="1" noChangeArrowheads="1"/>
          </p:cNvPicPr>
          <p:nvPr/>
        </p:nvPicPr>
        <p:blipFill>
          <a:blip r:embed="rId4" cstate="print"/>
          <a:srcRect/>
          <a:stretch>
            <a:fillRect/>
          </a:stretch>
        </p:blipFill>
        <p:spPr bwMode="auto">
          <a:xfrm>
            <a:off x="0" y="0"/>
            <a:ext cx="7632171" cy="6875339"/>
          </a:xfrm>
          <a:prstGeom prst="rect">
            <a:avLst/>
          </a:prstGeom>
          <a:noFill/>
        </p:spPr>
      </p:pic>
      <p:sp>
        <p:nvSpPr>
          <p:cNvPr id="7" name="TextBox 6"/>
          <p:cNvSpPr txBox="1"/>
          <p:nvPr/>
        </p:nvSpPr>
        <p:spPr>
          <a:xfrm>
            <a:off x="1007435" y="1610443"/>
            <a:ext cx="5801588" cy="1323439"/>
          </a:xfrm>
          <a:prstGeom prst="rect">
            <a:avLst/>
          </a:prstGeom>
          <a:noFill/>
        </p:spPr>
        <p:txBody>
          <a:bodyPr wrap="none" rtlCol="0">
            <a:spAutoFit/>
          </a:bodyPr>
          <a:lstStyle/>
          <a:p>
            <a:pPr defTabSz="121902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3370533" y="2394481"/>
            <a:ext cx="1569660" cy="923330"/>
          </a:xfrm>
          <a:prstGeom prst="rect">
            <a:avLst/>
          </a:prstGeom>
          <a:noFill/>
        </p:spPr>
        <p:txBody>
          <a:bodyPr wrap="none" rtlCol="0">
            <a:spAutoFit/>
          </a:bodyPr>
          <a:lstStyle/>
          <a:p>
            <a:pPr defTabSz="121902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nvGrpSpPr>
          <p:cNvPr id="2" name="组合 1"/>
          <p:cNvGrpSpPr/>
          <p:nvPr/>
        </p:nvGrpSpPr>
        <p:grpSpPr>
          <a:xfrm>
            <a:off x="7743835" y="1797471"/>
            <a:ext cx="2352720" cy="584775"/>
            <a:chOff x="5807876" y="1587385"/>
            <a:chExt cx="1764540" cy="438581"/>
          </a:xfrm>
        </p:grpSpPr>
        <p:sp>
          <p:nvSpPr>
            <p:cNvPr id="9" name="TextBox 8"/>
            <p:cNvSpPr txBox="1"/>
            <p:nvPr/>
          </p:nvSpPr>
          <p:spPr>
            <a:xfrm>
              <a:off x="6300192" y="1593835"/>
              <a:ext cx="907941" cy="253915"/>
            </a:xfrm>
            <a:prstGeom prst="rect">
              <a:avLst/>
            </a:prstGeom>
            <a:noFill/>
          </p:spPr>
          <p:txBody>
            <a:bodyPr wrap="none" rtlCol="0">
              <a:spAutoFit/>
            </a:bodyPr>
            <a:lstStyle/>
            <a:p>
              <a:pPr defTabSz="1219020"/>
              <a:r>
                <a:rPr lang="zh-CN" altLang="en-US" sz="1600" dirty="0">
                  <a:solidFill>
                    <a:prstClr val="white"/>
                  </a:solidFill>
                  <a:latin typeface="方正黑体简体" panose="02010601030101010101" pitchFamily="2" charset="-122"/>
                  <a:ea typeface="方正黑体简体" panose="02010601030101010101" pitchFamily="2" charset="-122"/>
                  <a:cs typeface="+mn-ea"/>
                  <a:sym typeface="+mn-lt"/>
                </a:rPr>
                <a:t>公司与团队</a:t>
              </a:r>
            </a:p>
          </p:txBody>
        </p:sp>
        <p:sp>
          <p:nvSpPr>
            <p:cNvPr id="11" name="TextBox 10"/>
            <p:cNvSpPr txBox="1"/>
            <p:nvPr/>
          </p:nvSpPr>
          <p:spPr>
            <a:xfrm>
              <a:off x="6300192" y="1779662"/>
              <a:ext cx="1272224" cy="207749"/>
            </a:xfrm>
            <a:prstGeom prst="rect">
              <a:avLst/>
            </a:prstGeom>
            <a:noFill/>
          </p:spPr>
          <p:txBody>
            <a:bodyPr wrap="none" rtlCol="0">
              <a:spAutoFit/>
            </a:bodyPr>
            <a:lstStyle/>
            <a:p>
              <a:pPr defTabSz="1219020"/>
              <a:r>
                <a:rPr lang="en-US" altLang="zh-CN" sz="1200" dirty="0">
                  <a:solidFill>
                    <a:srgbClr val="686769"/>
                  </a:solidFill>
                  <a:latin typeface="方正黑体简体" panose="02010601030101010101" pitchFamily="2" charset="-122"/>
                  <a:ea typeface="方正黑体简体" panose="02010601030101010101" pitchFamily="2" charset="-122"/>
                  <a:cs typeface="+mn-ea"/>
                  <a:sym typeface="+mn-lt"/>
                </a:rPr>
                <a:t>GONGSIYUTUANDUI</a:t>
              </a:r>
            </a:p>
          </p:txBody>
        </p:sp>
        <p:sp>
          <p:nvSpPr>
            <p:cNvPr id="12" name="TextBox 11"/>
            <p:cNvSpPr txBox="1"/>
            <p:nvPr/>
          </p:nvSpPr>
          <p:spPr>
            <a:xfrm>
              <a:off x="5807876" y="1587385"/>
              <a:ext cx="479939" cy="438581"/>
            </a:xfrm>
            <a:prstGeom prst="rect">
              <a:avLst/>
            </a:prstGeom>
            <a:noFill/>
          </p:spPr>
          <p:txBody>
            <a:bodyPr wrap="none" rtlCol="0">
              <a:spAutoFit/>
            </a:bodyPr>
            <a:lstStyle/>
            <a:p>
              <a:pPr defTabSz="1219020"/>
              <a:r>
                <a:rPr lang="en-US" altLang="zh-CN" sz="3200" dirty="0">
                  <a:solidFill>
                    <a:srgbClr val="686769"/>
                  </a:solidFill>
                  <a:latin typeface="方正黑体简体" panose="02010601030101010101" pitchFamily="2" charset="-122"/>
                  <a:ea typeface="方正黑体简体" panose="02010601030101010101" pitchFamily="2" charset="-122"/>
                  <a:cs typeface="+mn-ea"/>
                  <a:sym typeface="+mn-lt"/>
                </a:rPr>
                <a:t>01</a:t>
              </a:r>
            </a:p>
          </p:txBody>
        </p:sp>
      </p:grpSp>
      <p:grpSp>
        <p:nvGrpSpPr>
          <p:cNvPr id="3" name="组合 2"/>
          <p:cNvGrpSpPr/>
          <p:nvPr/>
        </p:nvGrpSpPr>
        <p:grpSpPr>
          <a:xfrm>
            <a:off x="7743835" y="2475163"/>
            <a:ext cx="2352720" cy="584775"/>
            <a:chOff x="5807876" y="2148060"/>
            <a:chExt cx="1764540" cy="438581"/>
          </a:xfrm>
        </p:grpSpPr>
        <p:sp>
          <p:nvSpPr>
            <p:cNvPr id="13" name="TextBox 12"/>
            <p:cNvSpPr txBox="1"/>
            <p:nvPr/>
          </p:nvSpPr>
          <p:spPr>
            <a:xfrm>
              <a:off x="6300192" y="2154510"/>
              <a:ext cx="754052" cy="253915"/>
            </a:xfrm>
            <a:prstGeom prst="rect">
              <a:avLst/>
            </a:prstGeom>
            <a:noFill/>
          </p:spPr>
          <p:txBody>
            <a:bodyPr wrap="none" rtlCol="0">
              <a:spAutoFit/>
            </a:bodyPr>
            <a:lstStyle/>
            <a:p>
              <a:pPr defTabSz="1219020"/>
              <a:r>
                <a:rPr lang="zh-CN" altLang="en-US" sz="1600" dirty="0">
                  <a:solidFill>
                    <a:prstClr val="white"/>
                  </a:solidFill>
                  <a:latin typeface="方正黑体简体" panose="02010601030101010101" pitchFamily="2" charset="-122"/>
                  <a:ea typeface="方正黑体简体" panose="02010601030101010101" pitchFamily="2" charset="-122"/>
                  <a:cs typeface="+mn-ea"/>
                  <a:sym typeface="+mn-lt"/>
                </a:rPr>
                <a:t>项目介绍</a:t>
              </a:r>
            </a:p>
          </p:txBody>
        </p:sp>
        <p:sp>
          <p:nvSpPr>
            <p:cNvPr id="14" name="TextBox 13"/>
            <p:cNvSpPr txBox="1"/>
            <p:nvPr/>
          </p:nvSpPr>
          <p:spPr>
            <a:xfrm>
              <a:off x="6300192" y="2340337"/>
              <a:ext cx="1272224" cy="207749"/>
            </a:xfrm>
            <a:prstGeom prst="rect">
              <a:avLst/>
            </a:prstGeom>
            <a:noFill/>
          </p:spPr>
          <p:txBody>
            <a:bodyPr wrap="none" rtlCol="0">
              <a:spAutoFit/>
            </a:bodyPr>
            <a:lstStyle/>
            <a:p>
              <a:pPr defTabSz="1219020"/>
              <a:r>
                <a:rPr lang="en-US" altLang="zh-CN" sz="1200" dirty="0">
                  <a:solidFill>
                    <a:srgbClr val="686769"/>
                  </a:solidFill>
                  <a:latin typeface="方正黑体简体" panose="02010601030101010101" pitchFamily="2" charset="-122"/>
                  <a:ea typeface="方正黑体简体" panose="02010601030101010101" pitchFamily="2" charset="-122"/>
                  <a:cs typeface="+mn-ea"/>
                  <a:sym typeface="+mn-lt"/>
                </a:rPr>
                <a:t>GONGSIYUTUANDUI</a:t>
              </a:r>
            </a:p>
          </p:txBody>
        </p:sp>
        <p:sp>
          <p:nvSpPr>
            <p:cNvPr id="15" name="TextBox 14"/>
            <p:cNvSpPr txBox="1"/>
            <p:nvPr/>
          </p:nvSpPr>
          <p:spPr>
            <a:xfrm>
              <a:off x="5807876" y="2148060"/>
              <a:ext cx="479939" cy="438581"/>
            </a:xfrm>
            <a:prstGeom prst="rect">
              <a:avLst/>
            </a:prstGeom>
            <a:noFill/>
          </p:spPr>
          <p:txBody>
            <a:bodyPr wrap="none" rtlCol="0">
              <a:spAutoFit/>
            </a:bodyPr>
            <a:lstStyle/>
            <a:p>
              <a:pPr defTabSz="1219020"/>
              <a:r>
                <a:rPr lang="en-US" altLang="zh-CN" sz="3200" dirty="0">
                  <a:solidFill>
                    <a:srgbClr val="686769"/>
                  </a:solidFill>
                  <a:latin typeface="方正黑体简体" panose="02010601030101010101" pitchFamily="2" charset="-122"/>
                  <a:ea typeface="方正黑体简体" panose="02010601030101010101" pitchFamily="2" charset="-122"/>
                  <a:cs typeface="+mn-ea"/>
                  <a:sym typeface="+mn-lt"/>
                </a:rPr>
                <a:t>02</a:t>
              </a:r>
            </a:p>
          </p:txBody>
        </p:sp>
      </p:grpSp>
      <p:grpSp>
        <p:nvGrpSpPr>
          <p:cNvPr id="4" name="组合 3"/>
          <p:cNvGrpSpPr/>
          <p:nvPr/>
        </p:nvGrpSpPr>
        <p:grpSpPr>
          <a:xfrm>
            <a:off x="7743835" y="3152855"/>
            <a:ext cx="2352720" cy="584775"/>
            <a:chOff x="5807876" y="2724124"/>
            <a:chExt cx="1764540" cy="438581"/>
          </a:xfrm>
        </p:grpSpPr>
        <p:sp>
          <p:nvSpPr>
            <p:cNvPr id="19" name="TextBox 18"/>
            <p:cNvSpPr txBox="1"/>
            <p:nvPr/>
          </p:nvSpPr>
          <p:spPr>
            <a:xfrm>
              <a:off x="6300192" y="2730574"/>
              <a:ext cx="907941" cy="253915"/>
            </a:xfrm>
            <a:prstGeom prst="rect">
              <a:avLst/>
            </a:prstGeom>
            <a:noFill/>
          </p:spPr>
          <p:txBody>
            <a:bodyPr wrap="none" rtlCol="0">
              <a:spAutoFit/>
            </a:bodyPr>
            <a:lstStyle/>
            <a:p>
              <a:pPr defTabSz="1219020"/>
              <a:r>
                <a:rPr lang="zh-CN" altLang="en-US" sz="1600" dirty="0">
                  <a:solidFill>
                    <a:prstClr val="white"/>
                  </a:solidFill>
                  <a:latin typeface="方正黑体简体" panose="02010601030101010101" pitchFamily="2" charset="-122"/>
                  <a:ea typeface="方正黑体简体" panose="02010601030101010101" pitchFamily="2" charset="-122"/>
                  <a:cs typeface="+mn-ea"/>
                  <a:sym typeface="+mn-lt"/>
                </a:rPr>
                <a:t>产品与运营</a:t>
              </a:r>
            </a:p>
          </p:txBody>
        </p:sp>
        <p:sp>
          <p:nvSpPr>
            <p:cNvPr id="20" name="TextBox 19"/>
            <p:cNvSpPr txBox="1"/>
            <p:nvPr/>
          </p:nvSpPr>
          <p:spPr>
            <a:xfrm>
              <a:off x="6300192" y="2916401"/>
              <a:ext cx="1272224" cy="207749"/>
            </a:xfrm>
            <a:prstGeom prst="rect">
              <a:avLst/>
            </a:prstGeom>
            <a:noFill/>
          </p:spPr>
          <p:txBody>
            <a:bodyPr wrap="none" rtlCol="0">
              <a:spAutoFit/>
            </a:bodyPr>
            <a:lstStyle/>
            <a:p>
              <a:pPr defTabSz="1219020"/>
              <a:r>
                <a:rPr lang="en-US" altLang="zh-CN" sz="1200" dirty="0">
                  <a:solidFill>
                    <a:srgbClr val="686769"/>
                  </a:solidFill>
                  <a:latin typeface="方正黑体简体" panose="02010601030101010101" pitchFamily="2" charset="-122"/>
                  <a:ea typeface="方正黑体简体" panose="02010601030101010101" pitchFamily="2" charset="-122"/>
                  <a:cs typeface="+mn-ea"/>
                  <a:sym typeface="+mn-lt"/>
                </a:rPr>
                <a:t>GONGSIYUTUANDUI</a:t>
              </a:r>
            </a:p>
          </p:txBody>
        </p:sp>
        <p:sp>
          <p:nvSpPr>
            <p:cNvPr id="21" name="TextBox 20"/>
            <p:cNvSpPr txBox="1"/>
            <p:nvPr/>
          </p:nvSpPr>
          <p:spPr>
            <a:xfrm>
              <a:off x="5807876" y="2724124"/>
              <a:ext cx="479939" cy="438581"/>
            </a:xfrm>
            <a:prstGeom prst="rect">
              <a:avLst/>
            </a:prstGeom>
            <a:noFill/>
          </p:spPr>
          <p:txBody>
            <a:bodyPr wrap="none" rtlCol="0">
              <a:spAutoFit/>
            </a:bodyPr>
            <a:lstStyle/>
            <a:p>
              <a:pPr defTabSz="1219020"/>
              <a:r>
                <a:rPr lang="en-US" altLang="zh-CN" sz="3200" dirty="0">
                  <a:solidFill>
                    <a:srgbClr val="686769"/>
                  </a:solidFill>
                  <a:latin typeface="方正黑体简体" panose="02010601030101010101" pitchFamily="2" charset="-122"/>
                  <a:ea typeface="方正黑体简体" panose="02010601030101010101" pitchFamily="2" charset="-122"/>
                  <a:cs typeface="+mn-ea"/>
                  <a:sym typeface="+mn-lt"/>
                </a:rPr>
                <a:t>03</a:t>
              </a:r>
            </a:p>
          </p:txBody>
        </p:sp>
      </p:grpSp>
      <p:grpSp>
        <p:nvGrpSpPr>
          <p:cNvPr id="5" name="组合 4"/>
          <p:cNvGrpSpPr/>
          <p:nvPr/>
        </p:nvGrpSpPr>
        <p:grpSpPr>
          <a:xfrm>
            <a:off x="7728181" y="3830547"/>
            <a:ext cx="2352720" cy="584775"/>
            <a:chOff x="5796136" y="3285380"/>
            <a:chExt cx="1764540" cy="438581"/>
          </a:xfrm>
        </p:grpSpPr>
        <p:sp>
          <p:nvSpPr>
            <p:cNvPr id="22" name="TextBox 21"/>
            <p:cNvSpPr txBox="1"/>
            <p:nvPr/>
          </p:nvSpPr>
          <p:spPr>
            <a:xfrm>
              <a:off x="6288452" y="3291830"/>
              <a:ext cx="754052" cy="253915"/>
            </a:xfrm>
            <a:prstGeom prst="rect">
              <a:avLst/>
            </a:prstGeom>
            <a:noFill/>
          </p:spPr>
          <p:txBody>
            <a:bodyPr wrap="none" rtlCol="0">
              <a:spAutoFit/>
            </a:bodyPr>
            <a:lstStyle/>
            <a:p>
              <a:pPr defTabSz="1219020"/>
              <a:r>
                <a:rPr lang="zh-CN" altLang="en-US" sz="1600" dirty="0">
                  <a:solidFill>
                    <a:prstClr val="white"/>
                  </a:solidFill>
                  <a:latin typeface="方正黑体简体" panose="02010601030101010101" pitchFamily="2" charset="-122"/>
                  <a:ea typeface="方正黑体简体" panose="02010601030101010101" pitchFamily="2" charset="-122"/>
                  <a:cs typeface="+mn-ea"/>
                  <a:sym typeface="+mn-lt"/>
                </a:rPr>
                <a:t>市场分析</a:t>
              </a:r>
            </a:p>
          </p:txBody>
        </p:sp>
        <p:sp>
          <p:nvSpPr>
            <p:cNvPr id="23" name="TextBox 22"/>
            <p:cNvSpPr txBox="1"/>
            <p:nvPr/>
          </p:nvSpPr>
          <p:spPr>
            <a:xfrm>
              <a:off x="6288452" y="3477657"/>
              <a:ext cx="1272224" cy="207749"/>
            </a:xfrm>
            <a:prstGeom prst="rect">
              <a:avLst/>
            </a:prstGeom>
            <a:noFill/>
          </p:spPr>
          <p:txBody>
            <a:bodyPr wrap="none" rtlCol="0">
              <a:spAutoFit/>
            </a:bodyPr>
            <a:lstStyle/>
            <a:p>
              <a:pPr defTabSz="1219020"/>
              <a:r>
                <a:rPr lang="en-US" altLang="zh-CN" sz="1200" dirty="0">
                  <a:solidFill>
                    <a:srgbClr val="686769"/>
                  </a:solidFill>
                  <a:latin typeface="方正黑体简体" panose="02010601030101010101" pitchFamily="2" charset="-122"/>
                  <a:ea typeface="方正黑体简体" panose="02010601030101010101" pitchFamily="2" charset="-122"/>
                  <a:cs typeface="+mn-ea"/>
                  <a:sym typeface="+mn-lt"/>
                </a:rPr>
                <a:t>GONGSIYUTUANDUI</a:t>
              </a:r>
            </a:p>
          </p:txBody>
        </p:sp>
        <p:sp>
          <p:nvSpPr>
            <p:cNvPr id="24" name="TextBox 23"/>
            <p:cNvSpPr txBox="1"/>
            <p:nvPr/>
          </p:nvSpPr>
          <p:spPr>
            <a:xfrm>
              <a:off x="5796136" y="3285380"/>
              <a:ext cx="479939" cy="438581"/>
            </a:xfrm>
            <a:prstGeom prst="rect">
              <a:avLst/>
            </a:prstGeom>
            <a:noFill/>
          </p:spPr>
          <p:txBody>
            <a:bodyPr wrap="none" rtlCol="0">
              <a:spAutoFit/>
            </a:bodyPr>
            <a:lstStyle/>
            <a:p>
              <a:pPr defTabSz="1219020"/>
              <a:r>
                <a:rPr lang="en-US" altLang="zh-CN" sz="3200" dirty="0">
                  <a:solidFill>
                    <a:srgbClr val="686769"/>
                  </a:solidFill>
                  <a:latin typeface="方正黑体简体" panose="02010601030101010101" pitchFamily="2" charset="-122"/>
                  <a:ea typeface="方正黑体简体" panose="02010601030101010101" pitchFamily="2" charset="-122"/>
                  <a:cs typeface="+mn-ea"/>
                  <a:sym typeface="+mn-lt"/>
                </a:rPr>
                <a:t>04</a:t>
              </a:r>
            </a:p>
          </p:txBody>
        </p:sp>
      </p:grpSp>
      <p:grpSp>
        <p:nvGrpSpPr>
          <p:cNvPr id="50" name="组合 49"/>
          <p:cNvGrpSpPr/>
          <p:nvPr/>
        </p:nvGrpSpPr>
        <p:grpSpPr>
          <a:xfrm>
            <a:off x="7728181" y="4508239"/>
            <a:ext cx="2352720" cy="584775"/>
            <a:chOff x="5796136" y="3285380"/>
            <a:chExt cx="1764540" cy="438581"/>
          </a:xfrm>
        </p:grpSpPr>
        <p:sp>
          <p:nvSpPr>
            <p:cNvPr id="51" name="TextBox 21"/>
            <p:cNvSpPr txBox="1"/>
            <p:nvPr/>
          </p:nvSpPr>
          <p:spPr>
            <a:xfrm>
              <a:off x="6288452" y="3291830"/>
              <a:ext cx="907941" cy="253915"/>
            </a:xfrm>
            <a:prstGeom prst="rect">
              <a:avLst/>
            </a:prstGeom>
            <a:noFill/>
          </p:spPr>
          <p:txBody>
            <a:bodyPr wrap="none" rtlCol="0">
              <a:spAutoFit/>
            </a:bodyPr>
            <a:lstStyle/>
            <a:p>
              <a:pPr defTabSz="1219020"/>
              <a:r>
                <a:rPr lang="zh-CN" altLang="en-US" sz="1600" dirty="0">
                  <a:solidFill>
                    <a:prstClr val="white"/>
                  </a:solidFill>
                  <a:latin typeface="方正黑体简体" panose="02010601030101010101" pitchFamily="2" charset="-122"/>
                  <a:ea typeface="方正黑体简体" panose="02010601030101010101" pitchFamily="2" charset="-122"/>
                  <a:cs typeface="+mn-ea"/>
                  <a:sym typeface="+mn-lt"/>
                </a:rPr>
                <a:t>财务与融资</a:t>
              </a:r>
            </a:p>
          </p:txBody>
        </p:sp>
        <p:sp>
          <p:nvSpPr>
            <p:cNvPr id="52" name="TextBox 22"/>
            <p:cNvSpPr txBox="1"/>
            <p:nvPr/>
          </p:nvSpPr>
          <p:spPr>
            <a:xfrm>
              <a:off x="6288452" y="3477657"/>
              <a:ext cx="1272224" cy="207749"/>
            </a:xfrm>
            <a:prstGeom prst="rect">
              <a:avLst/>
            </a:prstGeom>
            <a:noFill/>
          </p:spPr>
          <p:txBody>
            <a:bodyPr wrap="none" rtlCol="0">
              <a:spAutoFit/>
            </a:bodyPr>
            <a:lstStyle/>
            <a:p>
              <a:pPr defTabSz="1219020"/>
              <a:r>
                <a:rPr lang="en-US" altLang="zh-CN" sz="1200" dirty="0">
                  <a:solidFill>
                    <a:srgbClr val="686769"/>
                  </a:solidFill>
                  <a:latin typeface="方正黑体简体" panose="02010601030101010101" pitchFamily="2" charset="-122"/>
                  <a:ea typeface="方正黑体简体" panose="02010601030101010101" pitchFamily="2" charset="-122"/>
                  <a:cs typeface="+mn-ea"/>
                  <a:sym typeface="+mn-lt"/>
                </a:rPr>
                <a:t>GONGSIYUTUANDUI</a:t>
              </a:r>
            </a:p>
          </p:txBody>
        </p:sp>
        <p:sp>
          <p:nvSpPr>
            <p:cNvPr id="53" name="TextBox 23"/>
            <p:cNvSpPr txBox="1"/>
            <p:nvPr/>
          </p:nvSpPr>
          <p:spPr>
            <a:xfrm>
              <a:off x="5796136" y="3285380"/>
              <a:ext cx="479939" cy="438581"/>
            </a:xfrm>
            <a:prstGeom prst="rect">
              <a:avLst/>
            </a:prstGeom>
            <a:noFill/>
          </p:spPr>
          <p:txBody>
            <a:bodyPr wrap="none" rtlCol="0">
              <a:spAutoFit/>
            </a:bodyPr>
            <a:lstStyle/>
            <a:p>
              <a:pPr defTabSz="1219020"/>
              <a:r>
                <a:rPr lang="en-US" altLang="zh-CN" sz="3200" dirty="0">
                  <a:solidFill>
                    <a:srgbClr val="686769"/>
                  </a:solidFill>
                  <a:latin typeface="方正黑体简体" panose="02010601030101010101" pitchFamily="2" charset="-122"/>
                  <a:ea typeface="方正黑体简体" panose="02010601030101010101" pitchFamily="2" charset="-122"/>
                  <a:cs typeface="+mn-ea"/>
                  <a:sym typeface="+mn-lt"/>
                </a:rPr>
                <a:t>05</a:t>
              </a:r>
            </a:p>
          </p:txBody>
        </p:sp>
      </p:grpSp>
      <p:grpSp>
        <p:nvGrpSpPr>
          <p:cNvPr id="26" name="组合 25"/>
          <p:cNvGrpSpPr/>
          <p:nvPr/>
        </p:nvGrpSpPr>
        <p:grpSpPr>
          <a:xfrm>
            <a:off x="7728181" y="5185930"/>
            <a:ext cx="2352720" cy="584775"/>
            <a:chOff x="5796136" y="3285380"/>
            <a:chExt cx="1764540" cy="438581"/>
          </a:xfrm>
        </p:grpSpPr>
        <p:sp>
          <p:nvSpPr>
            <p:cNvPr id="27" name="TextBox 21"/>
            <p:cNvSpPr txBox="1"/>
            <p:nvPr/>
          </p:nvSpPr>
          <p:spPr>
            <a:xfrm>
              <a:off x="6288452" y="3291830"/>
              <a:ext cx="754052" cy="253915"/>
            </a:xfrm>
            <a:prstGeom prst="rect">
              <a:avLst/>
            </a:prstGeom>
            <a:noFill/>
          </p:spPr>
          <p:txBody>
            <a:bodyPr wrap="none" rtlCol="0">
              <a:spAutoFit/>
            </a:bodyPr>
            <a:lstStyle/>
            <a:p>
              <a:pPr defTabSz="1219020"/>
              <a:r>
                <a:rPr lang="zh-CN" altLang="en-US" sz="1600" dirty="0">
                  <a:solidFill>
                    <a:prstClr val="white"/>
                  </a:solidFill>
                  <a:latin typeface="方正黑体简体" panose="02010601030101010101" pitchFamily="2" charset="-122"/>
                  <a:ea typeface="方正黑体简体" panose="02010601030101010101" pitchFamily="2" charset="-122"/>
                  <a:cs typeface="+mn-ea"/>
                  <a:sym typeface="+mn-lt"/>
                </a:rPr>
                <a:t>企业规划</a:t>
              </a:r>
            </a:p>
          </p:txBody>
        </p:sp>
        <p:sp>
          <p:nvSpPr>
            <p:cNvPr id="28" name="TextBox 22"/>
            <p:cNvSpPr txBox="1"/>
            <p:nvPr/>
          </p:nvSpPr>
          <p:spPr>
            <a:xfrm>
              <a:off x="6288452" y="3477657"/>
              <a:ext cx="1272224" cy="207749"/>
            </a:xfrm>
            <a:prstGeom prst="rect">
              <a:avLst/>
            </a:prstGeom>
            <a:noFill/>
          </p:spPr>
          <p:txBody>
            <a:bodyPr wrap="none" rtlCol="0">
              <a:spAutoFit/>
            </a:bodyPr>
            <a:lstStyle/>
            <a:p>
              <a:pPr defTabSz="1219020"/>
              <a:r>
                <a:rPr lang="en-US" altLang="zh-CN" sz="1200" dirty="0">
                  <a:solidFill>
                    <a:srgbClr val="686769"/>
                  </a:solidFill>
                  <a:latin typeface="方正黑体简体" panose="02010601030101010101" pitchFamily="2" charset="-122"/>
                  <a:ea typeface="方正黑体简体" panose="02010601030101010101" pitchFamily="2" charset="-122"/>
                  <a:cs typeface="+mn-ea"/>
                  <a:sym typeface="+mn-lt"/>
                </a:rPr>
                <a:t>GONGSIYUTUANDUI</a:t>
              </a:r>
            </a:p>
          </p:txBody>
        </p:sp>
        <p:sp>
          <p:nvSpPr>
            <p:cNvPr id="29" name="TextBox 23"/>
            <p:cNvSpPr txBox="1"/>
            <p:nvPr/>
          </p:nvSpPr>
          <p:spPr>
            <a:xfrm>
              <a:off x="5796136" y="3285380"/>
              <a:ext cx="479939" cy="438581"/>
            </a:xfrm>
            <a:prstGeom prst="rect">
              <a:avLst/>
            </a:prstGeom>
            <a:noFill/>
          </p:spPr>
          <p:txBody>
            <a:bodyPr wrap="none" rtlCol="0">
              <a:spAutoFit/>
            </a:bodyPr>
            <a:lstStyle/>
            <a:p>
              <a:pPr defTabSz="1219020"/>
              <a:r>
                <a:rPr lang="en-US" altLang="zh-CN" sz="3200" dirty="0">
                  <a:solidFill>
                    <a:srgbClr val="686769"/>
                  </a:solidFill>
                  <a:latin typeface="方正黑体简体" panose="02010601030101010101" pitchFamily="2" charset="-122"/>
                  <a:ea typeface="方正黑体简体" panose="02010601030101010101" pitchFamily="2" charset="-122"/>
                  <a:cs typeface="+mn-ea"/>
                  <a:sym typeface="+mn-lt"/>
                </a:rPr>
                <a:t>06</a:t>
              </a:r>
            </a:p>
          </p:txBody>
        </p:sp>
      </p:grpSp>
    </p:spTree>
    <p:extLst>
      <p:ext uri="{BB962C8B-B14F-4D97-AF65-F5344CB8AC3E}">
        <p14:creationId xmlns:p14="http://schemas.microsoft.com/office/powerpoint/2010/main" val="240794879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1+#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1+#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1+#ppt_w/2"/>
                                          </p:val>
                                        </p:tav>
                                        <p:tav tm="100000">
                                          <p:val>
                                            <p:strVal val="#ppt_x"/>
                                          </p:val>
                                        </p:tav>
                                      </p:tavLst>
                                    </p:anim>
                                    <p:anim calcmode="lin" valueType="num">
                                      <p:cBhvr additive="base">
                                        <p:cTn id="33" dur="500" fill="hold"/>
                                        <p:tgtEl>
                                          <p:spTgt spid="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1+#ppt_w/2"/>
                                          </p:val>
                                        </p:tav>
                                        <p:tav tm="100000">
                                          <p:val>
                                            <p:strVal val="#ppt_x"/>
                                          </p:val>
                                        </p:tav>
                                      </p:tavLst>
                                    </p:anim>
                                    <p:anim calcmode="lin" valueType="num">
                                      <p:cBhvr additive="base">
                                        <p:cTn id="38" dur="500" fill="hold"/>
                                        <p:tgtEl>
                                          <p:spTgt spid="5"/>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nodeType="after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500" fill="hold"/>
                                        <p:tgtEl>
                                          <p:spTgt spid="50"/>
                                        </p:tgtEl>
                                        <p:attrNameLst>
                                          <p:attrName>ppt_x</p:attrName>
                                        </p:attrNameLst>
                                      </p:cBhvr>
                                      <p:tavLst>
                                        <p:tav tm="0">
                                          <p:val>
                                            <p:strVal val="1+#ppt_w/2"/>
                                          </p:val>
                                        </p:tav>
                                        <p:tav tm="100000">
                                          <p:val>
                                            <p:strVal val="#ppt_x"/>
                                          </p:val>
                                        </p:tav>
                                      </p:tavLst>
                                    </p:anim>
                                    <p:anim calcmode="lin" valueType="num">
                                      <p:cBhvr additive="base">
                                        <p:cTn id="43" dur="500" fill="hold"/>
                                        <p:tgtEl>
                                          <p:spTgt spid="50"/>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500" fill="hold"/>
                                        <p:tgtEl>
                                          <p:spTgt spid="26"/>
                                        </p:tgtEl>
                                        <p:attrNameLst>
                                          <p:attrName>ppt_x</p:attrName>
                                        </p:attrNameLst>
                                      </p:cBhvr>
                                      <p:tavLst>
                                        <p:tav tm="0">
                                          <p:val>
                                            <p:strVal val="1+#ppt_w/2"/>
                                          </p:val>
                                        </p:tav>
                                        <p:tav tm="100000">
                                          <p:val>
                                            <p:strVal val="#ppt_x"/>
                                          </p:val>
                                        </p:tav>
                                      </p:tavLst>
                                    </p:anim>
                                    <p:anim calcmode="lin" valueType="num">
                                      <p:cBhvr additive="base">
                                        <p:cTn id="48"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ext uri="{D42A27DB-BD31-4B8C-83A1-F6EECF244321}">
                <p14:modId xmlns:p14="http://schemas.microsoft.com/office/powerpoint/2010/main" val="978617542"/>
              </p:ext>
            </p:extLst>
          </p:nvPr>
        </p:nvGraphicFramePr>
        <p:xfrm>
          <a:off x="931863" y="1615546"/>
          <a:ext cx="5221287" cy="4347633"/>
        </p:xfrm>
        <a:graphic>
          <a:graphicData uri="http://schemas.openxmlformats.org/drawingml/2006/chart">
            <c:chart xmlns:c="http://schemas.openxmlformats.org/drawingml/2006/chart" xmlns:r="http://schemas.openxmlformats.org/officeDocument/2006/relationships" r:id="rId3"/>
          </a:graphicData>
        </a:graphic>
      </p:graphicFrame>
      <p:grpSp>
        <p:nvGrpSpPr>
          <p:cNvPr id="66" name="组合 65"/>
          <p:cNvGrpSpPr/>
          <p:nvPr/>
        </p:nvGrpSpPr>
        <p:grpSpPr>
          <a:xfrm>
            <a:off x="7060396" y="2196740"/>
            <a:ext cx="1900867" cy="785970"/>
            <a:chOff x="7060396" y="2196740"/>
            <a:chExt cx="1607355" cy="785970"/>
          </a:xfrm>
        </p:grpSpPr>
        <p:sp>
          <p:nvSpPr>
            <p:cNvPr id="14" name="矩形 13"/>
            <p:cNvSpPr/>
            <p:nvPr/>
          </p:nvSpPr>
          <p:spPr>
            <a:xfrm>
              <a:off x="7060397" y="2521045"/>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用户可以在投影仪或者计算机上进行演示</a:t>
              </a:r>
            </a:p>
          </p:txBody>
        </p:sp>
        <p:sp>
          <p:nvSpPr>
            <p:cNvPr id="15" name="矩形 14"/>
            <p:cNvSpPr/>
            <p:nvPr/>
          </p:nvSpPr>
          <p:spPr>
            <a:xfrm>
              <a:off x="7060396" y="2196740"/>
              <a:ext cx="1474003"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cs typeface="+mn-ea"/>
                  <a:sym typeface="+mn-lt"/>
                </a:rPr>
                <a:t>文字添加</a:t>
              </a:r>
            </a:p>
          </p:txBody>
        </p:sp>
      </p:grpSp>
      <p:grpSp>
        <p:nvGrpSpPr>
          <p:cNvPr id="45" name="组合 44"/>
          <p:cNvGrpSpPr/>
          <p:nvPr/>
        </p:nvGrpSpPr>
        <p:grpSpPr>
          <a:xfrm>
            <a:off x="6433964" y="2376819"/>
            <a:ext cx="484300" cy="484300"/>
            <a:chOff x="1028700" y="1853169"/>
            <a:chExt cx="787400" cy="787400"/>
          </a:xfrm>
          <a:effectLst>
            <a:outerShdw blurRad="254000" dist="63500" dir="2700000" algn="tl" rotWithShape="0">
              <a:prstClr val="black">
                <a:alpha val="30000"/>
              </a:prstClr>
            </a:outerShdw>
          </a:effectLst>
        </p:grpSpPr>
        <p:sp>
          <p:nvSpPr>
            <p:cNvPr id="46" name="椭圆 45"/>
            <p:cNvSpPr/>
            <p:nvPr/>
          </p:nvSpPr>
          <p:spPr>
            <a:xfrm>
              <a:off x="1028700" y="1853169"/>
              <a:ext cx="787400" cy="787400"/>
            </a:xfrm>
            <a:prstGeom prst="ellipse">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47" name="椭圆 12"/>
            <p:cNvSpPr/>
            <p:nvPr/>
          </p:nvSpPr>
          <p:spPr>
            <a:xfrm>
              <a:off x="1259475" y="2062163"/>
              <a:ext cx="325849" cy="369412"/>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69" name="组合 68"/>
          <p:cNvGrpSpPr/>
          <p:nvPr/>
        </p:nvGrpSpPr>
        <p:grpSpPr>
          <a:xfrm>
            <a:off x="7060397" y="3444515"/>
            <a:ext cx="1900866" cy="785970"/>
            <a:chOff x="7060397" y="3444515"/>
            <a:chExt cx="1607354" cy="785970"/>
          </a:xfrm>
        </p:grpSpPr>
        <p:sp>
          <p:nvSpPr>
            <p:cNvPr id="21" name="矩形 20"/>
            <p:cNvSpPr/>
            <p:nvPr/>
          </p:nvSpPr>
          <p:spPr>
            <a:xfrm>
              <a:off x="7060397" y="3768820"/>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用户可以在投影仪或者计算机上进行演示</a:t>
              </a:r>
            </a:p>
          </p:txBody>
        </p:sp>
        <p:sp>
          <p:nvSpPr>
            <p:cNvPr id="22" name="矩形 21"/>
            <p:cNvSpPr/>
            <p:nvPr/>
          </p:nvSpPr>
          <p:spPr>
            <a:xfrm>
              <a:off x="7060397" y="3444515"/>
              <a:ext cx="1607354"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cs typeface="+mn-ea"/>
                  <a:sym typeface="+mn-lt"/>
                </a:rPr>
                <a:t>文字添加</a:t>
              </a:r>
            </a:p>
          </p:txBody>
        </p:sp>
      </p:grpSp>
      <p:grpSp>
        <p:nvGrpSpPr>
          <p:cNvPr id="54" name="组合 53"/>
          <p:cNvGrpSpPr/>
          <p:nvPr/>
        </p:nvGrpSpPr>
        <p:grpSpPr>
          <a:xfrm>
            <a:off x="6433964" y="3624594"/>
            <a:ext cx="484300" cy="484300"/>
            <a:chOff x="1028700" y="1853169"/>
            <a:chExt cx="787400" cy="787400"/>
          </a:xfrm>
          <a:effectLst>
            <a:outerShdw blurRad="254000" dist="63500" dir="2700000" algn="tl" rotWithShape="0">
              <a:prstClr val="black">
                <a:alpha val="30000"/>
              </a:prstClr>
            </a:outerShdw>
          </a:effectLst>
        </p:grpSpPr>
        <p:sp>
          <p:nvSpPr>
            <p:cNvPr id="55" name="椭圆 54"/>
            <p:cNvSpPr/>
            <p:nvPr/>
          </p:nvSpPr>
          <p:spPr>
            <a:xfrm>
              <a:off x="1028700" y="1853169"/>
              <a:ext cx="787400" cy="787400"/>
            </a:xfrm>
            <a:prstGeom prst="ellipse">
              <a:avLst/>
            </a:prstGeom>
            <a:solidFill>
              <a:srgbClr val="88745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56" name="椭圆 19"/>
            <p:cNvSpPr/>
            <p:nvPr/>
          </p:nvSpPr>
          <p:spPr>
            <a:xfrm>
              <a:off x="1317849" y="2062163"/>
              <a:ext cx="209101" cy="369412"/>
            </a:xfrm>
            <a:custGeom>
              <a:avLst/>
              <a:gdLst>
                <a:gd name="connsiteX0" fmla="*/ 149226 w 190500"/>
                <a:gd name="connsiteY0" fmla="*/ 301625 h 336550"/>
                <a:gd name="connsiteX1" fmla="*/ 150815 w 190500"/>
                <a:gd name="connsiteY1" fmla="*/ 303213 h 336550"/>
                <a:gd name="connsiteX2" fmla="*/ 149226 w 190500"/>
                <a:gd name="connsiteY2" fmla="*/ 304802 h 336550"/>
                <a:gd name="connsiteX3" fmla="*/ 147638 w 190500"/>
                <a:gd name="connsiteY3" fmla="*/ 303213 h 336550"/>
                <a:gd name="connsiteX4" fmla="*/ 149226 w 190500"/>
                <a:gd name="connsiteY4" fmla="*/ 301625 h 336550"/>
                <a:gd name="connsiteX5" fmla="*/ 148828 w 190500"/>
                <a:gd name="connsiteY5" fmla="*/ 298450 h 336550"/>
                <a:gd name="connsiteX6" fmla="*/ 145256 w 190500"/>
                <a:gd name="connsiteY6" fmla="*/ 302532 h 336550"/>
                <a:gd name="connsiteX7" fmla="*/ 145256 w 190500"/>
                <a:gd name="connsiteY7" fmla="*/ 303893 h 336550"/>
                <a:gd name="connsiteX8" fmla="*/ 144065 w 190500"/>
                <a:gd name="connsiteY8" fmla="*/ 305254 h 336550"/>
                <a:gd name="connsiteX9" fmla="*/ 144065 w 190500"/>
                <a:gd name="connsiteY9" fmla="*/ 307975 h 336550"/>
                <a:gd name="connsiteX10" fmla="*/ 145256 w 190500"/>
                <a:gd name="connsiteY10" fmla="*/ 307975 h 336550"/>
                <a:gd name="connsiteX11" fmla="*/ 147637 w 190500"/>
                <a:gd name="connsiteY11" fmla="*/ 306615 h 336550"/>
                <a:gd name="connsiteX12" fmla="*/ 148828 w 190500"/>
                <a:gd name="connsiteY12" fmla="*/ 306615 h 336550"/>
                <a:gd name="connsiteX13" fmla="*/ 152400 w 190500"/>
                <a:gd name="connsiteY13" fmla="*/ 302532 h 336550"/>
                <a:gd name="connsiteX14" fmla="*/ 148828 w 190500"/>
                <a:gd name="connsiteY14" fmla="*/ 298450 h 336550"/>
                <a:gd name="connsiteX15" fmla="*/ 98426 w 190500"/>
                <a:gd name="connsiteY15" fmla="*/ 296863 h 336550"/>
                <a:gd name="connsiteX16" fmla="*/ 93663 w 190500"/>
                <a:gd name="connsiteY16" fmla="*/ 298450 h 336550"/>
                <a:gd name="connsiteX17" fmla="*/ 93663 w 190500"/>
                <a:gd name="connsiteY17" fmla="*/ 298450 h 336550"/>
                <a:gd name="connsiteX18" fmla="*/ 88900 w 190500"/>
                <a:gd name="connsiteY18" fmla="*/ 298450 h 336550"/>
                <a:gd name="connsiteX19" fmla="*/ 88900 w 190500"/>
                <a:gd name="connsiteY19" fmla="*/ 303213 h 336550"/>
                <a:gd name="connsiteX20" fmla="*/ 88900 w 190500"/>
                <a:gd name="connsiteY20" fmla="*/ 304801 h 336550"/>
                <a:gd name="connsiteX21" fmla="*/ 93663 w 190500"/>
                <a:gd name="connsiteY21" fmla="*/ 306388 h 336550"/>
                <a:gd name="connsiteX22" fmla="*/ 93663 w 190500"/>
                <a:gd name="connsiteY22" fmla="*/ 306389 h 336550"/>
                <a:gd name="connsiteX23" fmla="*/ 98426 w 190500"/>
                <a:gd name="connsiteY23" fmla="*/ 307976 h 336550"/>
                <a:gd name="connsiteX24" fmla="*/ 98426 w 190500"/>
                <a:gd name="connsiteY24" fmla="*/ 303213 h 336550"/>
                <a:gd name="connsiteX25" fmla="*/ 39007 w 190500"/>
                <a:gd name="connsiteY25" fmla="*/ 296863 h 336550"/>
                <a:gd name="connsiteX26" fmla="*/ 37646 w 190500"/>
                <a:gd name="connsiteY26" fmla="*/ 298223 h 336550"/>
                <a:gd name="connsiteX27" fmla="*/ 34925 w 190500"/>
                <a:gd name="connsiteY27" fmla="*/ 300945 h 336550"/>
                <a:gd name="connsiteX28" fmla="*/ 34925 w 190500"/>
                <a:gd name="connsiteY28" fmla="*/ 302306 h 336550"/>
                <a:gd name="connsiteX29" fmla="*/ 37646 w 190500"/>
                <a:gd name="connsiteY29" fmla="*/ 305028 h 336550"/>
                <a:gd name="connsiteX30" fmla="*/ 37646 w 190500"/>
                <a:gd name="connsiteY30" fmla="*/ 306388 h 336550"/>
                <a:gd name="connsiteX31" fmla="*/ 39007 w 190500"/>
                <a:gd name="connsiteY31" fmla="*/ 306388 h 336550"/>
                <a:gd name="connsiteX32" fmla="*/ 39007 w 190500"/>
                <a:gd name="connsiteY32" fmla="*/ 303667 h 336550"/>
                <a:gd name="connsiteX33" fmla="*/ 43089 w 190500"/>
                <a:gd name="connsiteY33" fmla="*/ 303667 h 336550"/>
                <a:gd name="connsiteX34" fmla="*/ 44450 w 190500"/>
                <a:gd name="connsiteY34" fmla="*/ 302306 h 336550"/>
                <a:gd name="connsiteX35" fmla="*/ 43089 w 190500"/>
                <a:gd name="connsiteY35" fmla="*/ 300945 h 336550"/>
                <a:gd name="connsiteX36" fmla="*/ 39007 w 190500"/>
                <a:gd name="connsiteY36" fmla="*/ 300945 h 336550"/>
                <a:gd name="connsiteX37" fmla="*/ 40368 w 190500"/>
                <a:gd name="connsiteY37" fmla="*/ 299584 h 336550"/>
                <a:gd name="connsiteX38" fmla="*/ 39007 w 190500"/>
                <a:gd name="connsiteY38" fmla="*/ 296863 h 336550"/>
                <a:gd name="connsiteX39" fmla="*/ 20638 w 190500"/>
                <a:gd name="connsiteY39" fmla="*/ 38100 h 336550"/>
                <a:gd name="connsiteX40" fmla="*/ 20638 w 190500"/>
                <a:gd name="connsiteY40" fmla="*/ 282575 h 336550"/>
                <a:gd name="connsiteX41" fmla="*/ 168276 w 190500"/>
                <a:gd name="connsiteY41" fmla="*/ 282575 h 336550"/>
                <a:gd name="connsiteX42" fmla="*/ 168276 w 190500"/>
                <a:gd name="connsiteY42" fmla="*/ 38100 h 336550"/>
                <a:gd name="connsiteX43" fmla="*/ 116609 w 190500"/>
                <a:gd name="connsiteY43" fmla="*/ 17463 h 336550"/>
                <a:gd name="connsiteX44" fmla="*/ 112713 w 190500"/>
                <a:gd name="connsiteY44" fmla="*/ 21273 h 336550"/>
                <a:gd name="connsiteX45" fmla="*/ 116609 w 190500"/>
                <a:gd name="connsiteY45" fmla="*/ 23813 h 336550"/>
                <a:gd name="connsiteX46" fmla="*/ 123104 w 190500"/>
                <a:gd name="connsiteY46" fmla="*/ 23813 h 336550"/>
                <a:gd name="connsiteX47" fmla="*/ 127001 w 190500"/>
                <a:gd name="connsiteY47" fmla="*/ 21273 h 336550"/>
                <a:gd name="connsiteX48" fmla="*/ 123104 w 190500"/>
                <a:gd name="connsiteY48" fmla="*/ 17463 h 336550"/>
                <a:gd name="connsiteX49" fmla="*/ 116609 w 190500"/>
                <a:gd name="connsiteY49" fmla="*/ 17463 h 336550"/>
                <a:gd name="connsiteX50" fmla="*/ 138907 w 190500"/>
                <a:gd name="connsiteY50" fmla="*/ 15875 h 336550"/>
                <a:gd name="connsiteX51" fmla="*/ 134938 w 190500"/>
                <a:gd name="connsiteY51" fmla="*/ 20638 h 336550"/>
                <a:gd name="connsiteX52" fmla="*/ 138907 w 190500"/>
                <a:gd name="connsiteY52" fmla="*/ 25402 h 336550"/>
                <a:gd name="connsiteX53" fmla="*/ 142876 w 190500"/>
                <a:gd name="connsiteY53" fmla="*/ 20638 h 336550"/>
                <a:gd name="connsiteX54" fmla="*/ 138907 w 190500"/>
                <a:gd name="connsiteY54" fmla="*/ 15875 h 336550"/>
                <a:gd name="connsiteX55" fmla="*/ 71438 w 190500"/>
                <a:gd name="connsiteY55" fmla="*/ 0 h 336550"/>
                <a:gd name="connsiteX56" fmla="*/ 107951 w 190500"/>
                <a:gd name="connsiteY56" fmla="*/ 0 h 336550"/>
                <a:gd name="connsiteX57" fmla="*/ 106363 w 190500"/>
                <a:gd name="connsiteY57" fmla="*/ 4763 h 336550"/>
                <a:gd name="connsiteX58" fmla="*/ 73025 w 190500"/>
                <a:gd name="connsiteY58" fmla="*/ 4763 h 336550"/>
                <a:gd name="connsiteX59" fmla="*/ 23812 w 190500"/>
                <a:gd name="connsiteY59" fmla="*/ 0 h 336550"/>
                <a:gd name="connsiteX60" fmla="*/ 66146 w 190500"/>
                <a:gd name="connsiteY60" fmla="*/ 0 h 336550"/>
                <a:gd name="connsiteX61" fmla="*/ 66146 w 190500"/>
                <a:gd name="connsiteY61" fmla="*/ 2629 h 336550"/>
                <a:gd name="connsiteX62" fmla="*/ 68791 w 190500"/>
                <a:gd name="connsiteY62" fmla="*/ 7888 h 336550"/>
                <a:gd name="connsiteX63" fmla="*/ 71437 w 190500"/>
                <a:gd name="connsiteY63" fmla="*/ 9202 h 336550"/>
                <a:gd name="connsiteX64" fmla="*/ 108479 w 190500"/>
                <a:gd name="connsiteY64" fmla="*/ 9202 h 336550"/>
                <a:gd name="connsiteX65" fmla="*/ 111125 w 190500"/>
                <a:gd name="connsiteY65" fmla="*/ 7888 h 336550"/>
                <a:gd name="connsiteX66" fmla="*/ 113771 w 190500"/>
                <a:gd name="connsiteY66" fmla="*/ 2629 h 336550"/>
                <a:gd name="connsiteX67" fmla="*/ 113771 w 190500"/>
                <a:gd name="connsiteY67" fmla="*/ 0 h 336550"/>
                <a:gd name="connsiteX68" fmla="*/ 166688 w 190500"/>
                <a:gd name="connsiteY68" fmla="*/ 0 h 336550"/>
                <a:gd name="connsiteX69" fmla="*/ 190500 w 190500"/>
                <a:gd name="connsiteY69" fmla="*/ 23663 h 336550"/>
                <a:gd name="connsiteX70" fmla="*/ 190500 w 190500"/>
                <a:gd name="connsiteY70" fmla="*/ 312887 h 336550"/>
                <a:gd name="connsiteX71" fmla="*/ 166688 w 190500"/>
                <a:gd name="connsiteY71" fmla="*/ 336550 h 336550"/>
                <a:gd name="connsiteX72" fmla="*/ 23812 w 190500"/>
                <a:gd name="connsiteY72" fmla="*/ 336550 h 336550"/>
                <a:gd name="connsiteX73" fmla="*/ 0 w 190500"/>
                <a:gd name="connsiteY73" fmla="*/ 312887 h 336550"/>
                <a:gd name="connsiteX74" fmla="*/ 0 w 190500"/>
                <a:gd name="connsiteY74" fmla="*/ 23663 h 336550"/>
                <a:gd name="connsiteX75" fmla="*/ 23812 w 190500"/>
                <a:gd name="connsiteY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90500" h="336550">
                  <a:moveTo>
                    <a:pt x="149226" y="301625"/>
                  </a:moveTo>
                  <a:cubicBezTo>
                    <a:pt x="150104" y="301625"/>
                    <a:pt x="150815" y="302336"/>
                    <a:pt x="150815" y="303213"/>
                  </a:cubicBezTo>
                  <a:cubicBezTo>
                    <a:pt x="150815" y="304091"/>
                    <a:pt x="150104" y="304802"/>
                    <a:pt x="149226" y="304802"/>
                  </a:cubicBezTo>
                  <a:cubicBezTo>
                    <a:pt x="148349" y="304802"/>
                    <a:pt x="147638" y="304091"/>
                    <a:pt x="147638" y="303213"/>
                  </a:cubicBezTo>
                  <a:cubicBezTo>
                    <a:pt x="147638" y="302336"/>
                    <a:pt x="148349" y="301625"/>
                    <a:pt x="149226" y="301625"/>
                  </a:cubicBezTo>
                  <a:close/>
                  <a:moveTo>
                    <a:pt x="148828" y="298450"/>
                  </a:moveTo>
                  <a:cubicBezTo>
                    <a:pt x="146447" y="298450"/>
                    <a:pt x="145256" y="299810"/>
                    <a:pt x="145256" y="302532"/>
                  </a:cubicBezTo>
                  <a:cubicBezTo>
                    <a:pt x="145256" y="302532"/>
                    <a:pt x="145256" y="303893"/>
                    <a:pt x="145256" y="303893"/>
                  </a:cubicBezTo>
                  <a:cubicBezTo>
                    <a:pt x="145256" y="303893"/>
                    <a:pt x="145256" y="303893"/>
                    <a:pt x="144065" y="305254"/>
                  </a:cubicBezTo>
                  <a:cubicBezTo>
                    <a:pt x="144065" y="305254"/>
                    <a:pt x="142875" y="306615"/>
                    <a:pt x="144065" y="307975"/>
                  </a:cubicBezTo>
                  <a:cubicBezTo>
                    <a:pt x="144065" y="307975"/>
                    <a:pt x="144065" y="307975"/>
                    <a:pt x="145256" y="307975"/>
                  </a:cubicBezTo>
                  <a:cubicBezTo>
                    <a:pt x="145256" y="307975"/>
                    <a:pt x="145256" y="307975"/>
                    <a:pt x="147637" y="306615"/>
                  </a:cubicBezTo>
                  <a:cubicBezTo>
                    <a:pt x="147637" y="306615"/>
                    <a:pt x="148828" y="306615"/>
                    <a:pt x="148828" y="306615"/>
                  </a:cubicBezTo>
                  <a:cubicBezTo>
                    <a:pt x="151210" y="306615"/>
                    <a:pt x="152400" y="305254"/>
                    <a:pt x="152400" y="302532"/>
                  </a:cubicBezTo>
                  <a:cubicBezTo>
                    <a:pt x="152400" y="299810"/>
                    <a:pt x="151210" y="298450"/>
                    <a:pt x="148828" y="298450"/>
                  </a:cubicBezTo>
                  <a:close/>
                  <a:moveTo>
                    <a:pt x="98426" y="296863"/>
                  </a:moveTo>
                  <a:lnTo>
                    <a:pt x="93663" y="298450"/>
                  </a:lnTo>
                  <a:lnTo>
                    <a:pt x="93663" y="298450"/>
                  </a:lnTo>
                  <a:lnTo>
                    <a:pt x="88900" y="298450"/>
                  </a:lnTo>
                  <a:lnTo>
                    <a:pt x="88900" y="303213"/>
                  </a:lnTo>
                  <a:lnTo>
                    <a:pt x="88900" y="304801"/>
                  </a:lnTo>
                  <a:lnTo>
                    <a:pt x="93663" y="306388"/>
                  </a:lnTo>
                  <a:lnTo>
                    <a:pt x="93663" y="306389"/>
                  </a:lnTo>
                  <a:lnTo>
                    <a:pt x="98426" y="307976"/>
                  </a:lnTo>
                  <a:lnTo>
                    <a:pt x="98426" y="303213"/>
                  </a:lnTo>
                  <a:close/>
                  <a:moveTo>
                    <a:pt x="39007" y="296863"/>
                  </a:moveTo>
                  <a:cubicBezTo>
                    <a:pt x="39007" y="296863"/>
                    <a:pt x="37646" y="296863"/>
                    <a:pt x="37646" y="298223"/>
                  </a:cubicBezTo>
                  <a:cubicBezTo>
                    <a:pt x="37646" y="298223"/>
                    <a:pt x="37646" y="298223"/>
                    <a:pt x="34925" y="300945"/>
                  </a:cubicBezTo>
                  <a:cubicBezTo>
                    <a:pt x="34925" y="300945"/>
                    <a:pt x="34925" y="302306"/>
                    <a:pt x="34925" y="302306"/>
                  </a:cubicBezTo>
                  <a:cubicBezTo>
                    <a:pt x="34925" y="302306"/>
                    <a:pt x="34925" y="302306"/>
                    <a:pt x="37646" y="305028"/>
                  </a:cubicBezTo>
                  <a:cubicBezTo>
                    <a:pt x="37646" y="306388"/>
                    <a:pt x="37646" y="306388"/>
                    <a:pt x="37646" y="306388"/>
                  </a:cubicBezTo>
                  <a:cubicBezTo>
                    <a:pt x="39007" y="306388"/>
                    <a:pt x="39007" y="306388"/>
                    <a:pt x="39007" y="306388"/>
                  </a:cubicBezTo>
                  <a:cubicBezTo>
                    <a:pt x="40368" y="305028"/>
                    <a:pt x="40368" y="305028"/>
                    <a:pt x="39007" y="303667"/>
                  </a:cubicBezTo>
                  <a:cubicBezTo>
                    <a:pt x="39007" y="303667"/>
                    <a:pt x="39007" y="303667"/>
                    <a:pt x="43089" y="303667"/>
                  </a:cubicBezTo>
                  <a:cubicBezTo>
                    <a:pt x="43089" y="303667"/>
                    <a:pt x="44450" y="302306"/>
                    <a:pt x="44450" y="302306"/>
                  </a:cubicBezTo>
                  <a:cubicBezTo>
                    <a:pt x="44450" y="300945"/>
                    <a:pt x="43089" y="300945"/>
                    <a:pt x="43089" y="300945"/>
                  </a:cubicBezTo>
                  <a:cubicBezTo>
                    <a:pt x="43089" y="300945"/>
                    <a:pt x="43089" y="300945"/>
                    <a:pt x="39007" y="300945"/>
                  </a:cubicBezTo>
                  <a:cubicBezTo>
                    <a:pt x="39007" y="300945"/>
                    <a:pt x="39007" y="300945"/>
                    <a:pt x="40368" y="299584"/>
                  </a:cubicBezTo>
                  <a:cubicBezTo>
                    <a:pt x="40368" y="298223"/>
                    <a:pt x="40368" y="298223"/>
                    <a:pt x="39007" y="296863"/>
                  </a:cubicBezTo>
                  <a:close/>
                  <a:moveTo>
                    <a:pt x="20638" y="38100"/>
                  </a:moveTo>
                  <a:lnTo>
                    <a:pt x="20638" y="282575"/>
                  </a:lnTo>
                  <a:lnTo>
                    <a:pt x="168276" y="282575"/>
                  </a:lnTo>
                  <a:lnTo>
                    <a:pt x="168276" y="38100"/>
                  </a:lnTo>
                  <a:close/>
                  <a:moveTo>
                    <a:pt x="116609" y="17463"/>
                  </a:moveTo>
                  <a:cubicBezTo>
                    <a:pt x="114012" y="17463"/>
                    <a:pt x="112713" y="18733"/>
                    <a:pt x="112713" y="21273"/>
                  </a:cubicBezTo>
                  <a:cubicBezTo>
                    <a:pt x="112713" y="22543"/>
                    <a:pt x="114012" y="23813"/>
                    <a:pt x="116609" y="23813"/>
                  </a:cubicBezTo>
                  <a:cubicBezTo>
                    <a:pt x="116609" y="23813"/>
                    <a:pt x="116609" y="23813"/>
                    <a:pt x="123104" y="23813"/>
                  </a:cubicBezTo>
                  <a:cubicBezTo>
                    <a:pt x="124403" y="23813"/>
                    <a:pt x="127001" y="22543"/>
                    <a:pt x="127001" y="21273"/>
                  </a:cubicBezTo>
                  <a:cubicBezTo>
                    <a:pt x="127001" y="18733"/>
                    <a:pt x="124403" y="17463"/>
                    <a:pt x="123104" y="17463"/>
                  </a:cubicBezTo>
                  <a:cubicBezTo>
                    <a:pt x="123104" y="17463"/>
                    <a:pt x="123104" y="17463"/>
                    <a:pt x="116609" y="17463"/>
                  </a:cubicBezTo>
                  <a:close/>
                  <a:moveTo>
                    <a:pt x="138907" y="15875"/>
                  </a:moveTo>
                  <a:cubicBezTo>
                    <a:pt x="136715" y="15875"/>
                    <a:pt x="134938" y="18007"/>
                    <a:pt x="134938" y="20638"/>
                  </a:cubicBezTo>
                  <a:cubicBezTo>
                    <a:pt x="134938" y="23269"/>
                    <a:pt x="136715" y="25402"/>
                    <a:pt x="138907" y="25402"/>
                  </a:cubicBezTo>
                  <a:cubicBezTo>
                    <a:pt x="141098" y="25402"/>
                    <a:pt x="142876" y="23269"/>
                    <a:pt x="142876" y="20638"/>
                  </a:cubicBezTo>
                  <a:cubicBezTo>
                    <a:pt x="142876" y="18007"/>
                    <a:pt x="141098" y="15875"/>
                    <a:pt x="138907" y="15875"/>
                  </a:cubicBezTo>
                  <a:close/>
                  <a:moveTo>
                    <a:pt x="71438" y="0"/>
                  </a:moveTo>
                  <a:lnTo>
                    <a:pt x="107951" y="0"/>
                  </a:lnTo>
                  <a:lnTo>
                    <a:pt x="106363" y="4763"/>
                  </a:lnTo>
                  <a:lnTo>
                    <a:pt x="73025" y="4763"/>
                  </a:lnTo>
                  <a:close/>
                  <a:moveTo>
                    <a:pt x="23812" y="0"/>
                  </a:moveTo>
                  <a:cubicBezTo>
                    <a:pt x="23812" y="0"/>
                    <a:pt x="23812" y="0"/>
                    <a:pt x="66146" y="0"/>
                  </a:cubicBezTo>
                  <a:cubicBezTo>
                    <a:pt x="64823" y="1314"/>
                    <a:pt x="64823" y="1314"/>
                    <a:pt x="66146" y="2629"/>
                  </a:cubicBezTo>
                  <a:cubicBezTo>
                    <a:pt x="66146" y="2629"/>
                    <a:pt x="66146" y="2629"/>
                    <a:pt x="68791" y="7888"/>
                  </a:cubicBezTo>
                  <a:cubicBezTo>
                    <a:pt x="70114" y="9202"/>
                    <a:pt x="70114" y="9202"/>
                    <a:pt x="71437" y="9202"/>
                  </a:cubicBezTo>
                  <a:cubicBezTo>
                    <a:pt x="71437" y="9202"/>
                    <a:pt x="71437" y="9202"/>
                    <a:pt x="108479" y="9202"/>
                  </a:cubicBezTo>
                  <a:cubicBezTo>
                    <a:pt x="109802" y="9202"/>
                    <a:pt x="109802" y="9202"/>
                    <a:pt x="111125" y="7888"/>
                  </a:cubicBezTo>
                  <a:cubicBezTo>
                    <a:pt x="111125" y="7888"/>
                    <a:pt x="111125" y="7888"/>
                    <a:pt x="113771" y="2629"/>
                  </a:cubicBezTo>
                  <a:cubicBezTo>
                    <a:pt x="115094" y="1314"/>
                    <a:pt x="115094" y="1314"/>
                    <a:pt x="113771" y="0"/>
                  </a:cubicBezTo>
                  <a:cubicBezTo>
                    <a:pt x="113771" y="0"/>
                    <a:pt x="113771" y="0"/>
                    <a:pt x="166688" y="0"/>
                  </a:cubicBezTo>
                  <a:cubicBezTo>
                    <a:pt x="179917" y="0"/>
                    <a:pt x="190500" y="10517"/>
                    <a:pt x="190500" y="23663"/>
                  </a:cubicBezTo>
                  <a:cubicBezTo>
                    <a:pt x="190500" y="23663"/>
                    <a:pt x="190500" y="23663"/>
                    <a:pt x="190500" y="312887"/>
                  </a:cubicBezTo>
                  <a:cubicBezTo>
                    <a:pt x="190500" y="326033"/>
                    <a:pt x="179917" y="336550"/>
                    <a:pt x="166688" y="336550"/>
                  </a:cubicBezTo>
                  <a:cubicBezTo>
                    <a:pt x="166688" y="336550"/>
                    <a:pt x="166688" y="336550"/>
                    <a:pt x="23812" y="336550"/>
                  </a:cubicBezTo>
                  <a:cubicBezTo>
                    <a:pt x="10583" y="336550"/>
                    <a:pt x="0" y="326033"/>
                    <a:pt x="0" y="312887"/>
                  </a:cubicBezTo>
                  <a:cubicBezTo>
                    <a:pt x="0" y="312887"/>
                    <a:pt x="0" y="312887"/>
                    <a:pt x="0" y="23663"/>
                  </a:cubicBezTo>
                  <a:cubicBezTo>
                    <a:pt x="0" y="10517"/>
                    <a:pt x="10583" y="0"/>
                    <a:pt x="238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70" name="组合 69"/>
          <p:cNvGrpSpPr/>
          <p:nvPr/>
        </p:nvGrpSpPr>
        <p:grpSpPr>
          <a:xfrm>
            <a:off x="7060397" y="4692290"/>
            <a:ext cx="1900866" cy="785970"/>
            <a:chOff x="7060397" y="4692290"/>
            <a:chExt cx="1607354" cy="785970"/>
          </a:xfrm>
        </p:grpSpPr>
        <p:sp>
          <p:nvSpPr>
            <p:cNvPr id="28" name="矩形 27"/>
            <p:cNvSpPr/>
            <p:nvPr/>
          </p:nvSpPr>
          <p:spPr>
            <a:xfrm>
              <a:off x="7060397" y="5016595"/>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用户可以在投影仪或者计算机上进行演示</a:t>
              </a:r>
            </a:p>
          </p:txBody>
        </p:sp>
        <p:sp>
          <p:nvSpPr>
            <p:cNvPr id="29" name="矩形 28"/>
            <p:cNvSpPr/>
            <p:nvPr/>
          </p:nvSpPr>
          <p:spPr>
            <a:xfrm>
              <a:off x="7060397" y="4692290"/>
              <a:ext cx="1607354"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cs typeface="+mn-ea"/>
                  <a:sym typeface="+mn-lt"/>
                </a:rPr>
                <a:t>文字添加</a:t>
              </a:r>
            </a:p>
          </p:txBody>
        </p:sp>
      </p:grpSp>
      <p:grpSp>
        <p:nvGrpSpPr>
          <p:cNvPr id="60" name="组合 59"/>
          <p:cNvGrpSpPr/>
          <p:nvPr/>
        </p:nvGrpSpPr>
        <p:grpSpPr>
          <a:xfrm>
            <a:off x="6433964" y="4872369"/>
            <a:ext cx="484300" cy="484300"/>
            <a:chOff x="1028700" y="1853169"/>
            <a:chExt cx="787400" cy="787400"/>
          </a:xfrm>
          <a:effectLst>
            <a:outerShdw blurRad="254000" dist="63500" dir="2700000" algn="tl" rotWithShape="0">
              <a:prstClr val="black">
                <a:alpha val="30000"/>
              </a:prstClr>
            </a:outerShdw>
          </a:effectLst>
        </p:grpSpPr>
        <p:sp>
          <p:nvSpPr>
            <p:cNvPr id="61" name="椭圆 60"/>
            <p:cNvSpPr/>
            <p:nvPr/>
          </p:nvSpPr>
          <p:spPr>
            <a:xfrm>
              <a:off x="1028700" y="1853169"/>
              <a:ext cx="787400" cy="787400"/>
            </a:xfrm>
            <a:prstGeom prst="ellipse">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62" name="椭圆 26"/>
            <p:cNvSpPr/>
            <p:nvPr/>
          </p:nvSpPr>
          <p:spPr>
            <a:xfrm>
              <a:off x="1237694" y="2062163"/>
              <a:ext cx="369412" cy="369412"/>
            </a:xfrm>
            <a:custGeom>
              <a:avLst/>
              <a:gdLst>
                <a:gd name="connsiteX0" fmla="*/ 311151 w 331788"/>
                <a:gd name="connsiteY0" fmla="*/ 34925 h 331788"/>
                <a:gd name="connsiteX1" fmla="*/ 331788 w 331788"/>
                <a:gd name="connsiteY1" fmla="*/ 92075 h 331788"/>
                <a:gd name="connsiteX2" fmla="*/ 311151 w 331788"/>
                <a:gd name="connsiteY2" fmla="*/ 98425 h 331788"/>
                <a:gd name="connsiteX3" fmla="*/ 304801 w 331788"/>
                <a:gd name="connsiteY3" fmla="*/ 76200 h 331788"/>
                <a:gd name="connsiteX4" fmla="*/ 254001 w 331788"/>
                <a:gd name="connsiteY4" fmla="*/ 222251 h 331788"/>
                <a:gd name="connsiteX5" fmla="*/ 206376 w 331788"/>
                <a:gd name="connsiteY5" fmla="*/ 146050 h 331788"/>
                <a:gd name="connsiteX6" fmla="*/ 157163 w 331788"/>
                <a:gd name="connsiteY6" fmla="*/ 241301 h 331788"/>
                <a:gd name="connsiteX7" fmla="*/ 103188 w 331788"/>
                <a:gd name="connsiteY7" fmla="*/ 163513 h 331788"/>
                <a:gd name="connsiteX8" fmla="*/ 61913 w 331788"/>
                <a:gd name="connsiteY8" fmla="*/ 242888 h 331788"/>
                <a:gd name="connsiteX9" fmla="*/ 44450 w 331788"/>
                <a:gd name="connsiteY9" fmla="*/ 231776 h 331788"/>
                <a:gd name="connsiteX10" fmla="*/ 101600 w 331788"/>
                <a:gd name="connsiteY10" fmla="*/ 123825 h 331788"/>
                <a:gd name="connsiteX11" fmla="*/ 153988 w 331788"/>
                <a:gd name="connsiteY11" fmla="*/ 201613 h 331788"/>
                <a:gd name="connsiteX12" fmla="*/ 203201 w 331788"/>
                <a:gd name="connsiteY12" fmla="*/ 106363 h 331788"/>
                <a:gd name="connsiteX13" fmla="*/ 247651 w 331788"/>
                <a:gd name="connsiteY13" fmla="*/ 174625 h 331788"/>
                <a:gd name="connsiteX14" fmla="*/ 284163 w 331788"/>
                <a:gd name="connsiteY14" fmla="*/ 69850 h 331788"/>
                <a:gd name="connsiteX15" fmla="*/ 263526 w 331788"/>
                <a:gd name="connsiteY15" fmla="*/ 79375 h 331788"/>
                <a:gd name="connsiteX16" fmla="*/ 255588 w 331788"/>
                <a:gd name="connsiteY16" fmla="*/ 61913 h 331788"/>
                <a:gd name="connsiteX17" fmla="*/ 0 w 331788"/>
                <a:gd name="connsiteY17" fmla="*/ 0 h 331788"/>
                <a:gd name="connsiteX18" fmla="*/ 20637 w 331788"/>
                <a:gd name="connsiteY18" fmla="*/ 0 h 331788"/>
                <a:gd name="connsiteX19" fmla="*/ 20637 w 331788"/>
                <a:gd name="connsiteY19" fmla="*/ 311151 h 331788"/>
                <a:gd name="connsiteX20" fmla="*/ 331788 w 331788"/>
                <a:gd name="connsiteY20" fmla="*/ 311151 h 331788"/>
                <a:gd name="connsiteX21" fmla="*/ 331788 w 331788"/>
                <a:gd name="connsiteY21" fmla="*/ 331788 h 331788"/>
                <a:gd name="connsiteX22" fmla="*/ 0 w 331788"/>
                <a:gd name="connsiteY22" fmla="*/ 3317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31788" h="331788">
                  <a:moveTo>
                    <a:pt x="311151" y="34925"/>
                  </a:moveTo>
                  <a:lnTo>
                    <a:pt x="331788" y="92075"/>
                  </a:lnTo>
                  <a:lnTo>
                    <a:pt x="311151" y="98425"/>
                  </a:lnTo>
                  <a:lnTo>
                    <a:pt x="304801" y="76200"/>
                  </a:lnTo>
                  <a:lnTo>
                    <a:pt x="254001" y="222251"/>
                  </a:lnTo>
                  <a:lnTo>
                    <a:pt x="206376" y="146050"/>
                  </a:lnTo>
                  <a:lnTo>
                    <a:pt x="157163" y="241301"/>
                  </a:lnTo>
                  <a:lnTo>
                    <a:pt x="103188" y="163513"/>
                  </a:lnTo>
                  <a:lnTo>
                    <a:pt x="61913" y="242888"/>
                  </a:lnTo>
                  <a:lnTo>
                    <a:pt x="44450" y="231776"/>
                  </a:lnTo>
                  <a:lnTo>
                    <a:pt x="101600" y="123825"/>
                  </a:lnTo>
                  <a:lnTo>
                    <a:pt x="153988" y="201613"/>
                  </a:lnTo>
                  <a:lnTo>
                    <a:pt x="203201" y="106363"/>
                  </a:lnTo>
                  <a:lnTo>
                    <a:pt x="247651" y="174625"/>
                  </a:lnTo>
                  <a:lnTo>
                    <a:pt x="284163" y="69850"/>
                  </a:lnTo>
                  <a:lnTo>
                    <a:pt x="263526" y="79375"/>
                  </a:lnTo>
                  <a:lnTo>
                    <a:pt x="255588" y="61913"/>
                  </a:lnTo>
                  <a:close/>
                  <a:moveTo>
                    <a:pt x="0" y="0"/>
                  </a:moveTo>
                  <a:lnTo>
                    <a:pt x="20637" y="0"/>
                  </a:lnTo>
                  <a:lnTo>
                    <a:pt x="20637" y="311151"/>
                  </a:lnTo>
                  <a:lnTo>
                    <a:pt x="331788" y="311151"/>
                  </a:lnTo>
                  <a:lnTo>
                    <a:pt x="331788" y="331788"/>
                  </a:lnTo>
                  <a:lnTo>
                    <a:pt x="0" y="331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67" name="组合 66"/>
          <p:cNvGrpSpPr/>
          <p:nvPr/>
        </p:nvGrpSpPr>
        <p:grpSpPr>
          <a:xfrm>
            <a:off x="9587695" y="2196740"/>
            <a:ext cx="1900867" cy="785970"/>
            <a:chOff x="9587695" y="2196740"/>
            <a:chExt cx="1607355" cy="785970"/>
          </a:xfrm>
        </p:grpSpPr>
        <p:sp>
          <p:nvSpPr>
            <p:cNvPr id="30" name="矩形 29"/>
            <p:cNvSpPr/>
            <p:nvPr/>
          </p:nvSpPr>
          <p:spPr>
            <a:xfrm>
              <a:off x="9587696" y="2521045"/>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用户可以在投影仪或者计算机上进行演示</a:t>
              </a:r>
            </a:p>
          </p:txBody>
        </p:sp>
        <p:sp>
          <p:nvSpPr>
            <p:cNvPr id="31" name="矩形 30"/>
            <p:cNvSpPr/>
            <p:nvPr/>
          </p:nvSpPr>
          <p:spPr>
            <a:xfrm>
              <a:off x="9587695" y="2196740"/>
              <a:ext cx="1474003"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cs typeface="+mn-ea"/>
                  <a:sym typeface="+mn-lt"/>
                </a:rPr>
                <a:t>文字添加</a:t>
              </a:r>
            </a:p>
          </p:txBody>
        </p:sp>
      </p:grpSp>
      <p:grpSp>
        <p:nvGrpSpPr>
          <p:cNvPr id="48" name="组合 47"/>
          <p:cNvGrpSpPr/>
          <p:nvPr/>
        </p:nvGrpSpPr>
        <p:grpSpPr>
          <a:xfrm>
            <a:off x="8961263" y="2376819"/>
            <a:ext cx="484300" cy="484300"/>
            <a:chOff x="1028700" y="1853169"/>
            <a:chExt cx="787400" cy="787400"/>
          </a:xfrm>
          <a:effectLst>
            <a:outerShdw blurRad="254000" dist="63500" dir="2700000" algn="tl" rotWithShape="0">
              <a:prstClr val="black">
                <a:alpha val="30000"/>
              </a:prstClr>
            </a:outerShdw>
          </a:effectLst>
        </p:grpSpPr>
        <p:sp>
          <p:nvSpPr>
            <p:cNvPr id="49" name="椭圆 48"/>
            <p:cNvSpPr/>
            <p:nvPr/>
          </p:nvSpPr>
          <p:spPr>
            <a:xfrm>
              <a:off x="1028700" y="1853169"/>
              <a:ext cx="787400" cy="787400"/>
            </a:xfrm>
            <a:prstGeom prst="ellipse">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50" name="椭圆 33"/>
            <p:cNvSpPr/>
            <p:nvPr/>
          </p:nvSpPr>
          <p:spPr>
            <a:xfrm>
              <a:off x="1258613" y="2062163"/>
              <a:ext cx="327574" cy="369412"/>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68" name="组合 67"/>
          <p:cNvGrpSpPr/>
          <p:nvPr/>
        </p:nvGrpSpPr>
        <p:grpSpPr>
          <a:xfrm>
            <a:off x="9587696" y="3444515"/>
            <a:ext cx="1900866" cy="785970"/>
            <a:chOff x="9587696" y="3444515"/>
            <a:chExt cx="1607354" cy="785970"/>
          </a:xfrm>
        </p:grpSpPr>
        <p:sp>
          <p:nvSpPr>
            <p:cNvPr id="35" name="矩形 34"/>
            <p:cNvSpPr/>
            <p:nvPr/>
          </p:nvSpPr>
          <p:spPr>
            <a:xfrm>
              <a:off x="9587696" y="3768820"/>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用户可以在投影仪或者计算机上进行演示</a:t>
              </a:r>
            </a:p>
          </p:txBody>
        </p:sp>
        <p:sp>
          <p:nvSpPr>
            <p:cNvPr id="36" name="矩形 35"/>
            <p:cNvSpPr/>
            <p:nvPr/>
          </p:nvSpPr>
          <p:spPr>
            <a:xfrm>
              <a:off x="9587696" y="3444515"/>
              <a:ext cx="1607354"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cs typeface="+mn-ea"/>
                  <a:sym typeface="+mn-lt"/>
                </a:rPr>
                <a:t>文字添加</a:t>
              </a:r>
            </a:p>
          </p:txBody>
        </p:sp>
      </p:grpSp>
      <p:grpSp>
        <p:nvGrpSpPr>
          <p:cNvPr id="57" name="组合 56"/>
          <p:cNvGrpSpPr/>
          <p:nvPr/>
        </p:nvGrpSpPr>
        <p:grpSpPr>
          <a:xfrm>
            <a:off x="8961263" y="3624594"/>
            <a:ext cx="484300" cy="484300"/>
            <a:chOff x="1028700" y="1853169"/>
            <a:chExt cx="787400" cy="787400"/>
          </a:xfrm>
          <a:effectLst>
            <a:outerShdw blurRad="254000" dist="63500" dir="2700000" algn="tl" rotWithShape="0">
              <a:prstClr val="black">
                <a:alpha val="30000"/>
              </a:prstClr>
            </a:outerShdw>
          </a:effectLst>
        </p:grpSpPr>
        <p:sp>
          <p:nvSpPr>
            <p:cNvPr id="58" name="椭圆 57"/>
            <p:cNvSpPr/>
            <p:nvPr/>
          </p:nvSpPr>
          <p:spPr>
            <a:xfrm>
              <a:off x="1028700" y="1853169"/>
              <a:ext cx="787400" cy="787400"/>
            </a:xfrm>
            <a:prstGeom prst="ellipse">
              <a:avLst/>
            </a:prstGeom>
            <a:solidFill>
              <a:srgbClr val="88745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59" name="椭圆 38"/>
            <p:cNvSpPr/>
            <p:nvPr/>
          </p:nvSpPr>
          <p:spPr>
            <a:xfrm>
              <a:off x="1237694" y="2063723"/>
              <a:ext cx="369412" cy="366291"/>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71" name="组合 70"/>
          <p:cNvGrpSpPr/>
          <p:nvPr/>
        </p:nvGrpSpPr>
        <p:grpSpPr>
          <a:xfrm>
            <a:off x="9587696" y="4692290"/>
            <a:ext cx="1900866" cy="785970"/>
            <a:chOff x="9587696" y="4692290"/>
            <a:chExt cx="1607354" cy="785970"/>
          </a:xfrm>
        </p:grpSpPr>
        <p:sp>
          <p:nvSpPr>
            <p:cNvPr id="40" name="矩形 39"/>
            <p:cNvSpPr/>
            <p:nvPr/>
          </p:nvSpPr>
          <p:spPr>
            <a:xfrm>
              <a:off x="9587696" y="5016595"/>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用户可以在投影仪或者计算机上进行演示</a:t>
              </a:r>
            </a:p>
          </p:txBody>
        </p:sp>
        <p:sp>
          <p:nvSpPr>
            <p:cNvPr id="41" name="矩形 40"/>
            <p:cNvSpPr/>
            <p:nvPr/>
          </p:nvSpPr>
          <p:spPr>
            <a:xfrm>
              <a:off x="9587696" y="4692290"/>
              <a:ext cx="1607354"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cs typeface="+mn-ea"/>
                  <a:sym typeface="+mn-lt"/>
                </a:rPr>
                <a:t>文字添加</a:t>
              </a:r>
            </a:p>
          </p:txBody>
        </p:sp>
      </p:grpSp>
      <p:grpSp>
        <p:nvGrpSpPr>
          <p:cNvPr id="63" name="组合 62"/>
          <p:cNvGrpSpPr/>
          <p:nvPr/>
        </p:nvGrpSpPr>
        <p:grpSpPr>
          <a:xfrm>
            <a:off x="8961263" y="4872369"/>
            <a:ext cx="484300" cy="484300"/>
            <a:chOff x="1028700" y="1853169"/>
            <a:chExt cx="787400" cy="787400"/>
          </a:xfrm>
          <a:effectLst>
            <a:outerShdw blurRad="254000" dist="63500" dir="2700000" algn="tl" rotWithShape="0">
              <a:prstClr val="black">
                <a:alpha val="30000"/>
              </a:prstClr>
            </a:outerShdw>
          </a:effectLst>
        </p:grpSpPr>
        <p:sp>
          <p:nvSpPr>
            <p:cNvPr id="64" name="椭圆 63"/>
            <p:cNvSpPr/>
            <p:nvPr/>
          </p:nvSpPr>
          <p:spPr>
            <a:xfrm>
              <a:off x="1028700" y="1853169"/>
              <a:ext cx="787400" cy="787400"/>
            </a:xfrm>
            <a:prstGeom prst="ellipse">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65" name="椭圆 43"/>
            <p:cNvSpPr/>
            <p:nvPr/>
          </p:nvSpPr>
          <p:spPr>
            <a:xfrm>
              <a:off x="1238578" y="2062163"/>
              <a:ext cx="367643" cy="369412"/>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pic>
        <p:nvPicPr>
          <p:cNvPr id="42" name="图片 41">
            <a:extLst>
              <a:ext uri="{FF2B5EF4-FFF2-40B4-BE49-F238E27FC236}">
                <a16:creationId xmlns="" xmlns:a16="http://schemas.microsoft.com/office/drawing/2014/main"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3" name="TextBox 6">
            <a:extLst>
              <a:ext uri="{FF2B5EF4-FFF2-40B4-BE49-F238E27FC236}">
                <a16:creationId xmlns="" xmlns:a16="http://schemas.microsoft.com/office/drawing/2014/main"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53"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需求分析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3040024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300" fill="hold"/>
                                        <p:tgtEl>
                                          <p:spTgt spid="42"/>
                                        </p:tgtEl>
                                        <p:attrNameLst>
                                          <p:attrName>ppt_x</p:attrName>
                                        </p:attrNameLst>
                                      </p:cBhvr>
                                      <p:tavLst>
                                        <p:tav tm="0">
                                          <p:val>
                                            <p:strVal val="0-#ppt_w/2"/>
                                          </p:val>
                                        </p:tav>
                                        <p:tav tm="100000">
                                          <p:val>
                                            <p:strVal val="#ppt_x"/>
                                          </p:val>
                                        </p:tav>
                                      </p:tavLst>
                                    </p:anim>
                                    <p:anim calcmode="lin" valueType="num">
                                      <p:cBhvr additive="base">
                                        <p:cTn id="8" dur="3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300" fill="hold"/>
                                        <p:tgtEl>
                                          <p:spTgt spid="43"/>
                                        </p:tgtEl>
                                        <p:attrNameLst>
                                          <p:attrName>ppt_x</p:attrName>
                                        </p:attrNameLst>
                                      </p:cBhvr>
                                      <p:tavLst>
                                        <p:tav tm="0">
                                          <p:val>
                                            <p:strVal val="0-#ppt_w/2"/>
                                          </p:val>
                                        </p:tav>
                                        <p:tav tm="100000">
                                          <p:val>
                                            <p:strVal val="#ppt_x"/>
                                          </p:val>
                                        </p:tav>
                                      </p:tavLst>
                                    </p:anim>
                                    <p:anim calcmode="lin" valueType="num">
                                      <p:cBhvr additive="base">
                                        <p:cTn id="12" dur="300" fill="hold"/>
                                        <p:tgtEl>
                                          <p:spTgt spid="4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300" fill="hold"/>
                                        <p:tgtEl>
                                          <p:spTgt spid="53"/>
                                        </p:tgtEl>
                                        <p:attrNameLst>
                                          <p:attrName>ppt_x</p:attrName>
                                        </p:attrNameLst>
                                      </p:cBhvr>
                                      <p:tavLst>
                                        <p:tav tm="0">
                                          <p:val>
                                            <p:strVal val="0-#ppt_w/2"/>
                                          </p:val>
                                        </p:tav>
                                        <p:tav tm="100000">
                                          <p:val>
                                            <p:strVal val="#ppt_x"/>
                                          </p:val>
                                        </p:tav>
                                      </p:tavLst>
                                    </p:anim>
                                    <p:anim calcmode="lin" valueType="num">
                                      <p:cBhvr additive="base">
                                        <p:cTn id="16" dur="300" fill="hold"/>
                                        <p:tgtEl>
                                          <p:spTgt spid="53"/>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2" presetClass="entr" presetSubtype="4"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childTnLst>
                          </p:cTn>
                        </p:par>
                        <p:par>
                          <p:cTn id="21" fill="hold">
                            <p:stCondLst>
                              <p:cond delay="1100"/>
                            </p:stCondLst>
                            <p:childTnLst>
                              <p:par>
                                <p:cTn id="22" presetID="53" presetClass="entr" presetSubtype="16" fill="hold" nodeType="after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p:cTn id="24" dur="500" fill="hold"/>
                                        <p:tgtEl>
                                          <p:spTgt spid="45"/>
                                        </p:tgtEl>
                                        <p:attrNameLst>
                                          <p:attrName>ppt_w</p:attrName>
                                        </p:attrNameLst>
                                      </p:cBhvr>
                                      <p:tavLst>
                                        <p:tav tm="0">
                                          <p:val>
                                            <p:fltVal val="0"/>
                                          </p:val>
                                        </p:tav>
                                        <p:tav tm="100000">
                                          <p:val>
                                            <p:strVal val="#ppt_w"/>
                                          </p:val>
                                        </p:tav>
                                      </p:tavLst>
                                    </p:anim>
                                    <p:anim calcmode="lin" valueType="num">
                                      <p:cBhvr>
                                        <p:cTn id="25" dur="500" fill="hold"/>
                                        <p:tgtEl>
                                          <p:spTgt spid="45"/>
                                        </p:tgtEl>
                                        <p:attrNameLst>
                                          <p:attrName>ppt_h</p:attrName>
                                        </p:attrNameLst>
                                      </p:cBhvr>
                                      <p:tavLst>
                                        <p:tav tm="0">
                                          <p:val>
                                            <p:fltVal val="0"/>
                                          </p:val>
                                        </p:tav>
                                        <p:tav tm="100000">
                                          <p:val>
                                            <p:strVal val="#ppt_h"/>
                                          </p:val>
                                        </p:tav>
                                      </p:tavLst>
                                    </p:anim>
                                    <p:animEffect transition="in" filter="fade">
                                      <p:cBhvr>
                                        <p:cTn id="26" dur="500"/>
                                        <p:tgtEl>
                                          <p:spTgt spid="45"/>
                                        </p:tgtEl>
                                      </p:cBhvr>
                                    </p:animEffect>
                                  </p:childTnLst>
                                </p:cTn>
                              </p:par>
                              <p:par>
                                <p:cTn id="27" presetID="53" presetClass="entr" presetSubtype="16" fill="hold" nodeType="with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p:cTn id="29" dur="500" fill="hold"/>
                                        <p:tgtEl>
                                          <p:spTgt spid="54"/>
                                        </p:tgtEl>
                                        <p:attrNameLst>
                                          <p:attrName>ppt_w</p:attrName>
                                        </p:attrNameLst>
                                      </p:cBhvr>
                                      <p:tavLst>
                                        <p:tav tm="0">
                                          <p:val>
                                            <p:fltVal val="0"/>
                                          </p:val>
                                        </p:tav>
                                        <p:tav tm="100000">
                                          <p:val>
                                            <p:strVal val="#ppt_w"/>
                                          </p:val>
                                        </p:tav>
                                      </p:tavLst>
                                    </p:anim>
                                    <p:anim calcmode="lin" valueType="num">
                                      <p:cBhvr>
                                        <p:cTn id="30" dur="500" fill="hold"/>
                                        <p:tgtEl>
                                          <p:spTgt spid="54"/>
                                        </p:tgtEl>
                                        <p:attrNameLst>
                                          <p:attrName>ppt_h</p:attrName>
                                        </p:attrNameLst>
                                      </p:cBhvr>
                                      <p:tavLst>
                                        <p:tav tm="0">
                                          <p:val>
                                            <p:fltVal val="0"/>
                                          </p:val>
                                        </p:tav>
                                        <p:tav tm="100000">
                                          <p:val>
                                            <p:strVal val="#ppt_h"/>
                                          </p:val>
                                        </p:tav>
                                      </p:tavLst>
                                    </p:anim>
                                    <p:animEffect transition="in" filter="fade">
                                      <p:cBhvr>
                                        <p:cTn id="31" dur="500"/>
                                        <p:tgtEl>
                                          <p:spTgt spid="54"/>
                                        </p:tgtEl>
                                      </p:cBhvr>
                                    </p:animEffect>
                                  </p:childTnLst>
                                </p:cTn>
                              </p:par>
                              <p:par>
                                <p:cTn id="32" presetID="53" presetClass="entr" presetSubtype="16" fill="hold" nodeType="withEffect">
                                  <p:stCondLst>
                                    <p:cond delay="0"/>
                                  </p:stCondLst>
                                  <p:childTnLst>
                                    <p:set>
                                      <p:cBhvr>
                                        <p:cTn id="33" dur="1" fill="hold">
                                          <p:stCondLst>
                                            <p:cond delay="0"/>
                                          </p:stCondLst>
                                        </p:cTn>
                                        <p:tgtEl>
                                          <p:spTgt spid="60"/>
                                        </p:tgtEl>
                                        <p:attrNameLst>
                                          <p:attrName>style.visibility</p:attrName>
                                        </p:attrNameLst>
                                      </p:cBhvr>
                                      <p:to>
                                        <p:strVal val="visible"/>
                                      </p:to>
                                    </p:set>
                                    <p:anim calcmode="lin" valueType="num">
                                      <p:cBhvr>
                                        <p:cTn id="34" dur="500" fill="hold"/>
                                        <p:tgtEl>
                                          <p:spTgt spid="60"/>
                                        </p:tgtEl>
                                        <p:attrNameLst>
                                          <p:attrName>ppt_w</p:attrName>
                                        </p:attrNameLst>
                                      </p:cBhvr>
                                      <p:tavLst>
                                        <p:tav tm="0">
                                          <p:val>
                                            <p:fltVal val="0"/>
                                          </p:val>
                                        </p:tav>
                                        <p:tav tm="100000">
                                          <p:val>
                                            <p:strVal val="#ppt_w"/>
                                          </p:val>
                                        </p:tav>
                                      </p:tavLst>
                                    </p:anim>
                                    <p:anim calcmode="lin" valueType="num">
                                      <p:cBhvr>
                                        <p:cTn id="35" dur="500" fill="hold"/>
                                        <p:tgtEl>
                                          <p:spTgt spid="60"/>
                                        </p:tgtEl>
                                        <p:attrNameLst>
                                          <p:attrName>ppt_h</p:attrName>
                                        </p:attrNameLst>
                                      </p:cBhvr>
                                      <p:tavLst>
                                        <p:tav tm="0">
                                          <p:val>
                                            <p:fltVal val="0"/>
                                          </p:val>
                                        </p:tav>
                                        <p:tav tm="100000">
                                          <p:val>
                                            <p:strVal val="#ppt_h"/>
                                          </p:val>
                                        </p:tav>
                                      </p:tavLst>
                                    </p:anim>
                                    <p:animEffect transition="in" filter="fade">
                                      <p:cBhvr>
                                        <p:cTn id="36" dur="500"/>
                                        <p:tgtEl>
                                          <p:spTgt spid="60"/>
                                        </p:tgtEl>
                                      </p:cBhvr>
                                    </p:animEffect>
                                  </p:childTnLst>
                                </p:cTn>
                              </p:par>
                              <p:par>
                                <p:cTn id="37" presetID="53" presetClass="entr" presetSubtype="16" fill="hold"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fltVal val="0"/>
                                          </p:val>
                                        </p:tav>
                                        <p:tav tm="100000">
                                          <p:val>
                                            <p:strVal val="#ppt_w"/>
                                          </p:val>
                                        </p:tav>
                                      </p:tavLst>
                                    </p:anim>
                                    <p:anim calcmode="lin" valueType="num">
                                      <p:cBhvr>
                                        <p:cTn id="40" dur="500" fill="hold"/>
                                        <p:tgtEl>
                                          <p:spTgt spid="48"/>
                                        </p:tgtEl>
                                        <p:attrNameLst>
                                          <p:attrName>ppt_h</p:attrName>
                                        </p:attrNameLst>
                                      </p:cBhvr>
                                      <p:tavLst>
                                        <p:tav tm="0">
                                          <p:val>
                                            <p:fltVal val="0"/>
                                          </p:val>
                                        </p:tav>
                                        <p:tav tm="100000">
                                          <p:val>
                                            <p:strVal val="#ppt_h"/>
                                          </p:val>
                                        </p:tav>
                                      </p:tavLst>
                                    </p:anim>
                                    <p:animEffect transition="in" filter="fade">
                                      <p:cBhvr>
                                        <p:cTn id="41" dur="500"/>
                                        <p:tgtEl>
                                          <p:spTgt spid="48"/>
                                        </p:tgtEl>
                                      </p:cBhvr>
                                    </p:animEffect>
                                  </p:childTnLst>
                                </p:cTn>
                              </p:par>
                              <p:par>
                                <p:cTn id="42" presetID="53" presetClass="entr" presetSubtype="16" fill="hold" nodeType="withEffect">
                                  <p:stCondLst>
                                    <p:cond delay="0"/>
                                  </p:stCondLst>
                                  <p:childTnLst>
                                    <p:set>
                                      <p:cBhvr>
                                        <p:cTn id="43" dur="1" fill="hold">
                                          <p:stCondLst>
                                            <p:cond delay="0"/>
                                          </p:stCondLst>
                                        </p:cTn>
                                        <p:tgtEl>
                                          <p:spTgt spid="57"/>
                                        </p:tgtEl>
                                        <p:attrNameLst>
                                          <p:attrName>style.visibility</p:attrName>
                                        </p:attrNameLst>
                                      </p:cBhvr>
                                      <p:to>
                                        <p:strVal val="visible"/>
                                      </p:to>
                                    </p:set>
                                    <p:anim calcmode="lin" valueType="num">
                                      <p:cBhvr>
                                        <p:cTn id="44" dur="500" fill="hold"/>
                                        <p:tgtEl>
                                          <p:spTgt spid="57"/>
                                        </p:tgtEl>
                                        <p:attrNameLst>
                                          <p:attrName>ppt_w</p:attrName>
                                        </p:attrNameLst>
                                      </p:cBhvr>
                                      <p:tavLst>
                                        <p:tav tm="0">
                                          <p:val>
                                            <p:fltVal val="0"/>
                                          </p:val>
                                        </p:tav>
                                        <p:tav tm="100000">
                                          <p:val>
                                            <p:strVal val="#ppt_w"/>
                                          </p:val>
                                        </p:tav>
                                      </p:tavLst>
                                    </p:anim>
                                    <p:anim calcmode="lin" valueType="num">
                                      <p:cBhvr>
                                        <p:cTn id="45" dur="500" fill="hold"/>
                                        <p:tgtEl>
                                          <p:spTgt spid="57"/>
                                        </p:tgtEl>
                                        <p:attrNameLst>
                                          <p:attrName>ppt_h</p:attrName>
                                        </p:attrNameLst>
                                      </p:cBhvr>
                                      <p:tavLst>
                                        <p:tav tm="0">
                                          <p:val>
                                            <p:fltVal val="0"/>
                                          </p:val>
                                        </p:tav>
                                        <p:tav tm="100000">
                                          <p:val>
                                            <p:strVal val="#ppt_h"/>
                                          </p:val>
                                        </p:tav>
                                      </p:tavLst>
                                    </p:anim>
                                    <p:animEffect transition="in" filter="fade">
                                      <p:cBhvr>
                                        <p:cTn id="46" dur="500"/>
                                        <p:tgtEl>
                                          <p:spTgt spid="57"/>
                                        </p:tgtEl>
                                      </p:cBhvr>
                                    </p:animEffect>
                                  </p:childTnLst>
                                </p:cTn>
                              </p:par>
                              <p:par>
                                <p:cTn id="47" presetID="53" presetClass="entr" presetSubtype="16" fill="hold" nodeType="withEffect">
                                  <p:stCondLst>
                                    <p:cond delay="0"/>
                                  </p:stCondLst>
                                  <p:childTnLst>
                                    <p:set>
                                      <p:cBhvr>
                                        <p:cTn id="48" dur="1" fill="hold">
                                          <p:stCondLst>
                                            <p:cond delay="0"/>
                                          </p:stCondLst>
                                        </p:cTn>
                                        <p:tgtEl>
                                          <p:spTgt spid="63"/>
                                        </p:tgtEl>
                                        <p:attrNameLst>
                                          <p:attrName>style.visibility</p:attrName>
                                        </p:attrNameLst>
                                      </p:cBhvr>
                                      <p:to>
                                        <p:strVal val="visible"/>
                                      </p:to>
                                    </p:set>
                                    <p:anim calcmode="lin" valueType="num">
                                      <p:cBhvr>
                                        <p:cTn id="49" dur="500" fill="hold"/>
                                        <p:tgtEl>
                                          <p:spTgt spid="63"/>
                                        </p:tgtEl>
                                        <p:attrNameLst>
                                          <p:attrName>ppt_w</p:attrName>
                                        </p:attrNameLst>
                                      </p:cBhvr>
                                      <p:tavLst>
                                        <p:tav tm="0">
                                          <p:val>
                                            <p:fltVal val="0"/>
                                          </p:val>
                                        </p:tav>
                                        <p:tav tm="100000">
                                          <p:val>
                                            <p:strVal val="#ppt_w"/>
                                          </p:val>
                                        </p:tav>
                                      </p:tavLst>
                                    </p:anim>
                                    <p:anim calcmode="lin" valueType="num">
                                      <p:cBhvr>
                                        <p:cTn id="50" dur="500" fill="hold"/>
                                        <p:tgtEl>
                                          <p:spTgt spid="63"/>
                                        </p:tgtEl>
                                        <p:attrNameLst>
                                          <p:attrName>ppt_h</p:attrName>
                                        </p:attrNameLst>
                                      </p:cBhvr>
                                      <p:tavLst>
                                        <p:tav tm="0">
                                          <p:val>
                                            <p:fltVal val="0"/>
                                          </p:val>
                                        </p:tav>
                                        <p:tav tm="100000">
                                          <p:val>
                                            <p:strVal val="#ppt_h"/>
                                          </p:val>
                                        </p:tav>
                                      </p:tavLst>
                                    </p:anim>
                                    <p:animEffect transition="in" filter="fade">
                                      <p:cBhvr>
                                        <p:cTn id="51" dur="500"/>
                                        <p:tgtEl>
                                          <p:spTgt spid="63"/>
                                        </p:tgtEl>
                                      </p:cBhvr>
                                    </p:animEffect>
                                  </p:childTnLst>
                                </p:cTn>
                              </p:par>
                            </p:childTnLst>
                          </p:cTn>
                        </p:par>
                        <p:par>
                          <p:cTn id="52" fill="hold">
                            <p:stCondLst>
                              <p:cond delay="1600"/>
                            </p:stCondLst>
                            <p:childTnLst>
                              <p:par>
                                <p:cTn id="53" presetID="12" presetClass="entr" presetSubtype="8" fill="hold" nodeType="after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additive="base">
                                        <p:cTn id="55" dur="500"/>
                                        <p:tgtEl>
                                          <p:spTgt spid="66"/>
                                        </p:tgtEl>
                                        <p:attrNameLst>
                                          <p:attrName>ppt_x</p:attrName>
                                        </p:attrNameLst>
                                      </p:cBhvr>
                                      <p:tavLst>
                                        <p:tav tm="0">
                                          <p:val>
                                            <p:strVal val="#ppt_x-#ppt_w*1.125000"/>
                                          </p:val>
                                        </p:tav>
                                        <p:tav tm="100000">
                                          <p:val>
                                            <p:strVal val="#ppt_x"/>
                                          </p:val>
                                        </p:tav>
                                      </p:tavLst>
                                    </p:anim>
                                    <p:animEffect transition="in" filter="wipe(right)">
                                      <p:cBhvr>
                                        <p:cTn id="56" dur="500"/>
                                        <p:tgtEl>
                                          <p:spTgt spid="66"/>
                                        </p:tgtEl>
                                      </p:cBhvr>
                                    </p:animEffect>
                                  </p:childTnLst>
                                </p:cTn>
                              </p:par>
                              <p:par>
                                <p:cTn id="57" presetID="12" presetClass="entr" presetSubtype="8" fill="hold" nodeType="withEffect">
                                  <p:stCondLst>
                                    <p:cond delay="0"/>
                                  </p:stCondLst>
                                  <p:childTnLst>
                                    <p:set>
                                      <p:cBhvr>
                                        <p:cTn id="58" dur="1" fill="hold">
                                          <p:stCondLst>
                                            <p:cond delay="0"/>
                                          </p:stCondLst>
                                        </p:cTn>
                                        <p:tgtEl>
                                          <p:spTgt spid="69"/>
                                        </p:tgtEl>
                                        <p:attrNameLst>
                                          <p:attrName>style.visibility</p:attrName>
                                        </p:attrNameLst>
                                      </p:cBhvr>
                                      <p:to>
                                        <p:strVal val="visible"/>
                                      </p:to>
                                    </p:set>
                                    <p:anim calcmode="lin" valueType="num">
                                      <p:cBhvr additive="base">
                                        <p:cTn id="59" dur="500"/>
                                        <p:tgtEl>
                                          <p:spTgt spid="69"/>
                                        </p:tgtEl>
                                        <p:attrNameLst>
                                          <p:attrName>ppt_x</p:attrName>
                                        </p:attrNameLst>
                                      </p:cBhvr>
                                      <p:tavLst>
                                        <p:tav tm="0">
                                          <p:val>
                                            <p:strVal val="#ppt_x-#ppt_w*1.125000"/>
                                          </p:val>
                                        </p:tav>
                                        <p:tav tm="100000">
                                          <p:val>
                                            <p:strVal val="#ppt_x"/>
                                          </p:val>
                                        </p:tav>
                                      </p:tavLst>
                                    </p:anim>
                                    <p:animEffect transition="in" filter="wipe(right)">
                                      <p:cBhvr>
                                        <p:cTn id="60" dur="500"/>
                                        <p:tgtEl>
                                          <p:spTgt spid="69"/>
                                        </p:tgtEl>
                                      </p:cBhvr>
                                    </p:animEffect>
                                  </p:childTnLst>
                                </p:cTn>
                              </p:par>
                              <p:par>
                                <p:cTn id="61" presetID="12" presetClass="entr" presetSubtype="8" fill="hold" nodeType="withEffect">
                                  <p:stCondLst>
                                    <p:cond delay="0"/>
                                  </p:stCondLst>
                                  <p:childTnLst>
                                    <p:set>
                                      <p:cBhvr>
                                        <p:cTn id="62" dur="1" fill="hold">
                                          <p:stCondLst>
                                            <p:cond delay="0"/>
                                          </p:stCondLst>
                                        </p:cTn>
                                        <p:tgtEl>
                                          <p:spTgt spid="70"/>
                                        </p:tgtEl>
                                        <p:attrNameLst>
                                          <p:attrName>style.visibility</p:attrName>
                                        </p:attrNameLst>
                                      </p:cBhvr>
                                      <p:to>
                                        <p:strVal val="visible"/>
                                      </p:to>
                                    </p:set>
                                    <p:anim calcmode="lin" valueType="num">
                                      <p:cBhvr additive="base">
                                        <p:cTn id="63" dur="500"/>
                                        <p:tgtEl>
                                          <p:spTgt spid="70"/>
                                        </p:tgtEl>
                                        <p:attrNameLst>
                                          <p:attrName>ppt_x</p:attrName>
                                        </p:attrNameLst>
                                      </p:cBhvr>
                                      <p:tavLst>
                                        <p:tav tm="0">
                                          <p:val>
                                            <p:strVal val="#ppt_x-#ppt_w*1.125000"/>
                                          </p:val>
                                        </p:tav>
                                        <p:tav tm="100000">
                                          <p:val>
                                            <p:strVal val="#ppt_x"/>
                                          </p:val>
                                        </p:tav>
                                      </p:tavLst>
                                    </p:anim>
                                    <p:animEffect transition="in" filter="wipe(right)">
                                      <p:cBhvr>
                                        <p:cTn id="64" dur="500"/>
                                        <p:tgtEl>
                                          <p:spTgt spid="70"/>
                                        </p:tgtEl>
                                      </p:cBhvr>
                                    </p:animEffect>
                                  </p:childTnLst>
                                </p:cTn>
                              </p:par>
                              <p:par>
                                <p:cTn id="65" presetID="12" presetClass="entr" presetSubtype="8" fill="hold" nodeType="withEffect">
                                  <p:stCondLst>
                                    <p:cond delay="0"/>
                                  </p:stCondLst>
                                  <p:childTnLst>
                                    <p:set>
                                      <p:cBhvr>
                                        <p:cTn id="66" dur="1" fill="hold">
                                          <p:stCondLst>
                                            <p:cond delay="0"/>
                                          </p:stCondLst>
                                        </p:cTn>
                                        <p:tgtEl>
                                          <p:spTgt spid="67"/>
                                        </p:tgtEl>
                                        <p:attrNameLst>
                                          <p:attrName>style.visibility</p:attrName>
                                        </p:attrNameLst>
                                      </p:cBhvr>
                                      <p:to>
                                        <p:strVal val="visible"/>
                                      </p:to>
                                    </p:set>
                                    <p:anim calcmode="lin" valueType="num">
                                      <p:cBhvr additive="base">
                                        <p:cTn id="67" dur="500"/>
                                        <p:tgtEl>
                                          <p:spTgt spid="67"/>
                                        </p:tgtEl>
                                        <p:attrNameLst>
                                          <p:attrName>ppt_x</p:attrName>
                                        </p:attrNameLst>
                                      </p:cBhvr>
                                      <p:tavLst>
                                        <p:tav tm="0">
                                          <p:val>
                                            <p:strVal val="#ppt_x-#ppt_w*1.125000"/>
                                          </p:val>
                                        </p:tav>
                                        <p:tav tm="100000">
                                          <p:val>
                                            <p:strVal val="#ppt_x"/>
                                          </p:val>
                                        </p:tav>
                                      </p:tavLst>
                                    </p:anim>
                                    <p:animEffect transition="in" filter="wipe(right)">
                                      <p:cBhvr>
                                        <p:cTn id="68" dur="500"/>
                                        <p:tgtEl>
                                          <p:spTgt spid="67"/>
                                        </p:tgtEl>
                                      </p:cBhvr>
                                    </p:animEffect>
                                  </p:childTnLst>
                                </p:cTn>
                              </p:par>
                              <p:par>
                                <p:cTn id="69" presetID="12" presetClass="entr" presetSubtype="8" fill="hold" nodeType="withEffect">
                                  <p:stCondLst>
                                    <p:cond delay="0"/>
                                  </p:stCondLst>
                                  <p:childTnLst>
                                    <p:set>
                                      <p:cBhvr>
                                        <p:cTn id="70" dur="1" fill="hold">
                                          <p:stCondLst>
                                            <p:cond delay="0"/>
                                          </p:stCondLst>
                                        </p:cTn>
                                        <p:tgtEl>
                                          <p:spTgt spid="68"/>
                                        </p:tgtEl>
                                        <p:attrNameLst>
                                          <p:attrName>style.visibility</p:attrName>
                                        </p:attrNameLst>
                                      </p:cBhvr>
                                      <p:to>
                                        <p:strVal val="visible"/>
                                      </p:to>
                                    </p:set>
                                    <p:anim calcmode="lin" valueType="num">
                                      <p:cBhvr additive="base">
                                        <p:cTn id="71" dur="500"/>
                                        <p:tgtEl>
                                          <p:spTgt spid="68"/>
                                        </p:tgtEl>
                                        <p:attrNameLst>
                                          <p:attrName>ppt_x</p:attrName>
                                        </p:attrNameLst>
                                      </p:cBhvr>
                                      <p:tavLst>
                                        <p:tav tm="0">
                                          <p:val>
                                            <p:strVal val="#ppt_x-#ppt_w*1.125000"/>
                                          </p:val>
                                        </p:tav>
                                        <p:tav tm="100000">
                                          <p:val>
                                            <p:strVal val="#ppt_x"/>
                                          </p:val>
                                        </p:tav>
                                      </p:tavLst>
                                    </p:anim>
                                    <p:animEffect transition="in" filter="wipe(right)">
                                      <p:cBhvr>
                                        <p:cTn id="72" dur="500"/>
                                        <p:tgtEl>
                                          <p:spTgt spid="68"/>
                                        </p:tgtEl>
                                      </p:cBhvr>
                                    </p:animEffect>
                                  </p:childTnLst>
                                </p:cTn>
                              </p:par>
                              <p:par>
                                <p:cTn id="73" presetID="12" presetClass="entr" presetSubtype="8" fill="hold" nodeType="withEffect">
                                  <p:stCondLst>
                                    <p:cond delay="0"/>
                                  </p:stCondLst>
                                  <p:childTnLst>
                                    <p:set>
                                      <p:cBhvr>
                                        <p:cTn id="74" dur="1" fill="hold">
                                          <p:stCondLst>
                                            <p:cond delay="0"/>
                                          </p:stCondLst>
                                        </p:cTn>
                                        <p:tgtEl>
                                          <p:spTgt spid="71"/>
                                        </p:tgtEl>
                                        <p:attrNameLst>
                                          <p:attrName>style.visibility</p:attrName>
                                        </p:attrNameLst>
                                      </p:cBhvr>
                                      <p:to>
                                        <p:strVal val="visible"/>
                                      </p:to>
                                    </p:set>
                                    <p:anim calcmode="lin" valueType="num">
                                      <p:cBhvr additive="base">
                                        <p:cTn id="75" dur="500"/>
                                        <p:tgtEl>
                                          <p:spTgt spid="71"/>
                                        </p:tgtEl>
                                        <p:attrNameLst>
                                          <p:attrName>ppt_x</p:attrName>
                                        </p:attrNameLst>
                                      </p:cBhvr>
                                      <p:tavLst>
                                        <p:tav tm="0">
                                          <p:val>
                                            <p:strVal val="#ppt_x-#ppt_w*1.125000"/>
                                          </p:val>
                                        </p:tav>
                                        <p:tav tm="100000">
                                          <p:val>
                                            <p:strVal val="#ppt_x"/>
                                          </p:val>
                                        </p:tav>
                                      </p:tavLst>
                                    </p:anim>
                                    <p:animEffect transition="in" filter="wipe(right)">
                                      <p:cBhvr>
                                        <p:cTn id="76"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53"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graphicFrame>
        <p:nvGraphicFramePr>
          <p:cNvPr id="32" name="图表 31"/>
          <p:cNvGraphicFramePr/>
          <p:nvPr/>
        </p:nvGraphicFramePr>
        <p:xfrm>
          <a:off x="6480043" y="1407780"/>
          <a:ext cx="4503212" cy="4777541"/>
        </p:xfrm>
        <a:graphic>
          <a:graphicData uri="http://schemas.openxmlformats.org/drawingml/2006/chart">
            <c:chart xmlns:c="http://schemas.openxmlformats.org/drawingml/2006/chart" xmlns:r="http://schemas.openxmlformats.org/officeDocument/2006/relationships" r:id="rId3"/>
          </a:graphicData>
        </a:graphic>
      </p:graphicFrame>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 xmlns:a16="http://schemas.microsoft.com/office/drawing/2014/main"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项目分析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pic>
        <p:nvPicPr>
          <p:cNvPr id="15" name="图片 14">
            <a:extLst>
              <a:ext uri="{FF2B5EF4-FFF2-40B4-BE49-F238E27FC236}">
                <a16:creationId xmlns="" xmlns:a16="http://schemas.microsoft.com/office/drawing/2014/main" id="{C965301A-9122-4951-918D-00A4240A9AA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30274" y="3109194"/>
            <a:ext cx="590285" cy="488261"/>
          </a:xfrm>
          <a:prstGeom prst="rect">
            <a:avLst/>
          </a:prstGeom>
        </p:spPr>
      </p:pic>
      <p:sp>
        <p:nvSpPr>
          <p:cNvPr id="18" name="TextBox 7">
            <a:extLst>
              <a:ext uri="{FF2B5EF4-FFF2-40B4-BE49-F238E27FC236}">
                <a16:creationId xmlns="" xmlns:a16="http://schemas.microsoft.com/office/drawing/2014/main" id="{8DE6CD62-A5CF-42EF-B6BB-0447C20B7252}"/>
              </a:ext>
            </a:extLst>
          </p:cNvPr>
          <p:cNvSpPr txBox="1"/>
          <p:nvPr/>
        </p:nvSpPr>
        <p:spPr>
          <a:xfrm>
            <a:off x="1796203" y="1965653"/>
            <a:ext cx="1261884" cy="307777"/>
          </a:xfrm>
          <a:prstGeom prst="rect">
            <a:avLst/>
          </a:prstGeom>
          <a:noFill/>
        </p:spPr>
        <p:txBody>
          <a:bodyPr wrap="non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 xmlns:a16="http://schemas.microsoft.com/office/drawing/2014/main" id="{503E0C68-DA60-417A-94AF-3E2A39D1D51A}"/>
              </a:ext>
            </a:extLst>
          </p:cNvPr>
          <p:cNvSpPr txBox="1"/>
          <p:nvPr/>
        </p:nvSpPr>
        <p:spPr>
          <a:xfrm>
            <a:off x="1796203" y="2220891"/>
            <a:ext cx="4203787"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3" name="TextBox 7">
            <a:extLst>
              <a:ext uri="{FF2B5EF4-FFF2-40B4-BE49-F238E27FC236}">
                <a16:creationId xmlns="" xmlns:a16="http://schemas.microsoft.com/office/drawing/2014/main" id="{8A0EC2AC-36AC-47AE-82D5-84E6BC193292}"/>
              </a:ext>
            </a:extLst>
          </p:cNvPr>
          <p:cNvSpPr txBox="1"/>
          <p:nvPr/>
        </p:nvSpPr>
        <p:spPr>
          <a:xfrm>
            <a:off x="1796203" y="2925760"/>
            <a:ext cx="1261884" cy="307777"/>
          </a:xfrm>
          <a:prstGeom prst="rect">
            <a:avLst/>
          </a:prstGeom>
          <a:noFill/>
        </p:spPr>
        <p:txBody>
          <a:bodyPr wrap="non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4" name="文本框 33">
            <a:extLst>
              <a:ext uri="{FF2B5EF4-FFF2-40B4-BE49-F238E27FC236}">
                <a16:creationId xmlns="" xmlns:a16="http://schemas.microsoft.com/office/drawing/2014/main" id="{C43FDB60-641B-4314-9123-84B7BB807516}"/>
              </a:ext>
            </a:extLst>
          </p:cNvPr>
          <p:cNvSpPr txBox="1"/>
          <p:nvPr/>
        </p:nvSpPr>
        <p:spPr>
          <a:xfrm>
            <a:off x="1796203" y="3180998"/>
            <a:ext cx="4203787"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9" name="TextBox 7">
            <a:extLst>
              <a:ext uri="{FF2B5EF4-FFF2-40B4-BE49-F238E27FC236}">
                <a16:creationId xmlns="" xmlns:a16="http://schemas.microsoft.com/office/drawing/2014/main" id="{F5FCCFE4-0252-4BA3-87A1-FBD5057754FC}"/>
              </a:ext>
            </a:extLst>
          </p:cNvPr>
          <p:cNvSpPr txBox="1"/>
          <p:nvPr/>
        </p:nvSpPr>
        <p:spPr>
          <a:xfrm>
            <a:off x="1796203" y="3952976"/>
            <a:ext cx="1261884" cy="307777"/>
          </a:xfrm>
          <a:prstGeom prst="rect">
            <a:avLst/>
          </a:prstGeom>
          <a:noFill/>
        </p:spPr>
        <p:txBody>
          <a:bodyPr wrap="non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0" name="文本框 39">
            <a:extLst>
              <a:ext uri="{FF2B5EF4-FFF2-40B4-BE49-F238E27FC236}">
                <a16:creationId xmlns="" xmlns:a16="http://schemas.microsoft.com/office/drawing/2014/main" id="{CE2913BC-6B04-4A1E-A806-559244DE4FE4}"/>
              </a:ext>
            </a:extLst>
          </p:cNvPr>
          <p:cNvSpPr txBox="1"/>
          <p:nvPr/>
        </p:nvSpPr>
        <p:spPr>
          <a:xfrm>
            <a:off x="1796203" y="4208214"/>
            <a:ext cx="4203787"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45" name="TextBox 7">
            <a:extLst>
              <a:ext uri="{FF2B5EF4-FFF2-40B4-BE49-F238E27FC236}">
                <a16:creationId xmlns="" xmlns:a16="http://schemas.microsoft.com/office/drawing/2014/main" id="{42EB2968-4406-4916-B0BA-82ACE5C5D47B}"/>
              </a:ext>
            </a:extLst>
          </p:cNvPr>
          <p:cNvSpPr txBox="1"/>
          <p:nvPr/>
        </p:nvSpPr>
        <p:spPr>
          <a:xfrm>
            <a:off x="1796203" y="4980192"/>
            <a:ext cx="1261884" cy="307777"/>
          </a:xfrm>
          <a:prstGeom prst="rect">
            <a:avLst/>
          </a:prstGeom>
          <a:noFill/>
        </p:spPr>
        <p:txBody>
          <a:bodyPr wrap="non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6" name="文本框 45">
            <a:extLst>
              <a:ext uri="{FF2B5EF4-FFF2-40B4-BE49-F238E27FC236}">
                <a16:creationId xmlns="" xmlns:a16="http://schemas.microsoft.com/office/drawing/2014/main" id="{43ABA1E2-F469-4BC5-B7AB-71B5C9FCBE61}"/>
              </a:ext>
            </a:extLst>
          </p:cNvPr>
          <p:cNvSpPr txBox="1"/>
          <p:nvPr/>
        </p:nvSpPr>
        <p:spPr>
          <a:xfrm>
            <a:off x="1796203" y="5235430"/>
            <a:ext cx="4203787"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47" name="TextBox 7">
            <a:extLst>
              <a:ext uri="{FF2B5EF4-FFF2-40B4-BE49-F238E27FC236}">
                <a16:creationId xmlns="" xmlns:a16="http://schemas.microsoft.com/office/drawing/2014/main" id="{6F1B8FB3-A0A4-4E6F-9C86-B0511D0326FB}"/>
              </a:ext>
            </a:extLst>
          </p:cNvPr>
          <p:cNvSpPr txBox="1"/>
          <p:nvPr/>
        </p:nvSpPr>
        <p:spPr>
          <a:xfrm>
            <a:off x="8274010" y="3685408"/>
            <a:ext cx="902811" cy="307777"/>
          </a:xfrm>
          <a:prstGeom prst="rect">
            <a:avLst/>
          </a:prstGeom>
          <a:noFill/>
        </p:spPr>
        <p:txBody>
          <a:bodyPr wrap="non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项目分析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8" name="TextBox 10">
            <a:extLst>
              <a:ext uri="{FF2B5EF4-FFF2-40B4-BE49-F238E27FC236}">
                <a16:creationId xmlns="" xmlns:a16="http://schemas.microsoft.com/office/drawing/2014/main" id="{BABBC618-06A2-4AD1-BD50-402900544CE6}"/>
              </a:ext>
            </a:extLst>
          </p:cNvPr>
          <p:cNvSpPr txBox="1"/>
          <p:nvPr/>
        </p:nvSpPr>
        <p:spPr>
          <a:xfrm>
            <a:off x="7964633" y="3911149"/>
            <a:ext cx="1521570" cy="256545"/>
          </a:xfrm>
          <a:prstGeom prst="rect">
            <a:avLst/>
          </a:prstGeom>
          <a:noFill/>
        </p:spPr>
        <p:txBody>
          <a:bodyPr wrap="none" rtlCol="0">
            <a:spAutoFit/>
          </a:bodyPr>
          <a:lstStyle/>
          <a:p>
            <a:pPr algn="ctr" defTabSz="1219020"/>
            <a:r>
              <a:rPr lang="en-US" altLang="zh-CN" sz="1067" dirty="0">
                <a:solidFill>
                  <a:srgbClr val="686769"/>
                </a:solidFill>
                <a:latin typeface="方正黑体简体" panose="02010601030101010101" pitchFamily="2" charset="-122"/>
                <a:ea typeface="方正黑体简体" panose="02010601030101010101" pitchFamily="2" charset="-122"/>
                <a:cs typeface="+mn-ea"/>
                <a:sym typeface="+mn-lt"/>
              </a:rPr>
              <a:t>RENYUANZUCHENG</a:t>
            </a:r>
          </a:p>
        </p:txBody>
      </p:sp>
      <p:sp>
        <p:nvSpPr>
          <p:cNvPr id="49" name="TextBox 6">
            <a:extLst>
              <a:ext uri="{FF2B5EF4-FFF2-40B4-BE49-F238E27FC236}">
                <a16:creationId xmlns="" xmlns:a16="http://schemas.microsoft.com/office/drawing/2014/main" id="{2F039D0B-16FB-48F2-B76E-9C35947D7ECD}"/>
              </a:ext>
            </a:extLst>
          </p:cNvPr>
          <p:cNvSpPr txBox="1"/>
          <p:nvPr/>
        </p:nvSpPr>
        <p:spPr>
          <a:xfrm>
            <a:off x="7932034" y="1800643"/>
            <a:ext cx="559769" cy="318100"/>
          </a:xfrm>
          <a:prstGeom prst="rect">
            <a:avLst/>
          </a:prstGeom>
          <a:noFill/>
        </p:spPr>
        <p:txBody>
          <a:bodyPr wrap="none" rtlCol="0">
            <a:spAutoFit/>
          </a:bodyPr>
          <a:lstStyle/>
          <a:p>
            <a:pPr defTabSz="1219020"/>
            <a:r>
              <a:rPr lang="en-US" altLang="zh-CN" sz="1467" dirty="0">
                <a:solidFill>
                  <a:prstClr val="white"/>
                </a:solidFill>
                <a:latin typeface="方正黑体简体" panose="02010601030101010101" pitchFamily="2" charset="-122"/>
                <a:ea typeface="方正黑体简体" panose="02010601030101010101" pitchFamily="2" charset="-122"/>
                <a:cs typeface="+mn-ea"/>
                <a:sym typeface="+mn-lt"/>
              </a:rPr>
              <a:t>20%</a:t>
            </a:r>
            <a:endParaRPr lang="zh-CN" altLang="en-US" sz="1467"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50" name="TextBox 6">
            <a:extLst>
              <a:ext uri="{FF2B5EF4-FFF2-40B4-BE49-F238E27FC236}">
                <a16:creationId xmlns="" xmlns:a16="http://schemas.microsoft.com/office/drawing/2014/main" id="{013713F4-0F93-4D72-9149-C737692451BF}"/>
              </a:ext>
            </a:extLst>
          </p:cNvPr>
          <p:cNvSpPr txBox="1"/>
          <p:nvPr/>
        </p:nvSpPr>
        <p:spPr>
          <a:xfrm>
            <a:off x="7152118" y="2309848"/>
            <a:ext cx="559769" cy="318100"/>
          </a:xfrm>
          <a:prstGeom prst="rect">
            <a:avLst/>
          </a:prstGeom>
          <a:noFill/>
        </p:spPr>
        <p:txBody>
          <a:bodyPr wrap="none" rtlCol="0">
            <a:spAutoFit/>
          </a:bodyPr>
          <a:lstStyle/>
          <a:p>
            <a:pPr defTabSz="1219020"/>
            <a:r>
              <a:rPr lang="en-US" altLang="zh-CN" sz="1467" dirty="0">
                <a:solidFill>
                  <a:prstClr val="white"/>
                </a:solidFill>
                <a:latin typeface="方正黑体简体" panose="02010601030101010101" pitchFamily="2" charset="-122"/>
                <a:ea typeface="方正黑体简体" panose="02010601030101010101" pitchFamily="2" charset="-122"/>
                <a:cs typeface="+mn-ea"/>
                <a:sym typeface="+mn-lt"/>
              </a:rPr>
              <a:t>20%</a:t>
            </a:r>
            <a:endParaRPr lang="zh-CN" altLang="en-US" sz="1467"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51" name="TextBox 6">
            <a:extLst>
              <a:ext uri="{FF2B5EF4-FFF2-40B4-BE49-F238E27FC236}">
                <a16:creationId xmlns="" xmlns:a16="http://schemas.microsoft.com/office/drawing/2014/main" id="{1DD50088-99CD-4A52-9DCC-670BF27AC5AE}"/>
              </a:ext>
            </a:extLst>
          </p:cNvPr>
          <p:cNvSpPr txBox="1"/>
          <p:nvPr/>
        </p:nvSpPr>
        <p:spPr>
          <a:xfrm>
            <a:off x="6840922" y="4117123"/>
            <a:ext cx="559769" cy="318100"/>
          </a:xfrm>
          <a:prstGeom prst="rect">
            <a:avLst/>
          </a:prstGeom>
          <a:noFill/>
        </p:spPr>
        <p:txBody>
          <a:bodyPr wrap="none" rtlCol="0">
            <a:spAutoFit/>
          </a:bodyPr>
          <a:lstStyle/>
          <a:p>
            <a:pPr defTabSz="1219020"/>
            <a:r>
              <a:rPr lang="en-US" altLang="zh-CN" sz="1467" dirty="0">
                <a:solidFill>
                  <a:prstClr val="white"/>
                </a:solidFill>
                <a:latin typeface="方正黑体简体" panose="02010601030101010101" pitchFamily="2" charset="-122"/>
                <a:ea typeface="方正黑体简体" panose="02010601030101010101" pitchFamily="2" charset="-122"/>
                <a:cs typeface="+mn-ea"/>
                <a:sym typeface="+mn-lt"/>
              </a:rPr>
              <a:t>20%</a:t>
            </a:r>
            <a:endParaRPr lang="zh-CN" altLang="en-US" sz="1467"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52" name="TextBox 6">
            <a:extLst>
              <a:ext uri="{FF2B5EF4-FFF2-40B4-BE49-F238E27FC236}">
                <a16:creationId xmlns="" xmlns:a16="http://schemas.microsoft.com/office/drawing/2014/main" id="{EF89A752-BEE2-4293-82D4-57BAF64DCD24}"/>
              </a:ext>
            </a:extLst>
          </p:cNvPr>
          <p:cNvSpPr txBox="1"/>
          <p:nvPr/>
        </p:nvSpPr>
        <p:spPr>
          <a:xfrm>
            <a:off x="10201323" y="3918336"/>
            <a:ext cx="559769" cy="318100"/>
          </a:xfrm>
          <a:prstGeom prst="rect">
            <a:avLst/>
          </a:prstGeom>
          <a:noFill/>
        </p:spPr>
        <p:txBody>
          <a:bodyPr wrap="none" rtlCol="0">
            <a:spAutoFit/>
          </a:bodyPr>
          <a:lstStyle/>
          <a:p>
            <a:pPr defTabSz="1219020"/>
            <a:r>
              <a:rPr lang="en-US" altLang="zh-CN" sz="1467" dirty="0">
                <a:solidFill>
                  <a:srgbClr val="4F4D50"/>
                </a:solidFill>
                <a:latin typeface="方正黑体简体" panose="02010601030101010101" pitchFamily="2" charset="-122"/>
                <a:ea typeface="方正黑体简体" panose="02010601030101010101" pitchFamily="2" charset="-122"/>
                <a:cs typeface="+mn-ea"/>
                <a:sym typeface="+mn-lt"/>
              </a:rPr>
              <a:t>20%</a:t>
            </a:r>
            <a:endParaRPr lang="zh-CN" altLang="en-US" sz="1467"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 name="矩形 4"/>
          <p:cNvSpPr/>
          <p:nvPr/>
        </p:nvSpPr>
        <p:spPr>
          <a:xfrm>
            <a:off x="1364155" y="2038919"/>
            <a:ext cx="192021" cy="192021"/>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37" name="矩形 36"/>
          <p:cNvSpPr/>
          <p:nvPr/>
        </p:nvSpPr>
        <p:spPr>
          <a:xfrm>
            <a:off x="1364155" y="3039542"/>
            <a:ext cx="192021" cy="192021"/>
          </a:xfrm>
          <a:prstGeom prst="rect">
            <a:avLst/>
          </a:prstGeom>
          <a:solidFill>
            <a:srgbClr val="C8B08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38" name="矩形 37"/>
          <p:cNvSpPr/>
          <p:nvPr/>
        </p:nvSpPr>
        <p:spPr>
          <a:xfrm>
            <a:off x="1364155" y="4040164"/>
            <a:ext cx="192021" cy="192021"/>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43" name="矩形 42"/>
          <p:cNvSpPr/>
          <p:nvPr/>
        </p:nvSpPr>
        <p:spPr>
          <a:xfrm>
            <a:off x="1364155" y="5040787"/>
            <a:ext cx="192021" cy="192021"/>
          </a:xfrm>
          <a:prstGeom prst="rect">
            <a:avLst/>
          </a:prstGeom>
          <a:solidFill>
            <a:srgbClr val="C8B08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Tree>
    <p:extLst>
      <p:ext uri="{BB962C8B-B14F-4D97-AF65-F5344CB8AC3E}">
        <p14:creationId xmlns:p14="http://schemas.microsoft.com/office/powerpoint/2010/main" val="22813626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10" presetClass="entr" presetSubtype="0" fill="hold" grpId="0" nodeType="after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childTnLst>
                          </p:cTn>
                        </p:par>
                        <p:par>
                          <p:cTn id="21" fill="hold">
                            <p:stCondLst>
                              <p:cond delay="1100"/>
                            </p:stCondLst>
                            <p:childTnLst>
                              <p:par>
                                <p:cTn id="22" presetID="10" presetClass="entr" presetSubtype="0"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fade">
                                      <p:cBhvr>
                                        <p:cTn id="24" dur="500"/>
                                        <p:tgtEl>
                                          <p:spTgt spid="49"/>
                                        </p:tgtEl>
                                      </p:cBhvr>
                                    </p:animEffect>
                                  </p:childTnLst>
                                </p:cTn>
                              </p:par>
                            </p:childTnLst>
                          </p:cTn>
                        </p:par>
                        <p:par>
                          <p:cTn id="25" fill="hold">
                            <p:stCondLst>
                              <p:cond delay="1600"/>
                            </p:stCondLst>
                            <p:childTnLst>
                              <p:par>
                                <p:cTn id="26" presetID="10" presetClass="entr" presetSubtype="0" fill="hold" grpId="0" nodeType="after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fade">
                                      <p:cBhvr>
                                        <p:cTn id="28" dur="500"/>
                                        <p:tgtEl>
                                          <p:spTgt spid="50"/>
                                        </p:tgtEl>
                                      </p:cBhvr>
                                    </p:animEffect>
                                  </p:childTnLst>
                                </p:cTn>
                              </p:par>
                            </p:childTnLst>
                          </p:cTn>
                        </p:par>
                        <p:par>
                          <p:cTn id="29" fill="hold">
                            <p:stCondLst>
                              <p:cond delay="2100"/>
                            </p:stCondLst>
                            <p:childTnLst>
                              <p:par>
                                <p:cTn id="30" presetID="10" presetClass="entr" presetSubtype="0"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childTnLst>
                                </p:cTn>
                              </p:par>
                            </p:childTnLst>
                          </p:cTn>
                        </p:par>
                        <p:par>
                          <p:cTn id="33" fill="hold">
                            <p:stCondLst>
                              <p:cond delay="2600"/>
                            </p:stCondLst>
                            <p:childTnLst>
                              <p:par>
                                <p:cTn id="34" presetID="21" presetClass="entr" presetSubtype="1"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heel(1)">
                                      <p:cBhvr>
                                        <p:cTn id="36" dur="2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2" grpId="0">
        <p:bldAsOne/>
      </p:bldGraphic>
      <p:bldP spid="4" grpId="0"/>
      <p:bldP spid="49" grpId="0"/>
      <p:bldP spid="50" grpId="0"/>
      <p:bldP spid="51" grpId="0"/>
      <p:bldP spid="5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29" y="1594330"/>
            <a:ext cx="8113187" cy="4402578"/>
            <a:chOff x="80963" y="1593850"/>
            <a:chExt cx="8115300" cy="4403725"/>
          </a:xfrm>
          <a:effectLst>
            <a:outerShdw blurRad="254000" dist="63500" dir="2700000" algn="tl" rotWithShape="0">
              <a:prstClr val="black">
                <a:alpha val="30000"/>
              </a:prstClr>
            </a:outerShdw>
          </a:effectLst>
        </p:grpSpPr>
        <p:sp>
          <p:nvSpPr>
            <p:cNvPr id="23556" name="椭圆 1"/>
            <p:cNvSpPr>
              <a:spLocks noChangeAspect="1" noChangeArrowheads="1"/>
            </p:cNvSpPr>
            <p:nvPr/>
          </p:nvSpPr>
          <p:spPr bwMode="auto">
            <a:xfrm>
              <a:off x="801688" y="2355850"/>
              <a:ext cx="2879725" cy="2879725"/>
            </a:xfrm>
            <a:prstGeom prst="ellipse">
              <a:avLst/>
            </a:prstGeom>
            <a:solidFill>
              <a:srgbClr val="C8B08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a:solidFill>
                  <a:srgbClr val="FFFFFF"/>
                </a:solidFill>
                <a:latin typeface="+mn-lt"/>
                <a:ea typeface="+mn-ea"/>
                <a:cs typeface="+mn-ea"/>
                <a:sym typeface="+mn-lt"/>
              </a:endParaRPr>
            </a:p>
          </p:txBody>
        </p:sp>
        <p:sp>
          <p:nvSpPr>
            <p:cNvPr id="23557" name="空心弧 2"/>
            <p:cNvSpPr>
              <a:spLocks noChangeAspect="1"/>
            </p:cNvSpPr>
            <p:nvPr/>
          </p:nvSpPr>
          <p:spPr bwMode="auto">
            <a:xfrm>
              <a:off x="80963" y="1636713"/>
              <a:ext cx="4321175" cy="4319587"/>
            </a:xfrm>
            <a:custGeom>
              <a:avLst/>
              <a:gdLst>
                <a:gd name="T0" fmla="*/ 2160000 w 4320000"/>
                <a:gd name="T1" fmla="*/ 0 h 4320000"/>
                <a:gd name="T2" fmla="*/ 4320000 w 4320000"/>
                <a:gd name="T3" fmla="*/ 2160000 h 4320000"/>
                <a:gd name="T4" fmla="*/ 2160000 w 4320000"/>
                <a:gd name="T5" fmla="*/ 4320000 h 4320000"/>
                <a:gd name="T6" fmla="*/ 2160000 w 4320000"/>
                <a:gd name="T7" fmla="*/ 4190400 h 4320000"/>
                <a:gd name="T8" fmla="*/ 4190400 w 4320000"/>
                <a:gd name="T9" fmla="*/ 2160000 h 4320000"/>
                <a:gd name="T10" fmla="*/ 2160000 w 4320000"/>
                <a:gd name="T11" fmla="*/ 129600 h 4320000"/>
                <a:gd name="T12" fmla="*/ 2160000 w 4320000"/>
                <a:gd name="T13" fmla="*/ 0 h 4320000"/>
              </a:gdLst>
              <a:ahLst/>
              <a:cxnLst>
                <a:cxn ang="0">
                  <a:pos x="T0" y="T1"/>
                </a:cxn>
                <a:cxn ang="0">
                  <a:pos x="T2" y="T3"/>
                </a:cxn>
                <a:cxn ang="0">
                  <a:pos x="T4" y="T5"/>
                </a:cxn>
                <a:cxn ang="0">
                  <a:pos x="T6" y="T7"/>
                </a:cxn>
                <a:cxn ang="0">
                  <a:pos x="T8" y="T9"/>
                </a:cxn>
                <a:cxn ang="0">
                  <a:pos x="T10" y="T11"/>
                </a:cxn>
                <a:cxn ang="0">
                  <a:pos x="T12" y="T13"/>
                </a:cxn>
              </a:cxnLst>
              <a:rect l="0" t="0" r="r" b="b"/>
              <a:pathLst>
                <a:path w="4320000" h="4320000">
                  <a:moveTo>
                    <a:pt x="2160000" y="0"/>
                  </a:moveTo>
                  <a:cubicBezTo>
                    <a:pt x="3352935" y="0"/>
                    <a:pt x="4320000" y="967065"/>
                    <a:pt x="4320000" y="2160000"/>
                  </a:cubicBezTo>
                  <a:cubicBezTo>
                    <a:pt x="4320000" y="3352935"/>
                    <a:pt x="3352935" y="4320000"/>
                    <a:pt x="2160000" y="4320000"/>
                  </a:cubicBezTo>
                  <a:lnTo>
                    <a:pt x="2160000" y="4190400"/>
                  </a:lnTo>
                  <a:cubicBezTo>
                    <a:pt x="3281359" y="4190400"/>
                    <a:pt x="4190400" y="3281359"/>
                    <a:pt x="4190400" y="2160000"/>
                  </a:cubicBezTo>
                  <a:cubicBezTo>
                    <a:pt x="4190400" y="1038641"/>
                    <a:pt x="3281359" y="129600"/>
                    <a:pt x="2160000" y="129600"/>
                  </a:cubicBezTo>
                  <a:lnTo>
                    <a:pt x="2160000"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30000"/>
                </a:lnSpc>
              </a:pPr>
              <a:endParaRPr lang="zh-CN" altLang="en-US" sz="1799">
                <a:cs typeface="+mn-ea"/>
                <a:sym typeface="+mn-lt"/>
              </a:endParaRPr>
            </a:p>
          </p:txBody>
        </p:sp>
        <p:sp>
          <p:nvSpPr>
            <p:cNvPr id="23558" name="椭圆 5"/>
            <p:cNvSpPr>
              <a:spLocks noChangeAspect="1" noChangeArrowheads="1"/>
            </p:cNvSpPr>
            <p:nvPr/>
          </p:nvSpPr>
          <p:spPr bwMode="auto">
            <a:xfrm>
              <a:off x="3135313" y="1819275"/>
              <a:ext cx="449262" cy="449263"/>
            </a:xfrm>
            <a:prstGeom prst="ellipse">
              <a:avLst/>
            </a:prstGeom>
            <a:solidFill>
              <a:srgbClr val="4F4D5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a:solidFill>
                  <a:srgbClr val="FFFFFF"/>
                </a:solidFill>
                <a:latin typeface="+mn-lt"/>
                <a:ea typeface="+mn-ea"/>
                <a:cs typeface="+mn-ea"/>
                <a:sym typeface="+mn-lt"/>
              </a:endParaRPr>
            </a:p>
          </p:txBody>
        </p:sp>
        <p:sp>
          <p:nvSpPr>
            <p:cNvPr id="23559" name="椭圆 6"/>
            <p:cNvSpPr>
              <a:spLocks noChangeAspect="1" noChangeArrowheads="1"/>
            </p:cNvSpPr>
            <p:nvPr/>
          </p:nvSpPr>
          <p:spPr bwMode="auto">
            <a:xfrm>
              <a:off x="4033838" y="2987675"/>
              <a:ext cx="450850" cy="449263"/>
            </a:xfrm>
            <a:prstGeom prst="ellipse">
              <a:avLst/>
            </a:prstGeom>
            <a:solidFill>
              <a:srgbClr val="C8B08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a:solidFill>
                  <a:srgbClr val="FFFFFF"/>
                </a:solidFill>
                <a:latin typeface="+mn-lt"/>
                <a:ea typeface="+mn-ea"/>
                <a:cs typeface="+mn-ea"/>
                <a:sym typeface="+mn-lt"/>
              </a:endParaRPr>
            </a:p>
          </p:txBody>
        </p:sp>
        <p:sp>
          <p:nvSpPr>
            <p:cNvPr id="23560" name="椭圆 7"/>
            <p:cNvSpPr>
              <a:spLocks noChangeAspect="1" noChangeArrowheads="1"/>
            </p:cNvSpPr>
            <p:nvPr/>
          </p:nvSpPr>
          <p:spPr bwMode="auto">
            <a:xfrm>
              <a:off x="4033838" y="4154488"/>
              <a:ext cx="450850" cy="450850"/>
            </a:xfrm>
            <a:prstGeom prst="ellipse">
              <a:avLst/>
            </a:prstGeom>
            <a:solidFill>
              <a:srgbClr val="4F4D5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a:solidFill>
                  <a:srgbClr val="FFFFFF"/>
                </a:solidFill>
                <a:latin typeface="+mn-lt"/>
                <a:ea typeface="+mn-ea"/>
                <a:cs typeface="+mn-ea"/>
                <a:sym typeface="+mn-lt"/>
              </a:endParaRPr>
            </a:p>
          </p:txBody>
        </p:sp>
        <p:sp>
          <p:nvSpPr>
            <p:cNvPr id="23561" name="椭圆 10"/>
            <p:cNvSpPr>
              <a:spLocks noChangeAspect="1" noChangeArrowheads="1"/>
            </p:cNvSpPr>
            <p:nvPr/>
          </p:nvSpPr>
          <p:spPr bwMode="auto">
            <a:xfrm>
              <a:off x="3135313" y="5322888"/>
              <a:ext cx="449262" cy="449262"/>
            </a:xfrm>
            <a:prstGeom prst="ellipse">
              <a:avLst/>
            </a:prstGeom>
            <a:solidFill>
              <a:srgbClr val="C8B08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a:solidFill>
                  <a:srgbClr val="FFFFFF"/>
                </a:solidFill>
                <a:latin typeface="+mn-lt"/>
                <a:ea typeface="+mn-ea"/>
                <a:cs typeface="+mn-ea"/>
                <a:sym typeface="+mn-lt"/>
              </a:endParaRPr>
            </a:p>
          </p:txBody>
        </p:sp>
        <p:sp>
          <p:nvSpPr>
            <p:cNvPr id="23562" name="椭圆 11"/>
            <p:cNvSpPr>
              <a:spLocks noChangeAspect="1" noChangeArrowheads="1"/>
            </p:cNvSpPr>
            <p:nvPr/>
          </p:nvSpPr>
          <p:spPr bwMode="auto">
            <a:xfrm>
              <a:off x="5591175" y="1593850"/>
              <a:ext cx="900113" cy="900113"/>
            </a:xfrm>
            <a:prstGeom prst="ellipse">
              <a:avLst/>
            </a:prstGeom>
            <a:solidFill>
              <a:srgbClr val="4F4D5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a:solidFill>
                  <a:srgbClr val="FFFFFF"/>
                </a:solidFill>
                <a:latin typeface="+mn-lt"/>
                <a:ea typeface="+mn-ea"/>
                <a:cs typeface="+mn-ea"/>
                <a:sym typeface="+mn-lt"/>
              </a:endParaRPr>
            </a:p>
          </p:txBody>
        </p:sp>
        <p:sp>
          <p:nvSpPr>
            <p:cNvPr id="23563" name="椭圆 12"/>
            <p:cNvSpPr>
              <a:spLocks noChangeAspect="1" noChangeArrowheads="1"/>
            </p:cNvSpPr>
            <p:nvPr/>
          </p:nvSpPr>
          <p:spPr bwMode="auto">
            <a:xfrm>
              <a:off x="7296150" y="2762250"/>
              <a:ext cx="900113" cy="900113"/>
            </a:xfrm>
            <a:prstGeom prst="ellipse">
              <a:avLst/>
            </a:prstGeom>
            <a:solidFill>
              <a:srgbClr val="C8B08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a:solidFill>
                  <a:srgbClr val="FFFFFF"/>
                </a:solidFill>
                <a:latin typeface="+mn-lt"/>
                <a:ea typeface="+mn-ea"/>
                <a:cs typeface="+mn-ea"/>
                <a:sym typeface="+mn-lt"/>
              </a:endParaRPr>
            </a:p>
          </p:txBody>
        </p:sp>
        <p:sp>
          <p:nvSpPr>
            <p:cNvPr id="23564" name="椭圆 13"/>
            <p:cNvSpPr>
              <a:spLocks noChangeAspect="1" noChangeArrowheads="1"/>
            </p:cNvSpPr>
            <p:nvPr/>
          </p:nvSpPr>
          <p:spPr bwMode="auto">
            <a:xfrm>
              <a:off x="7296150" y="3930650"/>
              <a:ext cx="900113" cy="898525"/>
            </a:xfrm>
            <a:prstGeom prst="ellipse">
              <a:avLst/>
            </a:prstGeom>
            <a:solidFill>
              <a:srgbClr val="4F4D5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a:solidFill>
                  <a:srgbClr val="FFFFFF"/>
                </a:solidFill>
                <a:latin typeface="+mn-lt"/>
                <a:ea typeface="+mn-ea"/>
                <a:cs typeface="+mn-ea"/>
                <a:sym typeface="+mn-lt"/>
              </a:endParaRPr>
            </a:p>
          </p:txBody>
        </p:sp>
        <p:sp>
          <p:nvSpPr>
            <p:cNvPr id="23565" name="椭圆 14"/>
            <p:cNvSpPr>
              <a:spLocks noChangeAspect="1" noChangeArrowheads="1"/>
            </p:cNvSpPr>
            <p:nvPr/>
          </p:nvSpPr>
          <p:spPr bwMode="auto">
            <a:xfrm>
              <a:off x="5591175" y="5097463"/>
              <a:ext cx="900113" cy="900112"/>
            </a:xfrm>
            <a:prstGeom prst="ellipse">
              <a:avLst/>
            </a:prstGeom>
            <a:solidFill>
              <a:srgbClr val="C8B08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a:solidFill>
                  <a:srgbClr val="FFFFFF"/>
                </a:solidFill>
                <a:latin typeface="+mn-lt"/>
                <a:ea typeface="+mn-ea"/>
                <a:cs typeface="+mn-ea"/>
                <a:sym typeface="+mn-lt"/>
              </a:endParaRPr>
            </a:p>
          </p:txBody>
        </p:sp>
        <p:cxnSp>
          <p:nvCxnSpPr>
            <p:cNvPr id="23566" name="直接连接符 4"/>
            <p:cNvCxnSpPr>
              <a:cxnSpLocks noChangeShapeType="1"/>
              <a:stCxn id="23558" idx="6"/>
              <a:endCxn id="23562" idx="2"/>
            </p:cNvCxnSpPr>
            <p:nvPr/>
          </p:nvCxnSpPr>
          <p:spPr bwMode="auto">
            <a:xfrm>
              <a:off x="3584575" y="2044700"/>
              <a:ext cx="2006600" cy="0"/>
            </a:xfrm>
            <a:prstGeom prst="line">
              <a:avLst/>
            </a:prstGeom>
            <a:noFill/>
            <a:ln w="9525" cmpd="sng">
              <a:solidFill>
                <a:srgbClr val="BFBFBF"/>
              </a:solidFill>
              <a:round/>
              <a:headEnd/>
              <a:tailEnd/>
            </a:ln>
            <a:extLst>
              <a:ext uri="{909E8E84-426E-40DD-AFC4-6F175D3DCCD1}">
                <a14:hiddenFill xmlns:a14="http://schemas.microsoft.com/office/drawing/2010/main">
                  <a:noFill/>
                </a14:hiddenFill>
              </a:ext>
            </a:extLst>
          </p:spPr>
        </p:cxnSp>
        <p:cxnSp>
          <p:nvCxnSpPr>
            <p:cNvPr id="23567" name="直接连接符 16"/>
            <p:cNvCxnSpPr>
              <a:cxnSpLocks noChangeShapeType="1"/>
              <a:stCxn id="23559" idx="6"/>
              <a:endCxn id="23563" idx="2"/>
            </p:cNvCxnSpPr>
            <p:nvPr/>
          </p:nvCxnSpPr>
          <p:spPr bwMode="auto">
            <a:xfrm>
              <a:off x="4484688" y="3211513"/>
              <a:ext cx="2811462" cy="0"/>
            </a:xfrm>
            <a:prstGeom prst="line">
              <a:avLst/>
            </a:prstGeom>
            <a:noFill/>
            <a:ln w="9525" cmpd="sng">
              <a:solidFill>
                <a:srgbClr val="BFBFBF"/>
              </a:solidFill>
              <a:round/>
              <a:headEnd/>
              <a:tailEnd/>
            </a:ln>
            <a:extLst>
              <a:ext uri="{909E8E84-426E-40DD-AFC4-6F175D3DCCD1}">
                <a14:hiddenFill xmlns:a14="http://schemas.microsoft.com/office/drawing/2010/main">
                  <a:noFill/>
                </a14:hiddenFill>
              </a:ext>
            </a:extLst>
          </p:spPr>
        </p:cxnSp>
        <p:cxnSp>
          <p:nvCxnSpPr>
            <p:cNvPr id="23568" name="直接连接符 18"/>
            <p:cNvCxnSpPr>
              <a:cxnSpLocks noChangeShapeType="1"/>
              <a:stCxn id="23560" idx="6"/>
              <a:endCxn id="23564" idx="2"/>
            </p:cNvCxnSpPr>
            <p:nvPr/>
          </p:nvCxnSpPr>
          <p:spPr bwMode="auto">
            <a:xfrm>
              <a:off x="4484688" y="4379913"/>
              <a:ext cx="2811462" cy="0"/>
            </a:xfrm>
            <a:prstGeom prst="line">
              <a:avLst/>
            </a:prstGeom>
            <a:noFill/>
            <a:ln w="9525" cmpd="sng">
              <a:solidFill>
                <a:srgbClr val="BFBFBF"/>
              </a:solidFill>
              <a:round/>
              <a:headEnd/>
              <a:tailEnd/>
            </a:ln>
            <a:extLst>
              <a:ext uri="{909E8E84-426E-40DD-AFC4-6F175D3DCCD1}">
                <a14:hiddenFill xmlns:a14="http://schemas.microsoft.com/office/drawing/2010/main">
                  <a:noFill/>
                </a14:hiddenFill>
              </a:ext>
            </a:extLst>
          </p:spPr>
        </p:cxnSp>
        <p:cxnSp>
          <p:nvCxnSpPr>
            <p:cNvPr id="23569" name="直接连接符 20"/>
            <p:cNvCxnSpPr>
              <a:cxnSpLocks noChangeShapeType="1"/>
              <a:stCxn id="23561" idx="6"/>
              <a:endCxn id="23565" idx="2"/>
            </p:cNvCxnSpPr>
            <p:nvPr/>
          </p:nvCxnSpPr>
          <p:spPr bwMode="auto">
            <a:xfrm>
              <a:off x="3584575" y="5548313"/>
              <a:ext cx="2006600" cy="0"/>
            </a:xfrm>
            <a:prstGeom prst="line">
              <a:avLst/>
            </a:prstGeom>
            <a:noFill/>
            <a:ln w="9525" cmpd="sng">
              <a:solidFill>
                <a:srgbClr val="BFBFBF"/>
              </a:solidFill>
              <a:round/>
              <a:headEnd/>
              <a:tailEnd/>
            </a:ln>
            <a:extLst>
              <a:ext uri="{909E8E84-426E-40DD-AFC4-6F175D3DCCD1}">
                <a14:hiddenFill xmlns:a14="http://schemas.microsoft.com/office/drawing/2010/main">
                  <a:noFill/>
                </a14:hiddenFill>
              </a:ext>
            </a:extLst>
          </p:spPr>
        </p:cxnSp>
        <p:sp>
          <p:nvSpPr>
            <p:cNvPr id="23578" name="KSO_Shape"/>
            <p:cNvSpPr>
              <a:spLocks noChangeAspect="1"/>
            </p:cNvSpPr>
            <p:nvPr/>
          </p:nvSpPr>
          <p:spPr bwMode="auto">
            <a:xfrm>
              <a:off x="5759450" y="1795463"/>
              <a:ext cx="539750" cy="534987"/>
            </a:xfrm>
            <a:custGeom>
              <a:avLst/>
              <a:gdLst>
                <a:gd name="T0" fmla="*/ 1420802 w 2262188"/>
                <a:gd name="T1" fmla="*/ 2155372 h 2241550"/>
                <a:gd name="T2" fmla="*/ 0 w 2262188"/>
                <a:gd name="T3" fmla="*/ 1901959 h 2241550"/>
                <a:gd name="T4" fmla="*/ 966787 w 2262188"/>
                <a:gd name="T5" fmla="*/ 2002745 h 2241550"/>
                <a:gd name="T6" fmla="*/ 463550 w 2262188"/>
                <a:gd name="T7" fmla="*/ 1799189 h 2241550"/>
                <a:gd name="T8" fmla="*/ 1920875 w 2262188"/>
                <a:gd name="T9" fmla="*/ 1721932 h 2241550"/>
                <a:gd name="T10" fmla="*/ 1920875 w 2262188"/>
                <a:gd name="T11" fmla="*/ 1643063 h 2241550"/>
                <a:gd name="T12" fmla="*/ 1920875 w 2262188"/>
                <a:gd name="T13" fmla="*/ 1520825 h 2241550"/>
                <a:gd name="T14" fmla="*/ 1437365 w 2262188"/>
                <a:gd name="T15" fmla="*/ 1781511 h 2241550"/>
                <a:gd name="T16" fmla="*/ 0 w 2262188"/>
                <a:gd name="T17" fmla="*/ 1470217 h 2241550"/>
                <a:gd name="T18" fmla="*/ 1304860 w 2262188"/>
                <a:gd name="T19" fmla="*/ 1658938 h 2241550"/>
                <a:gd name="T20" fmla="*/ 1333924 w 2262188"/>
                <a:gd name="T21" fmla="*/ 1648052 h 2241550"/>
                <a:gd name="T22" fmla="*/ 1395684 w 2262188"/>
                <a:gd name="T23" fmla="*/ 1641022 h 2241550"/>
                <a:gd name="T24" fmla="*/ 1448362 w 2262188"/>
                <a:gd name="T25" fmla="*/ 1646011 h 2241550"/>
                <a:gd name="T26" fmla="*/ 1677920 w 2262188"/>
                <a:gd name="T27" fmla="*/ 1506991 h 2241550"/>
                <a:gd name="T28" fmla="*/ 1657031 w 2262188"/>
                <a:gd name="T29" fmla="*/ 1492023 h 2241550"/>
                <a:gd name="T30" fmla="*/ 1654306 w 2262188"/>
                <a:gd name="T31" fmla="*/ 1479097 h 2241550"/>
                <a:gd name="T32" fmla="*/ 1663843 w 2262188"/>
                <a:gd name="T33" fmla="*/ 1466170 h 2241550"/>
                <a:gd name="T34" fmla="*/ 995838 w 2262188"/>
                <a:gd name="T35" fmla="*/ 1258888 h 2241550"/>
                <a:gd name="T36" fmla="*/ 489738 w 2262188"/>
                <a:gd name="T37" fmla="*/ 1130300 h 2241550"/>
                <a:gd name="T38" fmla="*/ 594035 w 2262188"/>
                <a:gd name="T39" fmla="*/ 1213404 h 2241550"/>
                <a:gd name="T40" fmla="*/ 555491 w 2262188"/>
                <a:gd name="T41" fmla="*/ 1222487 h 2241550"/>
                <a:gd name="T42" fmla="*/ 486564 w 2262188"/>
                <a:gd name="T43" fmla="*/ 1223168 h 2241550"/>
                <a:gd name="T44" fmla="*/ 211086 w 2262188"/>
                <a:gd name="T45" fmla="*/ 1351684 h 2241550"/>
                <a:gd name="T46" fmla="*/ 251218 w 2262188"/>
                <a:gd name="T47" fmla="*/ 1368941 h 2241550"/>
                <a:gd name="T48" fmla="*/ 259153 w 2262188"/>
                <a:gd name="T49" fmla="*/ 1381429 h 2241550"/>
                <a:gd name="T50" fmla="*/ 255072 w 2262188"/>
                <a:gd name="T51" fmla="*/ 1394599 h 2241550"/>
                <a:gd name="T52" fmla="*/ 240561 w 2262188"/>
                <a:gd name="T53" fmla="*/ 1405498 h 2241550"/>
                <a:gd name="T54" fmla="*/ 810075 w 2262188"/>
                <a:gd name="T55" fmla="*/ 1021049 h 2241550"/>
                <a:gd name="T56" fmla="*/ 341312 w 2262188"/>
                <a:gd name="T57" fmla="*/ 771297 h 2241550"/>
                <a:gd name="T58" fmla="*/ 2262188 w 2262188"/>
                <a:gd name="T59" fmla="*/ 687389 h 2241550"/>
                <a:gd name="T60" fmla="*/ 830949 w 2262188"/>
                <a:gd name="T61" fmla="*/ 982664 h 2241550"/>
                <a:gd name="T62" fmla="*/ 1797050 w 2262188"/>
                <a:gd name="T63" fmla="*/ 752476 h 2241550"/>
                <a:gd name="T64" fmla="*/ 1295400 w 2262188"/>
                <a:gd name="T65" fmla="*/ 660174 h 2241550"/>
                <a:gd name="T66" fmla="*/ 2262188 w 2262188"/>
                <a:gd name="T67" fmla="*/ 462607 h 2241550"/>
                <a:gd name="T68" fmla="*/ 824823 w 2262188"/>
                <a:gd name="T69" fmla="*/ 651157 h 2241550"/>
                <a:gd name="T70" fmla="*/ 341312 w 2262188"/>
                <a:gd name="T71" fmla="*/ 390526 h 2241550"/>
                <a:gd name="T72" fmla="*/ 786730 w 2262188"/>
                <a:gd name="T73" fmla="*/ 233363 h 2241550"/>
                <a:gd name="T74" fmla="*/ 600403 w 2262188"/>
                <a:gd name="T75" fmla="*/ 336703 h 2241550"/>
                <a:gd name="T76" fmla="*/ 608110 w 2262188"/>
                <a:gd name="T77" fmla="*/ 349677 h 2241550"/>
                <a:gd name="T78" fmla="*/ 603350 w 2262188"/>
                <a:gd name="T79" fmla="*/ 362651 h 2241550"/>
                <a:gd name="T80" fmla="*/ 576602 w 2262188"/>
                <a:gd name="T81" fmla="*/ 378585 h 2241550"/>
                <a:gd name="T82" fmla="*/ 820278 w 2262188"/>
                <a:gd name="T83" fmla="*/ 514246 h 2241550"/>
                <a:gd name="T84" fmla="*/ 878761 w 2262188"/>
                <a:gd name="T85" fmla="*/ 510831 h 2241550"/>
                <a:gd name="T86" fmla="*/ 932710 w 2262188"/>
                <a:gd name="T87" fmla="*/ 519026 h 2241550"/>
                <a:gd name="T88" fmla="*/ 1216508 w 2262188"/>
                <a:gd name="T89" fmla="*/ 466218 h 2241550"/>
                <a:gd name="T90" fmla="*/ 1749425 w 2262188"/>
                <a:gd name="T91" fmla="*/ 883986 h 2241550"/>
                <a:gd name="T92" fmla="*/ 1798297 w 2262188"/>
                <a:gd name="T93" fmla="*/ 374650 h 2241550"/>
                <a:gd name="T94" fmla="*/ 2012784 w 2262188"/>
                <a:gd name="T95" fmla="*/ 269585 h 2241550"/>
                <a:gd name="T96" fmla="*/ 2003262 w 2262188"/>
                <a:gd name="T97" fmla="*/ 256650 h 2241550"/>
                <a:gd name="T98" fmla="*/ 2006209 w 2262188"/>
                <a:gd name="T99" fmla="*/ 243943 h 2241550"/>
                <a:gd name="T100" fmla="*/ 2027068 w 2262188"/>
                <a:gd name="T101" fmla="*/ 228966 h 2241550"/>
                <a:gd name="T102" fmla="*/ 1797843 w 2262188"/>
                <a:gd name="T103" fmla="*/ 89635 h 2241550"/>
                <a:gd name="T104" fmla="*/ 1745015 w 2262188"/>
                <a:gd name="T105" fmla="*/ 94400 h 2241550"/>
                <a:gd name="T106" fmla="*/ 1683571 w 2262188"/>
                <a:gd name="T107" fmla="*/ 87820 h 2241550"/>
                <a:gd name="T108" fmla="*/ 1651602 w 2262188"/>
                <a:gd name="T109" fmla="*/ 75112 h 224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62188" h="2241550">
                  <a:moveTo>
                    <a:pt x="1920875" y="1898650"/>
                  </a:moveTo>
                  <a:lnTo>
                    <a:pt x="1920875" y="1901598"/>
                  </a:lnTo>
                  <a:lnTo>
                    <a:pt x="1920875" y="1977571"/>
                  </a:lnTo>
                  <a:lnTo>
                    <a:pt x="1431239" y="2241550"/>
                  </a:lnTo>
                  <a:lnTo>
                    <a:pt x="966787" y="2131332"/>
                  </a:lnTo>
                  <a:lnTo>
                    <a:pt x="966787" y="2047648"/>
                  </a:lnTo>
                  <a:lnTo>
                    <a:pt x="1420802" y="2155372"/>
                  </a:lnTo>
                  <a:lnTo>
                    <a:pt x="1437365" y="2159227"/>
                  </a:lnTo>
                  <a:lnTo>
                    <a:pt x="1452113" y="2151289"/>
                  </a:lnTo>
                  <a:lnTo>
                    <a:pt x="1920875" y="1898650"/>
                  </a:lnTo>
                  <a:close/>
                  <a:moveTo>
                    <a:pt x="0" y="1817688"/>
                  </a:moveTo>
                  <a:lnTo>
                    <a:pt x="463550" y="1928451"/>
                  </a:lnTo>
                  <a:lnTo>
                    <a:pt x="463550" y="2012951"/>
                  </a:lnTo>
                  <a:lnTo>
                    <a:pt x="0" y="1901959"/>
                  </a:lnTo>
                  <a:lnTo>
                    <a:pt x="0" y="1848519"/>
                  </a:lnTo>
                  <a:lnTo>
                    <a:pt x="0" y="1817688"/>
                  </a:lnTo>
                  <a:close/>
                  <a:moveTo>
                    <a:pt x="1920875" y="1770063"/>
                  </a:moveTo>
                  <a:lnTo>
                    <a:pt x="1920875" y="1772784"/>
                  </a:lnTo>
                  <a:lnTo>
                    <a:pt x="1920875" y="1848984"/>
                  </a:lnTo>
                  <a:lnTo>
                    <a:pt x="1431239" y="2112963"/>
                  </a:lnTo>
                  <a:lnTo>
                    <a:pt x="966787" y="2002745"/>
                  </a:lnTo>
                  <a:lnTo>
                    <a:pt x="966787" y="1919061"/>
                  </a:lnTo>
                  <a:lnTo>
                    <a:pt x="1420802" y="2026784"/>
                  </a:lnTo>
                  <a:lnTo>
                    <a:pt x="1437365" y="2030867"/>
                  </a:lnTo>
                  <a:lnTo>
                    <a:pt x="1452113" y="2022702"/>
                  </a:lnTo>
                  <a:lnTo>
                    <a:pt x="1920875" y="1770063"/>
                  </a:lnTo>
                  <a:close/>
                  <a:moveTo>
                    <a:pt x="0" y="1689100"/>
                  </a:moveTo>
                  <a:lnTo>
                    <a:pt x="463550" y="1799189"/>
                  </a:lnTo>
                  <a:lnTo>
                    <a:pt x="463550" y="1882775"/>
                  </a:lnTo>
                  <a:lnTo>
                    <a:pt x="0" y="1772460"/>
                  </a:lnTo>
                  <a:lnTo>
                    <a:pt x="0" y="1719680"/>
                  </a:lnTo>
                  <a:lnTo>
                    <a:pt x="0" y="1689100"/>
                  </a:lnTo>
                  <a:close/>
                  <a:moveTo>
                    <a:pt x="1920875" y="1643063"/>
                  </a:moveTo>
                  <a:lnTo>
                    <a:pt x="1920875" y="1646009"/>
                  </a:lnTo>
                  <a:lnTo>
                    <a:pt x="1920875" y="1721932"/>
                  </a:lnTo>
                  <a:lnTo>
                    <a:pt x="1431239" y="1985963"/>
                  </a:lnTo>
                  <a:lnTo>
                    <a:pt x="966787" y="1875591"/>
                  </a:lnTo>
                  <a:lnTo>
                    <a:pt x="966787" y="1791963"/>
                  </a:lnTo>
                  <a:lnTo>
                    <a:pt x="1420802" y="1899841"/>
                  </a:lnTo>
                  <a:lnTo>
                    <a:pt x="1437365" y="1903694"/>
                  </a:lnTo>
                  <a:lnTo>
                    <a:pt x="1452113" y="1895762"/>
                  </a:lnTo>
                  <a:lnTo>
                    <a:pt x="1920875" y="1643063"/>
                  </a:lnTo>
                  <a:close/>
                  <a:moveTo>
                    <a:pt x="0" y="1562100"/>
                  </a:moveTo>
                  <a:lnTo>
                    <a:pt x="463550" y="1672189"/>
                  </a:lnTo>
                  <a:lnTo>
                    <a:pt x="463550" y="1755775"/>
                  </a:lnTo>
                  <a:lnTo>
                    <a:pt x="0" y="1645686"/>
                  </a:lnTo>
                  <a:lnTo>
                    <a:pt x="0" y="1592907"/>
                  </a:lnTo>
                  <a:lnTo>
                    <a:pt x="0" y="1562100"/>
                  </a:lnTo>
                  <a:close/>
                  <a:moveTo>
                    <a:pt x="1920875" y="1520825"/>
                  </a:moveTo>
                  <a:lnTo>
                    <a:pt x="1920875" y="1523996"/>
                  </a:lnTo>
                  <a:lnTo>
                    <a:pt x="1920875" y="1599869"/>
                  </a:lnTo>
                  <a:lnTo>
                    <a:pt x="1431239" y="1863725"/>
                  </a:lnTo>
                  <a:lnTo>
                    <a:pt x="966787" y="1753426"/>
                  </a:lnTo>
                  <a:lnTo>
                    <a:pt x="966787" y="1669853"/>
                  </a:lnTo>
                  <a:lnTo>
                    <a:pt x="1420802" y="1777660"/>
                  </a:lnTo>
                  <a:lnTo>
                    <a:pt x="1437365" y="1781511"/>
                  </a:lnTo>
                  <a:lnTo>
                    <a:pt x="1452113" y="1773584"/>
                  </a:lnTo>
                  <a:lnTo>
                    <a:pt x="1920875" y="1520825"/>
                  </a:lnTo>
                  <a:close/>
                  <a:moveTo>
                    <a:pt x="0" y="1439863"/>
                  </a:moveTo>
                  <a:lnTo>
                    <a:pt x="463550" y="1549725"/>
                  </a:lnTo>
                  <a:lnTo>
                    <a:pt x="463550" y="1633538"/>
                  </a:lnTo>
                  <a:lnTo>
                    <a:pt x="0" y="1523223"/>
                  </a:lnTo>
                  <a:lnTo>
                    <a:pt x="0" y="1470217"/>
                  </a:lnTo>
                  <a:lnTo>
                    <a:pt x="0" y="1439863"/>
                  </a:lnTo>
                  <a:close/>
                  <a:moveTo>
                    <a:pt x="1474701" y="1365250"/>
                  </a:moveTo>
                  <a:lnTo>
                    <a:pt x="1920875" y="1470932"/>
                  </a:lnTo>
                  <a:lnTo>
                    <a:pt x="1430878" y="1735138"/>
                  </a:lnTo>
                  <a:lnTo>
                    <a:pt x="984250" y="1629229"/>
                  </a:lnTo>
                  <a:lnTo>
                    <a:pt x="1044194" y="1597025"/>
                  </a:lnTo>
                  <a:lnTo>
                    <a:pt x="1304860" y="1658938"/>
                  </a:lnTo>
                  <a:lnTo>
                    <a:pt x="1305314" y="1658258"/>
                  </a:lnTo>
                  <a:lnTo>
                    <a:pt x="1309401" y="1656217"/>
                  </a:lnTo>
                  <a:lnTo>
                    <a:pt x="1313942" y="1654402"/>
                  </a:lnTo>
                  <a:lnTo>
                    <a:pt x="1318483" y="1652588"/>
                  </a:lnTo>
                  <a:lnTo>
                    <a:pt x="1323479" y="1651227"/>
                  </a:lnTo>
                  <a:lnTo>
                    <a:pt x="1328474" y="1649640"/>
                  </a:lnTo>
                  <a:lnTo>
                    <a:pt x="1333924" y="1648052"/>
                  </a:lnTo>
                  <a:lnTo>
                    <a:pt x="1339373" y="1646692"/>
                  </a:lnTo>
                  <a:lnTo>
                    <a:pt x="1345050" y="1645784"/>
                  </a:lnTo>
                  <a:lnTo>
                    <a:pt x="1350953" y="1644650"/>
                  </a:lnTo>
                  <a:lnTo>
                    <a:pt x="1357311" y="1643743"/>
                  </a:lnTo>
                  <a:lnTo>
                    <a:pt x="1369572" y="1642383"/>
                  </a:lnTo>
                  <a:lnTo>
                    <a:pt x="1382515" y="1641249"/>
                  </a:lnTo>
                  <a:lnTo>
                    <a:pt x="1395684" y="1641022"/>
                  </a:lnTo>
                  <a:lnTo>
                    <a:pt x="1403177" y="1641249"/>
                  </a:lnTo>
                  <a:lnTo>
                    <a:pt x="1410897" y="1641475"/>
                  </a:lnTo>
                  <a:lnTo>
                    <a:pt x="1418617" y="1642156"/>
                  </a:lnTo>
                  <a:lnTo>
                    <a:pt x="1426110" y="1642836"/>
                  </a:lnTo>
                  <a:lnTo>
                    <a:pt x="1433603" y="1643743"/>
                  </a:lnTo>
                  <a:lnTo>
                    <a:pt x="1441096" y="1644650"/>
                  </a:lnTo>
                  <a:lnTo>
                    <a:pt x="1448362" y="1646011"/>
                  </a:lnTo>
                  <a:lnTo>
                    <a:pt x="1455401" y="1647599"/>
                  </a:lnTo>
                  <a:lnTo>
                    <a:pt x="1460623" y="1648959"/>
                  </a:lnTo>
                  <a:lnTo>
                    <a:pt x="1707665" y="1516063"/>
                  </a:lnTo>
                  <a:lnTo>
                    <a:pt x="1701989" y="1514702"/>
                  </a:lnTo>
                  <a:lnTo>
                    <a:pt x="1693133" y="1512434"/>
                  </a:lnTo>
                  <a:lnTo>
                    <a:pt x="1685186" y="1509713"/>
                  </a:lnTo>
                  <a:lnTo>
                    <a:pt x="1677920" y="1506991"/>
                  </a:lnTo>
                  <a:lnTo>
                    <a:pt x="1671790" y="1503816"/>
                  </a:lnTo>
                  <a:lnTo>
                    <a:pt x="1666340" y="1500641"/>
                  </a:lnTo>
                  <a:lnTo>
                    <a:pt x="1664070" y="1499054"/>
                  </a:lnTo>
                  <a:lnTo>
                    <a:pt x="1662026" y="1497240"/>
                  </a:lnTo>
                  <a:lnTo>
                    <a:pt x="1659983" y="1495652"/>
                  </a:lnTo>
                  <a:lnTo>
                    <a:pt x="1658393" y="1493838"/>
                  </a:lnTo>
                  <a:lnTo>
                    <a:pt x="1657031" y="1492023"/>
                  </a:lnTo>
                  <a:lnTo>
                    <a:pt x="1655668" y="1490209"/>
                  </a:lnTo>
                  <a:lnTo>
                    <a:pt x="1654987" y="1488395"/>
                  </a:lnTo>
                  <a:lnTo>
                    <a:pt x="1654306" y="1486581"/>
                  </a:lnTo>
                  <a:lnTo>
                    <a:pt x="1653852" y="1484540"/>
                  </a:lnTo>
                  <a:lnTo>
                    <a:pt x="1653625" y="1482725"/>
                  </a:lnTo>
                  <a:lnTo>
                    <a:pt x="1653625" y="1480911"/>
                  </a:lnTo>
                  <a:lnTo>
                    <a:pt x="1654306" y="1479097"/>
                  </a:lnTo>
                  <a:lnTo>
                    <a:pt x="1654760" y="1477282"/>
                  </a:lnTo>
                  <a:lnTo>
                    <a:pt x="1655441" y="1475241"/>
                  </a:lnTo>
                  <a:lnTo>
                    <a:pt x="1656577" y="1473427"/>
                  </a:lnTo>
                  <a:lnTo>
                    <a:pt x="1658166" y="1471613"/>
                  </a:lnTo>
                  <a:lnTo>
                    <a:pt x="1659528" y="1469798"/>
                  </a:lnTo>
                  <a:lnTo>
                    <a:pt x="1661345" y="1467984"/>
                  </a:lnTo>
                  <a:lnTo>
                    <a:pt x="1663843" y="1466170"/>
                  </a:lnTo>
                  <a:lnTo>
                    <a:pt x="1666113" y="1464356"/>
                  </a:lnTo>
                  <a:lnTo>
                    <a:pt x="1668611" y="1462768"/>
                  </a:lnTo>
                  <a:lnTo>
                    <a:pt x="1671790" y="1461181"/>
                  </a:lnTo>
                  <a:lnTo>
                    <a:pt x="1675650" y="1459366"/>
                  </a:lnTo>
                  <a:lnTo>
                    <a:pt x="1414984" y="1397454"/>
                  </a:lnTo>
                  <a:lnTo>
                    <a:pt x="1474701" y="1365250"/>
                  </a:lnTo>
                  <a:close/>
                  <a:moveTo>
                    <a:pt x="995838" y="1258888"/>
                  </a:moveTo>
                  <a:lnTo>
                    <a:pt x="1393825" y="1352349"/>
                  </a:lnTo>
                  <a:lnTo>
                    <a:pt x="918237" y="1608912"/>
                  </a:lnTo>
                  <a:lnTo>
                    <a:pt x="918237" y="2111376"/>
                  </a:lnTo>
                  <a:lnTo>
                    <a:pt x="512762" y="2014286"/>
                  </a:lnTo>
                  <a:lnTo>
                    <a:pt x="512762" y="1518854"/>
                  </a:lnTo>
                  <a:lnTo>
                    <a:pt x="995838" y="1258888"/>
                  </a:lnTo>
                  <a:close/>
                  <a:moveTo>
                    <a:pt x="489738" y="1130300"/>
                  </a:moveTo>
                  <a:lnTo>
                    <a:pt x="935038" y="1236110"/>
                  </a:lnTo>
                  <a:lnTo>
                    <a:pt x="875408" y="1268353"/>
                  </a:lnTo>
                  <a:lnTo>
                    <a:pt x="610586" y="1205457"/>
                  </a:lnTo>
                  <a:lnTo>
                    <a:pt x="606959" y="1207501"/>
                  </a:lnTo>
                  <a:lnTo>
                    <a:pt x="603104" y="1209544"/>
                  </a:lnTo>
                  <a:lnTo>
                    <a:pt x="598796" y="1211588"/>
                  </a:lnTo>
                  <a:lnTo>
                    <a:pt x="594035" y="1213404"/>
                  </a:lnTo>
                  <a:lnTo>
                    <a:pt x="589274" y="1214994"/>
                  </a:lnTo>
                  <a:lnTo>
                    <a:pt x="584059" y="1216583"/>
                  </a:lnTo>
                  <a:lnTo>
                    <a:pt x="578617" y="1218172"/>
                  </a:lnTo>
                  <a:lnTo>
                    <a:pt x="573176" y="1219308"/>
                  </a:lnTo>
                  <a:lnTo>
                    <a:pt x="567281" y="1220443"/>
                  </a:lnTo>
                  <a:lnTo>
                    <a:pt x="561386" y="1221351"/>
                  </a:lnTo>
                  <a:lnTo>
                    <a:pt x="555491" y="1222487"/>
                  </a:lnTo>
                  <a:lnTo>
                    <a:pt x="543021" y="1223849"/>
                  </a:lnTo>
                  <a:lnTo>
                    <a:pt x="530097" y="1224530"/>
                  </a:lnTo>
                  <a:lnTo>
                    <a:pt x="516947" y="1224757"/>
                  </a:lnTo>
                  <a:lnTo>
                    <a:pt x="509464" y="1224757"/>
                  </a:lnTo>
                  <a:lnTo>
                    <a:pt x="501755" y="1224530"/>
                  </a:lnTo>
                  <a:lnTo>
                    <a:pt x="494046" y="1224076"/>
                  </a:lnTo>
                  <a:lnTo>
                    <a:pt x="486564" y="1223168"/>
                  </a:lnTo>
                  <a:lnTo>
                    <a:pt x="479082" y="1222487"/>
                  </a:lnTo>
                  <a:lnTo>
                    <a:pt x="471600" y="1221124"/>
                  </a:lnTo>
                  <a:lnTo>
                    <a:pt x="464345" y="1219989"/>
                  </a:lnTo>
                  <a:lnTo>
                    <a:pt x="457543" y="1218399"/>
                  </a:lnTo>
                  <a:lnTo>
                    <a:pt x="456409" y="1218172"/>
                  </a:lnTo>
                  <a:lnTo>
                    <a:pt x="209953" y="1351230"/>
                  </a:lnTo>
                  <a:lnTo>
                    <a:pt x="211086" y="1351684"/>
                  </a:lnTo>
                  <a:lnTo>
                    <a:pt x="219929" y="1353955"/>
                  </a:lnTo>
                  <a:lnTo>
                    <a:pt x="227864" y="1356452"/>
                  </a:lnTo>
                  <a:lnTo>
                    <a:pt x="235120" y="1359404"/>
                  </a:lnTo>
                  <a:lnTo>
                    <a:pt x="241241" y="1362356"/>
                  </a:lnTo>
                  <a:lnTo>
                    <a:pt x="246683" y="1365535"/>
                  </a:lnTo>
                  <a:lnTo>
                    <a:pt x="249177" y="1367351"/>
                  </a:lnTo>
                  <a:lnTo>
                    <a:pt x="251218" y="1368941"/>
                  </a:lnTo>
                  <a:lnTo>
                    <a:pt x="253031" y="1370757"/>
                  </a:lnTo>
                  <a:lnTo>
                    <a:pt x="254845" y="1372574"/>
                  </a:lnTo>
                  <a:lnTo>
                    <a:pt x="255979" y="1374390"/>
                  </a:lnTo>
                  <a:lnTo>
                    <a:pt x="257113" y="1376207"/>
                  </a:lnTo>
                  <a:lnTo>
                    <a:pt x="258019" y="1378023"/>
                  </a:lnTo>
                  <a:lnTo>
                    <a:pt x="258926" y="1379613"/>
                  </a:lnTo>
                  <a:lnTo>
                    <a:pt x="259153" y="1381429"/>
                  </a:lnTo>
                  <a:lnTo>
                    <a:pt x="259380" y="1383246"/>
                  </a:lnTo>
                  <a:lnTo>
                    <a:pt x="259153" y="1385289"/>
                  </a:lnTo>
                  <a:lnTo>
                    <a:pt x="258926" y="1387106"/>
                  </a:lnTo>
                  <a:lnTo>
                    <a:pt x="258473" y="1388922"/>
                  </a:lnTo>
                  <a:lnTo>
                    <a:pt x="257566" y="1390739"/>
                  </a:lnTo>
                  <a:lnTo>
                    <a:pt x="256206" y="1392555"/>
                  </a:lnTo>
                  <a:lnTo>
                    <a:pt x="255072" y="1394599"/>
                  </a:lnTo>
                  <a:lnTo>
                    <a:pt x="253485" y="1396415"/>
                  </a:lnTo>
                  <a:lnTo>
                    <a:pt x="251444" y="1398232"/>
                  </a:lnTo>
                  <a:lnTo>
                    <a:pt x="249404" y="1399821"/>
                  </a:lnTo>
                  <a:lnTo>
                    <a:pt x="246910" y="1401638"/>
                  </a:lnTo>
                  <a:lnTo>
                    <a:pt x="244189" y="1403454"/>
                  </a:lnTo>
                  <a:lnTo>
                    <a:pt x="241241" y="1405043"/>
                  </a:lnTo>
                  <a:lnTo>
                    <a:pt x="240561" y="1405498"/>
                  </a:lnTo>
                  <a:lnTo>
                    <a:pt x="504929" y="1468393"/>
                  </a:lnTo>
                  <a:lnTo>
                    <a:pt x="463891" y="1490418"/>
                  </a:lnTo>
                  <a:lnTo>
                    <a:pt x="463891" y="1504950"/>
                  </a:lnTo>
                  <a:lnTo>
                    <a:pt x="0" y="1394599"/>
                  </a:lnTo>
                  <a:lnTo>
                    <a:pt x="489738" y="1130300"/>
                  </a:lnTo>
                  <a:close/>
                  <a:moveTo>
                    <a:pt x="341312" y="768350"/>
                  </a:moveTo>
                  <a:lnTo>
                    <a:pt x="810075" y="1021049"/>
                  </a:lnTo>
                  <a:lnTo>
                    <a:pt x="824823" y="1028755"/>
                  </a:lnTo>
                  <a:lnTo>
                    <a:pt x="841386" y="1024902"/>
                  </a:lnTo>
                  <a:lnTo>
                    <a:pt x="1295400" y="917250"/>
                  </a:lnTo>
                  <a:lnTo>
                    <a:pt x="1295400" y="1000879"/>
                  </a:lnTo>
                  <a:lnTo>
                    <a:pt x="830949" y="1111250"/>
                  </a:lnTo>
                  <a:lnTo>
                    <a:pt x="341312" y="847220"/>
                  </a:lnTo>
                  <a:lnTo>
                    <a:pt x="341312" y="771297"/>
                  </a:lnTo>
                  <a:lnTo>
                    <a:pt x="341312" y="768350"/>
                  </a:lnTo>
                  <a:close/>
                  <a:moveTo>
                    <a:pt x="2262188" y="687389"/>
                  </a:moveTo>
                  <a:lnTo>
                    <a:pt x="2262188" y="717969"/>
                  </a:lnTo>
                  <a:lnTo>
                    <a:pt x="2262188" y="770974"/>
                  </a:lnTo>
                  <a:lnTo>
                    <a:pt x="1797050" y="881063"/>
                  </a:lnTo>
                  <a:lnTo>
                    <a:pt x="1797050" y="797477"/>
                  </a:lnTo>
                  <a:lnTo>
                    <a:pt x="2262188" y="687389"/>
                  </a:lnTo>
                  <a:close/>
                  <a:moveTo>
                    <a:pt x="341312" y="639763"/>
                  </a:moveTo>
                  <a:lnTo>
                    <a:pt x="810075" y="892403"/>
                  </a:lnTo>
                  <a:lnTo>
                    <a:pt x="824823" y="900340"/>
                  </a:lnTo>
                  <a:lnTo>
                    <a:pt x="841386" y="896485"/>
                  </a:lnTo>
                  <a:lnTo>
                    <a:pt x="1295400" y="788762"/>
                  </a:lnTo>
                  <a:lnTo>
                    <a:pt x="1295400" y="872672"/>
                  </a:lnTo>
                  <a:lnTo>
                    <a:pt x="830949" y="982664"/>
                  </a:lnTo>
                  <a:lnTo>
                    <a:pt x="341312" y="718685"/>
                  </a:lnTo>
                  <a:lnTo>
                    <a:pt x="341312" y="642938"/>
                  </a:lnTo>
                  <a:lnTo>
                    <a:pt x="341312" y="639763"/>
                  </a:lnTo>
                  <a:close/>
                  <a:moveTo>
                    <a:pt x="2262188" y="558801"/>
                  </a:moveTo>
                  <a:lnTo>
                    <a:pt x="2262188" y="589381"/>
                  </a:lnTo>
                  <a:lnTo>
                    <a:pt x="2262188" y="642613"/>
                  </a:lnTo>
                  <a:lnTo>
                    <a:pt x="1797050" y="752476"/>
                  </a:lnTo>
                  <a:lnTo>
                    <a:pt x="1797050" y="668663"/>
                  </a:lnTo>
                  <a:lnTo>
                    <a:pt x="2262188" y="558801"/>
                  </a:lnTo>
                  <a:close/>
                  <a:moveTo>
                    <a:pt x="341312" y="511175"/>
                  </a:moveTo>
                  <a:lnTo>
                    <a:pt x="810075" y="763815"/>
                  </a:lnTo>
                  <a:lnTo>
                    <a:pt x="824823" y="771979"/>
                  </a:lnTo>
                  <a:lnTo>
                    <a:pt x="841386" y="768124"/>
                  </a:lnTo>
                  <a:lnTo>
                    <a:pt x="1295400" y="660174"/>
                  </a:lnTo>
                  <a:lnTo>
                    <a:pt x="1295400" y="744084"/>
                  </a:lnTo>
                  <a:lnTo>
                    <a:pt x="830949" y="854075"/>
                  </a:lnTo>
                  <a:lnTo>
                    <a:pt x="341312" y="590097"/>
                  </a:lnTo>
                  <a:lnTo>
                    <a:pt x="341312" y="514350"/>
                  </a:lnTo>
                  <a:lnTo>
                    <a:pt x="341312" y="511175"/>
                  </a:lnTo>
                  <a:close/>
                  <a:moveTo>
                    <a:pt x="2262188" y="431801"/>
                  </a:moveTo>
                  <a:lnTo>
                    <a:pt x="2262188" y="462607"/>
                  </a:lnTo>
                  <a:lnTo>
                    <a:pt x="2262188" y="515613"/>
                  </a:lnTo>
                  <a:lnTo>
                    <a:pt x="1797050" y="625476"/>
                  </a:lnTo>
                  <a:lnTo>
                    <a:pt x="1797050" y="541889"/>
                  </a:lnTo>
                  <a:lnTo>
                    <a:pt x="2262188" y="431801"/>
                  </a:lnTo>
                  <a:close/>
                  <a:moveTo>
                    <a:pt x="341312" y="390526"/>
                  </a:moveTo>
                  <a:lnTo>
                    <a:pt x="810075" y="643225"/>
                  </a:lnTo>
                  <a:lnTo>
                    <a:pt x="824823" y="651157"/>
                  </a:lnTo>
                  <a:lnTo>
                    <a:pt x="841386" y="647304"/>
                  </a:lnTo>
                  <a:lnTo>
                    <a:pt x="1295400" y="539652"/>
                  </a:lnTo>
                  <a:lnTo>
                    <a:pt x="1295400" y="623054"/>
                  </a:lnTo>
                  <a:lnTo>
                    <a:pt x="830949" y="733425"/>
                  </a:lnTo>
                  <a:lnTo>
                    <a:pt x="341312" y="469395"/>
                  </a:lnTo>
                  <a:lnTo>
                    <a:pt x="341312" y="393472"/>
                  </a:lnTo>
                  <a:lnTo>
                    <a:pt x="341312" y="390526"/>
                  </a:lnTo>
                  <a:close/>
                  <a:moveTo>
                    <a:pt x="2262188" y="309564"/>
                  </a:moveTo>
                  <a:lnTo>
                    <a:pt x="2262188" y="340144"/>
                  </a:lnTo>
                  <a:lnTo>
                    <a:pt x="2262188" y="392923"/>
                  </a:lnTo>
                  <a:lnTo>
                    <a:pt x="1797050" y="503239"/>
                  </a:lnTo>
                  <a:lnTo>
                    <a:pt x="1797050" y="419426"/>
                  </a:lnTo>
                  <a:lnTo>
                    <a:pt x="2262188" y="309564"/>
                  </a:lnTo>
                  <a:close/>
                  <a:moveTo>
                    <a:pt x="786730" y="233363"/>
                  </a:moveTo>
                  <a:lnTo>
                    <a:pt x="846346" y="265913"/>
                  </a:lnTo>
                  <a:lnTo>
                    <a:pt x="585896" y="328053"/>
                  </a:lnTo>
                  <a:lnTo>
                    <a:pt x="589976" y="329646"/>
                  </a:lnTo>
                  <a:lnTo>
                    <a:pt x="593149" y="331467"/>
                  </a:lnTo>
                  <a:lnTo>
                    <a:pt x="595643" y="333288"/>
                  </a:lnTo>
                  <a:lnTo>
                    <a:pt x="597909" y="334882"/>
                  </a:lnTo>
                  <a:lnTo>
                    <a:pt x="600403" y="336703"/>
                  </a:lnTo>
                  <a:lnTo>
                    <a:pt x="602216" y="338524"/>
                  </a:lnTo>
                  <a:lnTo>
                    <a:pt x="603576" y="340344"/>
                  </a:lnTo>
                  <a:lnTo>
                    <a:pt x="605163" y="342165"/>
                  </a:lnTo>
                  <a:lnTo>
                    <a:pt x="606296" y="344214"/>
                  </a:lnTo>
                  <a:lnTo>
                    <a:pt x="606976" y="346035"/>
                  </a:lnTo>
                  <a:lnTo>
                    <a:pt x="607430" y="347856"/>
                  </a:lnTo>
                  <a:lnTo>
                    <a:pt x="608110" y="349677"/>
                  </a:lnTo>
                  <a:lnTo>
                    <a:pt x="608110" y="351498"/>
                  </a:lnTo>
                  <a:lnTo>
                    <a:pt x="607883" y="353546"/>
                  </a:lnTo>
                  <a:lnTo>
                    <a:pt x="607430" y="355367"/>
                  </a:lnTo>
                  <a:lnTo>
                    <a:pt x="606750" y="357188"/>
                  </a:lnTo>
                  <a:lnTo>
                    <a:pt x="606070" y="359009"/>
                  </a:lnTo>
                  <a:lnTo>
                    <a:pt x="604710" y="360830"/>
                  </a:lnTo>
                  <a:lnTo>
                    <a:pt x="603350" y="362651"/>
                  </a:lnTo>
                  <a:lnTo>
                    <a:pt x="601536" y="364472"/>
                  </a:lnTo>
                  <a:lnTo>
                    <a:pt x="599723" y="366293"/>
                  </a:lnTo>
                  <a:lnTo>
                    <a:pt x="597683" y="367886"/>
                  </a:lnTo>
                  <a:lnTo>
                    <a:pt x="595416" y="369707"/>
                  </a:lnTo>
                  <a:lnTo>
                    <a:pt x="589976" y="372666"/>
                  </a:lnTo>
                  <a:lnTo>
                    <a:pt x="583855" y="375853"/>
                  </a:lnTo>
                  <a:lnTo>
                    <a:pt x="576602" y="378585"/>
                  </a:lnTo>
                  <a:lnTo>
                    <a:pt x="568668" y="381316"/>
                  </a:lnTo>
                  <a:lnTo>
                    <a:pt x="559828" y="383592"/>
                  </a:lnTo>
                  <a:lnTo>
                    <a:pt x="554161" y="384958"/>
                  </a:lnTo>
                  <a:lnTo>
                    <a:pt x="800558" y="518343"/>
                  </a:lnTo>
                  <a:lnTo>
                    <a:pt x="805998" y="517205"/>
                  </a:lnTo>
                  <a:lnTo>
                    <a:pt x="813025" y="515611"/>
                  </a:lnTo>
                  <a:lnTo>
                    <a:pt x="820278" y="514246"/>
                  </a:lnTo>
                  <a:lnTo>
                    <a:pt x="827759" y="513108"/>
                  </a:lnTo>
                  <a:lnTo>
                    <a:pt x="835239" y="512197"/>
                  </a:lnTo>
                  <a:lnTo>
                    <a:pt x="842719" y="511514"/>
                  </a:lnTo>
                  <a:lnTo>
                    <a:pt x="850426" y="510831"/>
                  </a:lnTo>
                  <a:lnTo>
                    <a:pt x="858133" y="510604"/>
                  </a:lnTo>
                  <a:lnTo>
                    <a:pt x="865614" y="510604"/>
                  </a:lnTo>
                  <a:lnTo>
                    <a:pt x="878761" y="510831"/>
                  </a:lnTo>
                  <a:lnTo>
                    <a:pt x="891681" y="511742"/>
                  </a:lnTo>
                  <a:lnTo>
                    <a:pt x="903922" y="513108"/>
                  </a:lnTo>
                  <a:lnTo>
                    <a:pt x="910269" y="514018"/>
                  </a:lnTo>
                  <a:lnTo>
                    <a:pt x="916162" y="515156"/>
                  </a:lnTo>
                  <a:lnTo>
                    <a:pt x="921829" y="516067"/>
                  </a:lnTo>
                  <a:lnTo>
                    <a:pt x="927269" y="517432"/>
                  </a:lnTo>
                  <a:lnTo>
                    <a:pt x="932710" y="519026"/>
                  </a:lnTo>
                  <a:lnTo>
                    <a:pt x="937696" y="520619"/>
                  </a:lnTo>
                  <a:lnTo>
                    <a:pt x="942683" y="521985"/>
                  </a:lnTo>
                  <a:lnTo>
                    <a:pt x="947217" y="523806"/>
                  </a:lnTo>
                  <a:lnTo>
                    <a:pt x="951750" y="525854"/>
                  </a:lnTo>
                  <a:lnTo>
                    <a:pt x="955604" y="528131"/>
                  </a:lnTo>
                  <a:lnTo>
                    <a:pt x="956284" y="528358"/>
                  </a:lnTo>
                  <a:lnTo>
                    <a:pt x="1216508" y="466218"/>
                  </a:lnTo>
                  <a:lnTo>
                    <a:pt x="1276350" y="498540"/>
                  </a:lnTo>
                  <a:lnTo>
                    <a:pt x="830479" y="604838"/>
                  </a:lnTo>
                  <a:lnTo>
                    <a:pt x="341312" y="339889"/>
                  </a:lnTo>
                  <a:lnTo>
                    <a:pt x="786730" y="233363"/>
                  </a:lnTo>
                  <a:close/>
                  <a:moveTo>
                    <a:pt x="1266452" y="128588"/>
                  </a:moveTo>
                  <a:lnTo>
                    <a:pt x="1749425" y="388781"/>
                  </a:lnTo>
                  <a:lnTo>
                    <a:pt x="1749425" y="883986"/>
                  </a:lnTo>
                  <a:lnTo>
                    <a:pt x="1344073" y="981076"/>
                  </a:lnTo>
                  <a:lnTo>
                    <a:pt x="1343846" y="478612"/>
                  </a:lnTo>
                  <a:lnTo>
                    <a:pt x="868362" y="222276"/>
                  </a:lnTo>
                  <a:lnTo>
                    <a:pt x="1266452" y="128588"/>
                  </a:lnTo>
                  <a:close/>
                  <a:moveTo>
                    <a:pt x="1772450" y="0"/>
                  </a:moveTo>
                  <a:lnTo>
                    <a:pt x="2262188" y="264139"/>
                  </a:lnTo>
                  <a:lnTo>
                    <a:pt x="1798297" y="374650"/>
                  </a:lnTo>
                  <a:lnTo>
                    <a:pt x="1798297" y="359900"/>
                  </a:lnTo>
                  <a:lnTo>
                    <a:pt x="1757259" y="338116"/>
                  </a:lnTo>
                  <a:lnTo>
                    <a:pt x="2021627" y="275031"/>
                  </a:lnTo>
                  <a:lnTo>
                    <a:pt x="2020947" y="274804"/>
                  </a:lnTo>
                  <a:lnTo>
                    <a:pt x="2017772" y="272989"/>
                  </a:lnTo>
                  <a:lnTo>
                    <a:pt x="2015278" y="271173"/>
                  </a:lnTo>
                  <a:lnTo>
                    <a:pt x="2012784" y="269585"/>
                  </a:lnTo>
                  <a:lnTo>
                    <a:pt x="2010517" y="267770"/>
                  </a:lnTo>
                  <a:lnTo>
                    <a:pt x="2008703" y="265954"/>
                  </a:lnTo>
                  <a:lnTo>
                    <a:pt x="2007116" y="264139"/>
                  </a:lnTo>
                  <a:lnTo>
                    <a:pt x="2005982" y="262323"/>
                  </a:lnTo>
                  <a:lnTo>
                    <a:pt x="2004622" y="260508"/>
                  </a:lnTo>
                  <a:lnTo>
                    <a:pt x="2003942" y="258466"/>
                  </a:lnTo>
                  <a:lnTo>
                    <a:pt x="2003262" y="256650"/>
                  </a:lnTo>
                  <a:lnTo>
                    <a:pt x="2002808" y="254835"/>
                  </a:lnTo>
                  <a:lnTo>
                    <a:pt x="2002808" y="253020"/>
                  </a:lnTo>
                  <a:lnTo>
                    <a:pt x="2003035" y="251431"/>
                  </a:lnTo>
                  <a:lnTo>
                    <a:pt x="2003262" y="249162"/>
                  </a:lnTo>
                  <a:lnTo>
                    <a:pt x="2004169" y="247346"/>
                  </a:lnTo>
                  <a:lnTo>
                    <a:pt x="2004849" y="245758"/>
                  </a:lnTo>
                  <a:lnTo>
                    <a:pt x="2006209" y="243943"/>
                  </a:lnTo>
                  <a:lnTo>
                    <a:pt x="2007343" y="242127"/>
                  </a:lnTo>
                  <a:lnTo>
                    <a:pt x="2009157" y="240312"/>
                  </a:lnTo>
                  <a:lnTo>
                    <a:pt x="2010970" y="238723"/>
                  </a:lnTo>
                  <a:lnTo>
                    <a:pt x="2013011" y="236908"/>
                  </a:lnTo>
                  <a:lnTo>
                    <a:pt x="2015505" y="235320"/>
                  </a:lnTo>
                  <a:lnTo>
                    <a:pt x="2020947" y="231916"/>
                  </a:lnTo>
                  <a:lnTo>
                    <a:pt x="2027068" y="228966"/>
                  </a:lnTo>
                  <a:lnTo>
                    <a:pt x="2034324" y="226016"/>
                  </a:lnTo>
                  <a:lnTo>
                    <a:pt x="2042259" y="223520"/>
                  </a:lnTo>
                  <a:lnTo>
                    <a:pt x="2051102" y="221023"/>
                  </a:lnTo>
                  <a:lnTo>
                    <a:pt x="2052009" y="220797"/>
                  </a:lnTo>
                  <a:lnTo>
                    <a:pt x="1805779" y="87820"/>
                  </a:lnTo>
                  <a:lnTo>
                    <a:pt x="1804872" y="88046"/>
                  </a:lnTo>
                  <a:lnTo>
                    <a:pt x="1797843" y="89635"/>
                  </a:lnTo>
                  <a:lnTo>
                    <a:pt x="1790588" y="90996"/>
                  </a:lnTo>
                  <a:lnTo>
                    <a:pt x="1783106" y="92131"/>
                  </a:lnTo>
                  <a:lnTo>
                    <a:pt x="1775624" y="92812"/>
                  </a:lnTo>
                  <a:lnTo>
                    <a:pt x="1768142" y="93720"/>
                  </a:lnTo>
                  <a:lnTo>
                    <a:pt x="1760433" y="94173"/>
                  </a:lnTo>
                  <a:lnTo>
                    <a:pt x="1752724" y="94400"/>
                  </a:lnTo>
                  <a:lnTo>
                    <a:pt x="1745015" y="94400"/>
                  </a:lnTo>
                  <a:lnTo>
                    <a:pt x="1732092" y="94173"/>
                  </a:lnTo>
                  <a:lnTo>
                    <a:pt x="1719168" y="93493"/>
                  </a:lnTo>
                  <a:lnTo>
                    <a:pt x="1706698" y="92131"/>
                  </a:lnTo>
                  <a:lnTo>
                    <a:pt x="1700576" y="90996"/>
                  </a:lnTo>
                  <a:lnTo>
                    <a:pt x="1694681" y="90089"/>
                  </a:lnTo>
                  <a:lnTo>
                    <a:pt x="1689013" y="88954"/>
                  </a:lnTo>
                  <a:lnTo>
                    <a:pt x="1683571" y="87820"/>
                  </a:lnTo>
                  <a:lnTo>
                    <a:pt x="1678130" y="86231"/>
                  </a:lnTo>
                  <a:lnTo>
                    <a:pt x="1672915" y="84643"/>
                  </a:lnTo>
                  <a:lnTo>
                    <a:pt x="1668153" y="83054"/>
                  </a:lnTo>
                  <a:lnTo>
                    <a:pt x="1663392" y="81239"/>
                  </a:lnTo>
                  <a:lnTo>
                    <a:pt x="1659084" y="79196"/>
                  </a:lnTo>
                  <a:lnTo>
                    <a:pt x="1655230" y="77154"/>
                  </a:lnTo>
                  <a:lnTo>
                    <a:pt x="1651602" y="75112"/>
                  </a:lnTo>
                  <a:lnTo>
                    <a:pt x="1386780" y="137970"/>
                  </a:lnTo>
                  <a:lnTo>
                    <a:pt x="1327150" y="105973"/>
                  </a:lnTo>
                  <a:lnTo>
                    <a:pt x="177245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30000"/>
                </a:lnSpc>
              </a:pPr>
              <a:endParaRPr lang="zh-CN" altLang="en-US" sz="1799">
                <a:cs typeface="+mn-ea"/>
                <a:sym typeface="+mn-lt"/>
              </a:endParaRPr>
            </a:p>
          </p:txBody>
        </p:sp>
        <p:sp>
          <p:nvSpPr>
            <p:cNvPr id="23579" name="KSO_Shape"/>
            <p:cNvSpPr>
              <a:spLocks noChangeAspect="1"/>
            </p:cNvSpPr>
            <p:nvPr/>
          </p:nvSpPr>
          <p:spPr bwMode="auto">
            <a:xfrm>
              <a:off x="7567613" y="4110038"/>
              <a:ext cx="396875" cy="539750"/>
            </a:xfrm>
            <a:custGeom>
              <a:avLst/>
              <a:gdLst>
                <a:gd name="T0" fmla="*/ 659720 w 1122363"/>
                <a:gd name="T1" fmla="*/ 1061049 h 1531938"/>
                <a:gd name="T2" fmla="*/ 657679 w 1122363"/>
                <a:gd name="T3" fmla="*/ 1105186 h 1531938"/>
                <a:gd name="T4" fmla="*/ 613002 w 1122363"/>
                <a:gd name="T5" fmla="*/ 1132121 h 1531938"/>
                <a:gd name="T6" fmla="*/ 496276 w 1122363"/>
                <a:gd name="T7" fmla="*/ 860262 h 1531938"/>
                <a:gd name="T8" fmla="*/ 478065 w 1122363"/>
                <a:gd name="T9" fmla="*/ 820434 h 1531938"/>
                <a:gd name="T10" fmla="*/ 495593 w 1122363"/>
                <a:gd name="T11" fmla="*/ 792738 h 1531938"/>
                <a:gd name="T12" fmla="*/ 513236 w 1122363"/>
                <a:gd name="T13" fmla="*/ 692440 h 1531938"/>
                <a:gd name="T14" fmla="*/ 428226 w 1122363"/>
                <a:gd name="T15" fmla="*/ 723969 h 1531938"/>
                <a:gd name="T16" fmla="*/ 379486 w 1122363"/>
                <a:gd name="T17" fmla="*/ 771377 h 1531938"/>
                <a:gd name="T18" fmla="*/ 359537 w 1122363"/>
                <a:gd name="T19" fmla="*/ 859614 h 1531938"/>
                <a:gd name="T20" fmla="*/ 388554 w 1122363"/>
                <a:gd name="T21" fmla="*/ 929250 h 1531938"/>
                <a:gd name="T22" fmla="*/ 452482 w 1122363"/>
                <a:gd name="T23" fmla="*/ 975751 h 1531938"/>
                <a:gd name="T24" fmla="*/ 515503 w 1122363"/>
                <a:gd name="T25" fmla="*/ 1131583 h 1531938"/>
                <a:gd name="T26" fmla="*/ 419611 w 1122363"/>
                <a:gd name="T27" fmla="*/ 1093929 h 1531938"/>
                <a:gd name="T28" fmla="*/ 452255 w 1122363"/>
                <a:gd name="T29" fmla="*/ 1208705 h 1531938"/>
                <a:gd name="T30" fmla="*/ 616608 w 1122363"/>
                <a:gd name="T31" fmla="*/ 1227305 h 1531938"/>
                <a:gd name="T32" fmla="*/ 701392 w 1122363"/>
                <a:gd name="T33" fmla="*/ 1200993 h 1531938"/>
                <a:gd name="T34" fmla="*/ 755799 w 1122363"/>
                <a:gd name="T35" fmla="*/ 1155627 h 1531938"/>
                <a:gd name="T36" fmla="*/ 783682 w 1122363"/>
                <a:gd name="T37" fmla="*/ 1087805 h 1531938"/>
                <a:gd name="T38" fmla="*/ 769174 w 1122363"/>
                <a:gd name="T39" fmla="*/ 1001156 h 1531938"/>
                <a:gd name="T40" fmla="*/ 693004 w 1122363"/>
                <a:gd name="T41" fmla="*/ 932199 h 1531938"/>
                <a:gd name="T42" fmla="*/ 624543 w 1122363"/>
                <a:gd name="T43" fmla="*/ 792018 h 1531938"/>
                <a:gd name="T44" fmla="*/ 756025 w 1122363"/>
                <a:gd name="T45" fmla="*/ 858933 h 1531938"/>
                <a:gd name="T46" fmla="*/ 653106 w 1122363"/>
                <a:gd name="T47" fmla="*/ 698791 h 1531938"/>
                <a:gd name="T48" fmla="*/ 617515 w 1122363"/>
                <a:gd name="T49" fmla="*/ 373743 h 1531938"/>
                <a:gd name="T50" fmla="*/ 768267 w 1122363"/>
                <a:gd name="T51" fmla="*/ 414573 h 1531938"/>
                <a:gd name="T52" fmla="*/ 889095 w 1122363"/>
                <a:gd name="T53" fmla="*/ 508707 h 1531938"/>
                <a:gd name="T54" fmla="*/ 986347 w 1122363"/>
                <a:gd name="T55" fmla="*/ 659549 h 1531938"/>
                <a:gd name="T56" fmla="*/ 1066143 w 1122363"/>
                <a:gd name="T57" fmla="*/ 870048 h 1531938"/>
                <a:gd name="T58" fmla="*/ 1122136 w 1122363"/>
                <a:gd name="T59" fmla="*/ 1120922 h 1531938"/>
                <a:gd name="T60" fmla="*/ 1088812 w 1122363"/>
                <a:gd name="T61" fmla="*/ 1284920 h 1531938"/>
                <a:gd name="T62" fmla="*/ 987253 w 1122363"/>
                <a:gd name="T63" fmla="*/ 1407408 h 1531938"/>
                <a:gd name="T64" fmla="*/ 836275 w 1122363"/>
                <a:gd name="T65" fmla="*/ 1488160 h 1531938"/>
                <a:gd name="T66" fmla="*/ 653786 w 1122363"/>
                <a:gd name="T67" fmla="*/ 1527401 h 1531938"/>
                <a:gd name="T68" fmla="*/ 459056 w 1122363"/>
                <a:gd name="T69" fmla="*/ 1525133 h 1531938"/>
                <a:gd name="T70" fmla="*/ 274754 w 1122363"/>
                <a:gd name="T71" fmla="*/ 1477952 h 1531938"/>
                <a:gd name="T72" fmla="*/ 122868 w 1122363"/>
                <a:gd name="T73" fmla="*/ 1387674 h 1531938"/>
                <a:gd name="T74" fmla="*/ 25163 w 1122363"/>
                <a:gd name="T75" fmla="*/ 1257020 h 1531938"/>
                <a:gd name="T76" fmla="*/ 2947 w 1122363"/>
                <a:gd name="T77" fmla="*/ 1087805 h 1531938"/>
                <a:gd name="T78" fmla="*/ 101785 w 1122363"/>
                <a:gd name="T79" fmla="*/ 770469 h 1531938"/>
                <a:gd name="T80" fmla="*/ 185436 w 1122363"/>
                <a:gd name="T81" fmla="*/ 597625 h 1531938"/>
                <a:gd name="T82" fmla="*/ 291076 w 1122363"/>
                <a:gd name="T83" fmla="*/ 468105 h 1531938"/>
                <a:gd name="T84" fmla="*/ 429359 w 1122363"/>
                <a:gd name="T85" fmla="*/ 390529 h 1531938"/>
                <a:gd name="T86" fmla="*/ 479174 w 1122363"/>
                <a:gd name="T87" fmla="*/ 1591 h 1531938"/>
                <a:gd name="T88" fmla="*/ 551894 w 1122363"/>
                <a:gd name="T89" fmla="*/ 29995 h 1531938"/>
                <a:gd name="T90" fmla="*/ 625293 w 1122363"/>
                <a:gd name="T91" fmla="*/ 25905 h 1531938"/>
                <a:gd name="T92" fmla="*/ 709340 w 1122363"/>
                <a:gd name="T93" fmla="*/ 227 h 1531938"/>
                <a:gd name="T94" fmla="*/ 758726 w 1122363"/>
                <a:gd name="T95" fmla="*/ 27496 h 1531938"/>
                <a:gd name="T96" fmla="*/ 796785 w 1122363"/>
                <a:gd name="T97" fmla="*/ 126571 h 1531938"/>
                <a:gd name="T98" fmla="*/ 842547 w 1122363"/>
                <a:gd name="T99" fmla="*/ 132706 h 1531938"/>
                <a:gd name="T100" fmla="*/ 877887 w 1122363"/>
                <a:gd name="T101" fmla="*/ 128389 h 1531938"/>
                <a:gd name="T102" fmla="*/ 854327 w 1122363"/>
                <a:gd name="T103" fmla="*/ 210421 h 1531938"/>
                <a:gd name="T104" fmla="*/ 786364 w 1122363"/>
                <a:gd name="T105" fmla="*/ 279955 h 1531938"/>
                <a:gd name="T106" fmla="*/ 671961 w 1122363"/>
                <a:gd name="T107" fmla="*/ 339492 h 1531938"/>
                <a:gd name="T108" fmla="*/ 528333 w 1122363"/>
                <a:gd name="T109" fmla="*/ 325403 h 1531938"/>
                <a:gd name="T110" fmla="*/ 445646 w 1122363"/>
                <a:gd name="T111" fmla="*/ 337219 h 1531938"/>
                <a:gd name="T112" fmla="*/ 251726 w 1122363"/>
                <a:gd name="T113" fmla="*/ 176563 h 1531938"/>
                <a:gd name="T114" fmla="*/ 329656 w 1122363"/>
                <a:gd name="T115" fmla="*/ 137024 h 1531938"/>
                <a:gd name="T116" fmla="*/ 389916 w 1122363"/>
                <a:gd name="T117" fmla="*/ 127934 h 1531938"/>
                <a:gd name="T118" fmla="*/ 417101 w 1122363"/>
                <a:gd name="T119" fmla="*/ 43857 h 1531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30000"/>
                </a:lnSpc>
              </a:pPr>
              <a:endParaRPr lang="zh-CN" altLang="en-US" sz="1799">
                <a:cs typeface="+mn-ea"/>
                <a:sym typeface="+mn-lt"/>
              </a:endParaRPr>
            </a:p>
          </p:txBody>
        </p:sp>
        <p:sp>
          <p:nvSpPr>
            <p:cNvPr id="23580" name="KSO_Shape"/>
            <p:cNvSpPr>
              <a:spLocks noChangeAspect="1"/>
            </p:cNvSpPr>
            <p:nvPr/>
          </p:nvSpPr>
          <p:spPr bwMode="auto">
            <a:xfrm>
              <a:off x="7545388" y="2925763"/>
              <a:ext cx="400050" cy="539750"/>
            </a:xfrm>
            <a:custGeom>
              <a:avLst/>
              <a:gdLst>
                <a:gd name="T0" fmla="*/ 1114659 w 1125538"/>
                <a:gd name="T1" fmla="*/ 1446451 h 1516063"/>
                <a:gd name="T2" fmla="*/ 1124632 w 1125538"/>
                <a:gd name="T3" fmla="*/ 1455581 h 1516063"/>
                <a:gd name="T4" fmla="*/ 1123952 w 1125538"/>
                <a:gd name="T5" fmla="*/ 1506706 h 1516063"/>
                <a:gd name="T6" fmla="*/ 1112619 w 1125538"/>
                <a:gd name="T7" fmla="*/ 1514922 h 1516063"/>
                <a:gd name="T8" fmla="*/ 14959 w 1125538"/>
                <a:gd name="T9" fmla="*/ 1515379 h 1516063"/>
                <a:gd name="T10" fmla="*/ 2720 w 1125538"/>
                <a:gd name="T11" fmla="*/ 1508075 h 1516063"/>
                <a:gd name="T12" fmla="*/ 453 w 1125538"/>
                <a:gd name="T13" fmla="*/ 1456950 h 1516063"/>
                <a:gd name="T14" fmla="*/ 9292 w 1125538"/>
                <a:gd name="T15" fmla="*/ 1447136 h 1516063"/>
                <a:gd name="T16" fmla="*/ 202628 w 1125538"/>
                <a:gd name="T17" fmla="*/ 1074964 h 1516063"/>
                <a:gd name="T18" fmla="*/ 218423 w 1125538"/>
                <a:gd name="T19" fmla="*/ 1080869 h 1516063"/>
                <a:gd name="T20" fmla="*/ 223838 w 1125538"/>
                <a:gd name="T21" fmla="*/ 1377473 h 1516063"/>
                <a:gd name="T22" fmla="*/ 216843 w 1125538"/>
                <a:gd name="T23" fmla="*/ 1389056 h 1516063"/>
                <a:gd name="T24" fmla="*/ 200146 w 1125538"/>
                <a:gd name="T25" fmla="*/ 1393825 h 1516063"/>
                <a:gd name="T26" fmla="*/ 8574 w 1125538"/>
                <a:gd name="T27" fmla="*/ 1390191 h 1516063"/>
                <a:gd name="T28" fmla="*/ 225 w 1125538"/>
                <a:gd name="T29" fmla="*/ 1379063 h 1516063"/>
                <a:gd name="T30" fmla="*/ 4287 w 1125538"/>
                <a:gd name="T31" fmla="*/ 1082005 h 1516063"/>
                <a:gd name="T32" fmla="*/ 18954 w 1125538"/>
                <a:gd name="T33" fmla="*/ 1075191 h 1516063"/>
                <a:gd name="T34" fmla="*/ 494553 w 1125538"/>
                <a:gd name="T35" fmla="*/ 906007 h 1516063"/>
                <a:gd name="T36" fmla="*/ 508443 w 1125538"/>
                <a:gd name="T37" fmla="*/ 918225 h 1516063"/>
                <a:gd name="T38" fmla="*/ 510720 w 1125538"/>
                <a:gd name="T39" fmla="*/ 1373688 h 1516063"/>
                <a:gd name="T40" fmla="*/ 500929 w 1125538"/>
                <a:gd name="T41" fmla="*/ 1389526 h 1516063"/>
                <a:gd name="T42" fmla="*/ 307154 w 1125538"/>
                <a:gd name="T43" fmla="*/ 1393599 h 1516063"/>
                <a:gd name="T44" fmla="*/ 291215 w 1125538"/>
                <a:gd name="T45" fmla="*/ 1384549 h 1516063"/>
                <a:gd name="T46" fmla="*/ 285750 w 1125538"/>
                <a:gd name="T47" fmla="*/ 930216 h 1516063"/>
                <a:gd name="T48" fmla="*/ 292581 w 1125538"/>
                <a:gd name="T49" fmla="*/ 912342 h 1516063"/>
                <a:gd name="T50" fmla="*/ 614065 w 1125538"/>
                <a:gd name="T51" fmla="*/ 754062 h 1516063"/>
                <a:gd name="T52" fmla="*/ 807605 w 1125538"/>
                <a:gd name="T53" fmla="*/ 758598 h 1516063"/>
                <a:gd name="T54" fmla="*/ 814388 w 1125538"/>
                <a:gd name="T55" fmla="*/ 776968 h 1516063"/>
                <a:gd name="T56" fmla="*/ 808962 w 1125538"/>
                <a:gd name="T57" fmla="*/ 1387929 h 1516063"/>
                <a:gd name="T58" fmla="*/ 790874 w 1125538"/>
                <a:gd name="T59" fmla="*/ 1393825 h 1516063"/>
                <a:gd name="T60" fmla="*/ 597559 w 1125538"/>
                <a:gd name="T61" fmla="*/ 1389290 h 1516063"/>
                <a:gd name="T62" fmla="*/ 590550 w 1125538"/>
                <a:gd name="T63" fmla="*/ 1370920 h 1516063"/>
                <a:gd name="T64" fmla="*/ 595977 w 1125538"/>
                <a:gd name="T65" fmla="*/ 759959 h 1516063"/>
                <a:gd name="T66" fmla="*/ 614065 w 1125538"/>
                <a:gd name="T67" fmla="*/ 754062 h 1516063"/>
                <a:gd name="T68" fmla="*/ 1117173 w 1125538"/>
                <a:gd name="T69" fmla="*/ 374198 h 1516063"/>
                <a:gd name="T70" fmla="*/ 1125538 w 1125538"/>
                <a:gd name="T71" fmla="*/ 395525 h 1516063"/>
                <a:gd name="T72" fmla="*/ 1121695 w 1125538"/>
                <a:gd name="T73" fmla="*/ 1383617 h 1516063"/>
                <a:gd name="T74" fmla="*/ 1106998 w 1125538"/>
                <a:gd name="T75" fmla="*/ 1390650 h 1516063"/>
                <a:gd name="T76" fmla="*/ 910292 w 1125538"/>
                <a:gd name="T77" fmla="*/ 1388381 h 1516063"/>
                <a:gd name="T78" fmla="*/ 901926 w 1125538"/>
                <a:gd name="T79" fmla="*/ 1366827 h 1516063"/>
                <a:gd name="T80" fmla="*/ 905544 w 1125538"/>
                <a:gd name="T81" fmla="*/ 378509 h 1516063"/>
                <a:gd name="T82" fmla="*/ 920466 w 1125538"/>
                <a:gd name="T83" fmla="*/ 371702 h 1516063"/>
                <a:gd name="T84" fmla="*/ 871862 w 1125538"/>
                <a:gd name="T85" fmla="*/ 250077 h 1516063"/>
                <a:gd name="T86" fmla="*/ 834181 w 1125538"/>
                <a:gd name="T87" fmla="*/ 369107 h 1516063"/>
                <a:gd name="T88" fmla="*/ 785151 w 1125538"/>
                <a:gd name="T89" fmla="*/ 471133 h 1516063"/>
                <a:gd name="T90" fmla="*/ 726588 w 1125538"/>
                <a:gd name="T91" fmla="*/ 557062 h 1516063"/>
                <a:gd name="T92" fmla="*/ 660533 w 1125538"/>
                <a:gd name="T93" fmla="*/ 628934 h 1516063"/>
                <a:gd name="T94" fmla="*/ 589258 w 1125538"/>
                <a:gd name="T95" fmla="*/ 687429 h 1516063"/>
                <a:gd name="T96" fmla="*/ 514351 w 1125538"/>
                <a:gd name="T97" fmla="*/ 733907 h 1516063"/>
                <a:gd name="T98" fmla="*/ 419015 w 1125538"/>
                <a:gd name="T99" fmla="*/ 777438 h 1516063"/>
                <a:gd name="T100" fmla="*/ 271244 w 1125538"/>
                <a:gd name="T101" fmla="*/ 819382 h 1516063"/>
                <a:gd name="T102" fmla="*/ 143448 w 1125538"/>
                <a:gd name="T103" fmla="*/ 835933 h 1516063"/>
                <a:gd name="T104" fmla="*/ 29499 w 1125538"/>
                <a:gd name="T105" fmla="*/ 836840 h 1516063"/>
                <a:gd name="T106" fmla="*/ 97823 w 1125538"/>
                <a:gd name="T107" fmla="*/ 823690 h 1516063"/>
                <a:gd name="T108" fmla="*/ 204055 w 1125538"/>
                <a:gd name="T109" fmla="*/ 801017 h 1516063"/>
                <a:gd name="T110" fmla="*/ 299618 w 1125538"/>
                <a:gd name="T111" fmla="*/ 770863 h 1516063"/>
                <a:gd name="T112" fmla="*/ 404715 w 1125538"/>
                <a:gd name="T113" fmla="*/ 724838 h 1516063"/>
                <a:gd name="T114" fmla="*/ 542725 w 1125538"/>
                <a:gd name="T115" fmla="*/ 635962 h 1516063"/>
                <a:gd name="T116" fmla="*/ 647822 w 1125538"/>
                <a:gd name="T117" fmla="*/ 535296 h 1516063"/>
                <a:gd name="T118" fmla="*/ 724091 w 1125538"/>
                <a:gd name="T119" fmla="*/ 431683 h 1516063"/>
                <a:gd name="T120" fmla="*/ 776299 w 1125538"/>
                <a:gd name="T121" fmla="*/ 333285 h 1516063"/>
                <a:gd name="T122" fmla="*/ 814206 w 1125538"/>
                <a:gd name="T123" fmla="*/ 229445 h 1516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30000"/>
                </a:lnSpc>
              </a:pPr>
              <a:endParaRPr lang="zh-CN" altLang="en-US" sz="1799">
                <a:cs typeface="+mn-ea"/>
                <a:sym typeface="+mn-lt"/>
              </a:endParaRPr>
            </a:p>
          </p:txBody>
        </p:sp>
        <p:sp>
          <p:nvSpPr>
            <p:cNvPr id="23581" name="KSO_Shape"/>
            <p:cNvSpPr>
              <a:spLocks noChangeAspect="1"/>
            </p:cNvSpPr>
            <p:nvPr/>
          </p:nvSpPr>
          <p:spPr bwMode="auto">
            <a:xfrm>
              <a:off x="5789613" y="5300663"/>
              <a:ext cx="536575" cy="539750"/>
            </a:xfrm>
            <a:custGeom>
              <a:avLst/>
              <a:gdLst>
                <a:gd name="T0" fmla="*/ 1295082 w 2109787"/>
                <a:gd name="T1" fmla="*/ 1930537 h 2125662"/>
                <a:gd name="T2" fmla="*/ 1378267 w 2109787"/>
                <a:gd name="T3" fmla="*/ 1684248 h 2125662"/>
                <a:gd name="T4" fmla="*/ 1361122 w 2109787"/>
                <a:gd name="T5" fmla="*/ 1545055 h 2125662"/>
                <a:gd name="T6" fmla="*/ 1566862 w 2109787"/>
                <a:gd name="T7" fmla="*/ 1567300 h 2125662"/>
                <a:gd name="T8" fmla="*/ 1528445 w 2109787"/>
                <a:gd name="T9" fmla="*/ 2041129 h 2125662"/>
                <a:gd name="T10" fmla="*/ 1651000 w 2109787"/>
                <a:gd name="T11" fmla="*/ 1844733 h 2125662"/>
                <a:gd name="T12" fmla="*/ 1901190 w 2109787"/>
                <a:gd name="T13" fmla="*/ 1450988 h 2125662"/>
                <a:gd name="T14" fmla="*/ 2088197 w 2109787"/>
                <a:gd name="T15" fmla="*/ 1575563 h 2125662"/>
                <a:gd name="T16" fmla="*/ 2077720 w 2109787"/>
                <a:gd name="T17" fmla="*/ 2010939 h 2125662"/>
                <a:gd name="T18" fmla="*/ 1755457 w 2109787"/>
                <a:gd name="T19" fmla="*/ 2109455 h 2125662"/>
                <a:gd name="T20" fmla="*/ 1116012 w 2109787"/>
                <a:gd name="T21" fmla="*/ 2102146 h 2125662"/>
                <a:gd name="T22" fmla="*/ 824229 w 2109787"/>
                <a:gd name="T23" fmla="*/ 1996956 h 2125662"/>
                <a:gd name="T24" fmla="*/ 842327 w 2109787"/>
                <a:gd name="T25" fmla="*/ 1547597 h 2125662"/>
                <a:gd name="T26" fmla="*/ 1079500 w 2109787"/>
                <a:gd name="T27" fmla="*/ 1446221 h 2125662"/>
                <a:gd name="T28" fmla="*/ 1156856 w 2109787"/>
                <a:gd name="T29" fmla="*/ 894212 h 2125662"/>
                <a:gd name="T30" fmla="*/ 1181274 w 2109787"/>
                <a:gd name="T31" fmla="*/ 1123523 h 2125662"/>
                <a:gd name="T32" fmla="*/ 1403890 w 2109787"/>
                <a:gd name="T33" fmla="*/ 1350929 h 2125662"/>
                <a:gd name="T34" fmla="*/ 1555473 w 2109787"/>
                <a:gd name="T35" fmla="*/ 1330602 h 2125662"/>
                <a:gd name="T36" fmla="*/ 1746695 w 2109787"/>
                <a:gd name="T37" fmla="*/ 1088269 h 2125662"/>
                <a:gd name="T38" fmla="*/ 1634435 w 2109787"/>
                <a:gd name="T39" fmla="*/ 939629 h 2125662"/>
                <a:gd name="T40" fmla="*/ 1329051 w 2109787"/>
                <a:gd name="T41" fmla="*/ 834184 h 2125662"/>
                <a:gd name="T42" fmla="*/ 1487609 w 2109787"/>
                <a:gd name="T43" fmla="*/ 501650 h 2125662"/>
                <a:gd name="T44" fmla="*/ 1685808 w 2109787"/>
                <a:gd name="T45" fmla="*/ 588039 h 2125662"/>
                <a:gd name="T46" fmla="*/ 1817729 w 2109787"/>
                <a:gd name="T47" fmla="*/ 779556 h 2125662"/>
                <a:gd name="T48" fmla="*/ 1848490 w 2109787"/>
                <a:gd name="T49" fmla="*/ 1036817 h 2125662"/>
                <a:gd name="T50" fmla="*/ 1748915 w 2109787"/>
                <a:gd name="T51" fmla="*/ 1271528 h 2125662"/>
                <a:gd name="T52" fmla="*/ 1576403 w 2109787"/>
                <a:gd name="T53" fmla="*/ 1417309 h 2125662"/>
                <a:gd name="T54" fmla="*/ 1403573 w 2109787"/>
                <a:gd name="T55" fmla="*/ 1442082 h 2125662"/>
                <a:gd name="T56" fmla="*/ 1224085 w 2109787"/>
                <a:gd name="T57" fmla="*/ 1336319 h 2125662"/>
                <a:gd name="T58" fmla="*/ 1088992 w 2109787"/>
                <a:gd name="T59" fmla="*/ 1130193 h 2125662"/>
                <a:gd name="T60" fmla="*/ 1072185 w 2109787"/>
                <a:gd name="T61" fmla="*/ 867850 h 2125662"/>
                <a:gd name="T62" fmla="*/ 1171443 w 2109787"/>
                <a:gd name="T63" fmla="*/ 647432 h 2125662"/>
                <a:gd name="T64" fmla="*/ 1349029 w 2109787"/>
                <a:gd name="T65" fmla="*/ 518483 h 2125662"/>
                <a:gd name="T66" fmla="*/ 894842 w 2109787"/>
                <a:gd name="T67" fmla="*/ 389721 h 2125662"/>
                <a:gd name="T68" fmla="*/ 783863 w 2109787"/>
                <a:gd name="T69" fmla="*/ 461707 h 2125662"/>
                <a:gd name="T70" fmla="*/ 646249 w 2109787"/>
                <a:gd name="T71" fmla="*/ 519107 h 2125662"/>
                <a:gd name="T72" fmla="*/ 649737 w 2109787"/>
                <a:gd name="T73" fmla="*/ 631367 h 2125662"/>
                <a:gd name="T74" fmla="*/ 859963 w 2109787"/>
                <a:gd name="T75" fmla="*/ 751873 h 2125662"/>
                <a:gd name="T76" fmla="*/ 989016 w 2109787"/>
                <a:gd name="T77" fmla="*/ 914873 h 2125662"/>
                <a:gd name="T78" fmla="*/ 926551 w 2109787"/>
                <a:gd name="T79" fmla="*/ 1110219 h 2125662"/>
                <a:gd name="T80" fmla="*/ 637054 w 2109787"/>
                <a:gd name="T81" fmla="*/ 1172057 h 2125662"/>
                <a:gd name="T82" fmla="*/ 648152 w 2109787"/>
                <a:gd name="T83" fmla="*/ 1081995 h 2125662"/>
                <a:gd name="T84" fmla="*/ 837450 w 2109787"/>
                <a:gd name="T85" fmla="*/ 1055674 h 2125662"/>
                <a:gd name="T86" fmla="*/ 874549 w 2109787"/>
                <a:gd name="T87" fmla="*/ 927557 h 2125662"/>
                <a:gd name="T88" fmla="*/ 734081 w 2109787"/>
                <a:gd name="T89" fmla="*/ 811174 h 2125662"/>
                <a:gd name="T90" fmla="*/ 535588 w 2109787"/>
                <a:gd name="T91" fmla="*/ 662762 h 2125662"/>
                <a:gd name="T92" fmla="*/ 561905 w 2109787"/>
                <a:gd name="T93" fmla="*/ 464879 h 2125662"/>
                <a:gd name="T94" fmla="*/ 832750 w 2109787"/>
                <a:gd name="T95" fmla="*/ 1588 h 2125662"/>
                <a:gd name="T96" fmla="*/ 1300854 w 2109787"/>
                <a:gd name="T97" fmla="*/ 193714 h 2125662"/>
                <a:gd name="T98" fmla="*/ 1132654 w 2109787"/>
                <a:gd name="T99" fmla="*/ 241031 h 2125662"/>
                <a:gd name="T100" fmla="*/ 735320 w 2109787"/>
                <a:gd name="T101" fmla="*/ 141316 h 2125662"/>
                <a:gd name="T102" fmla="*/ 411297 w 2109787"/>
                <a:gd name="T103" fmla="*/ 258815 h 2125662"/>
                <a:gd name="T104" fmla="*/ 196445 w 2109787"/>
                <a:gd name="T105" fmla="*/ 520171 h 2125662"/>
                <a:gd name="T106" fmla="*/ 143129 w 2109787"/>
                <a:gd name="T107" fmla="*/ 858378 h 2125662"/>
                <a:gd name="T108" fmla="*/ 247857 w 2109787"/>
                <a:gd name="T109" fmla="*/ 1145456 h 2125662"/>
                <a:gd name="T110" fmla="*/ 469056 w 2109787"/>
                <a:gd name="T111" fmla="*/ 1349968 h 2125662"/>
                <a:gd name="T112" fmla="*/ 542684 w 2109787"/>
                <a:gd name="T113" fmla="*/ 1533202 h 2125662"/>
                <a:gd name="T114" fmla="*/ 227229 w 2109787"/>
                <a:gd name="T115" fmla="*/ 1339170 h 2125662"/>
                <a:gd name="T116" fmla="*/ 37131 w 2109787"/>
                <a:gd name="T117" fmla="*/ 1025417 h 2125662"/>
                <a:gd name="T118" fmla="*/ 15868 w 2109787"/>
                <a:gd name="T119" fmla="*/ 627508 h 2125662"/>
                <a:gd name="T120" fmla="*/ 204062 w 2109787"/>
                <a:gd name="T121" fmla="*/ 257545 h 2125662"/>
                <a:gd name="T122" fmla="*/ 551570 w 2109787"/>
                <a:gd name="T123" fmla="*/ 35567 h 2125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9787" h="2125662">
                  <a:moveTo>
                    <a:pt x="1216342" y="1436687"/>
                  </a:moveTo>
                  <a:lnTo>
                    <a:pt x="1216977" y="1467831"/>
                  </a:lnTo>
                  <a:lnTo>
                    <a:pt x="1218247" y="1498021"/>
                  </a:lnTo>
                  <a:lnTo>
                    <a:pt x="1219517" y="1527894"/>
                  </a:lnTo>
                  <a:lnTo>
                    <a:pt x="1221105" y="1556813"/>
                  </a:lnTo>
                  <a:lnTo>
                    <a:pt x="1223010" y="1585097"/>
                  </a:lnTo>
                  <a:lnTo>
                    <a:pt x="1225550" y="1612427"/>
                  </a:lnTo>
                  <a:lnTo>
                    <a:pt x="1227772" y="1639121"/>
                  </a:lnTo>
                  <a:lnTo>
                    <a:pt x="1230630" y="1665180"/>
                  </a:lnTo>
                  <a:lnTo>
                    <a:pt x="1233487" y="1690286"/>
                  </a:lnTo>
                  <a:lnTo>
                    <a:pt x="1237297" y="1714756"/>
                  </a:lnTo>
                  <a:lnTo>
                    <a:pt x="1240790" y="1738273"/>
                  </a:lnTo>
                  <a:lnTo>
                    <a:pt x="1244917" y="1761154"/>
                  </a:lnTo>
                  <a:lnTo>
                    <a:pt x="1249362" y="1783399"/>
                  </a:lnTo>
                  <a:lnTo>
                    <a:pt x="1253807" y="1804691"/>
                  </a:lnTo>
                  <a:lnTo>
                    <a:pt x="1258570" y="1825030"/>
                  </a:lnTo>
                  <a:lnTo>
                    <a:pt x="1263967" y="1844733"/>
                  </a:lnTo>
                  <a:lnTo>
                    <a:pt x="1269365" y="1863801"/>
                  </a:lnTo>
                  <a:lnTo>
                    <a:pt x="1275397" y="1881597"/>
                  </a:lnTo>
                  <a:lnTo>
                    <a:pt x="1281430" y="1899076"/>
                  </a:lnTo>
                  <a:lnTo>
                    <a:pt x="1288097" y="1915283"/>
                  </a:lnTo>
                  <a:lnTo>
                    <a:pt x="1295082" y="1930537"/>
                  </a:lnTo>
                  <a:lnTo>
                    <a:pt x="1302067" y="1945474"/>
                  </a:lnTo>
                  <a:lnTo>
                    <a:pt x="1309687" y="1959457"/>
                  </a:lnTo>
                  <a:lnTo>
                    <a:pt x="1317625" y="1972168"/>
                  </a:lnTo>
                  <a:lnTo>
                    <a:pt x="1325562" y="1984244"/>
                  </a:lnTo>
                  <a:lnTo>
                    <a:pt x="1330007" y="1990282"/>
                  </a:lnTo>
                  <a:lnTo>
                    <a:pt x="1334135" y="1995685"/>
                  </a:lnTo>
                  <a:lnTo>
                    <a:pt x="1338262" y="2001087"/>
                  </a:lnTo>
                  <a:lnTo>
                    <a:pt x="1343025" y="2005854"/>
                  </a:lnTo>
                  <a:lnTo>
                    <a:pt x="1347470" y="2010621"/>
                  </a:lnTo>
                  <a:lnTo>
                    <a:pt x="1352232" y="2015388"/>
                  </a:lnTo>
                  <a:lnTo>
                    <a:pt x="1356677" y="2019519"/>
                  </a:lnTo>
                  <a:lnTo>
                    <a:pt x="1361440" y="2023968"/>
                  </a:lnTo>
                  <a:lnTo>
                    <a:pt x="1366520" y="2027782"/>
                  </a:lnTo>
                  <a:lnTo>
                    <a:pt x="1371282" y="2031278"/>
                  </a:lnTo>
                  <a:lnTo>
                    <a:pt x="1376362" y="2034773"/>
                  </a:lnTo>
                  <a:lnTo>
                    <a:pt x="1381442" y="2038269"/>
                  </a:lnTo>
                  <a:lnTo>
                    <a:pt x="1386840" y="2041129"/>
                  </a:lnTo>
                  <a:lnTo>
                    <a:pt x="1391920" y="2043989"/>
                  </a:lnTo>
                  <a:lnTo>
                    <a:pt x="1391920" y="1688379"/>
                  </a:lnTo>
                  <a:lnTo>
                    <a:pt x="1387475" y="1687108"/>
                  </a:lnTo>
                  <a:lnTo>
                    <a:pt x="1382395" y="1685837"/>
                  </a:lnTo>
                  <a:lnTo>
                    <a:pt x="1378267" y="1684248"/>
                  </a:lnTo>
                  <a:lnTo>
                    <a:pt x="1373505" y="1682341"/>
                  </a:lnTo>
                  <a:lnTo>
                    <a:pt x="1369695" y="1680117"/>
                  </a:lnTo>
                  <a:lnTo>
                    <a:pt x="1365885" y="1677256"/>
                  </a:lnTo>
                  <a:lnTo>
                    <a:pt x="1362075" y="1674079"/>
                  </a:lnTo>
                  <a:lnTo>
                    <a:pt x="1358900" y="1670901"/>
                  </a:lnTo>
                  <a:lnTo>
                    <a:pt x="1356042" y="1667405"/>
                  </a:lnTo>
                  <a:lnTo>
                    <a:pt x="1353502" y="1663274"/>
                  </a:lnTo>
                  <a:lnTo>
                    <a:pt x="1350962" y="1659460"/>
                  </a:lnTo>
                  <a:lnTo>
                    <a:pt x="1349057" y="1655329"/>
                  </a:lnTo>
                  <a:lnTo>
                    <a:pt x="1347470" y="1650562"/>
                  </a:lnTo>
                  <a:lnTo>
                    <a:pt x="1346517" y="1645795"/>
                  </a:lnTo>
                  <a:lnTo>
                    <a:pt x="1345882" y="1641346"/>
                  </a:lnTo>
                  <a:lnTo>
                    <a:pt x="1345565" y="1635943"/>
                  </a:lnTo>
                  <a:lnTo>
                    <a:pt x="1345565" y="1582872"/>
                  </a:lnTo>
                  <a:lnTo>
                    <a:pt x="1345882" y="1577469"/>
                  </a:lnTo>
                  <a:lnTo>
                    <a:pt x="1346517" y="1572385"/>
                  </a:lnTo>
                  <a:lnTo>
                    <a:pt x="1347787" y="1567300"/>
                  </a:lnTo>
                  <a:lnTo>
                    <a:pt x="1349692" y="1562215"/>
                  </a:lnTo>
                  <a:lnTo>
                    <a:pt x="1352232" y="1557449"/>
                  </a:lnTo>
                  <a:lnTo>
                    <a:pt x="1354772" y="1553317"/>
                  </a:lnTo>
                  <a:lnTo>
                    <a:pt x="1357630" y="1549186"/>
                  </a:lnTo>
                  <a:lnTo>
                    <a:pt x="1361122" y="1545055"/>
                  </a:lnTo>
                  <a:lnTo>
                    <a:pt x="1365250" y="1541877"/>
                  </a:lnTo>
                  <a:lnTo>
                    <a:pt x="1369060" y="1538699"/>
                  </a:lnTo>
                  <a:lnTo>
                    <a:pt x="1373505" y="1535839"/>
                  </a:lnTo>
                  <a:lnTo>
                    <a:pt x="1378267" y="1533614"/>
                  </a:lnTo>
                  <a:lnTo>
                    <a:pt x="1383030" y="1532025"/>
                  </a:lnTo>
                  <a:lnTo>
                    <a:pt x="1388427" y="1530754"/>
                  </a:lnTo>
                  <a:lnTo>
                    <a:pt x="1393507" y="1529801"/>
                  </a:lnTo>
                  <a:lnTo>
                    <a:pt x="1399222" y="1529483"/>
                  </a:lnTo>
                  <a:lnTo>
                    <a:pt x="1516062" y="1529483"/>
                  </a:lnTo>
                  <a:lnTo>
                    <a:pt x="1521460" y="1529801"/>
                  </a:lnTo>
                  <a:lnTo>
                    <a:pt x="1526857" y="1530754"/>
                  </a:lnTo>
                  <a:lnTo>
                    <a:pt x="1531937" y="1532025"/>
                  </a:lnTo>
                  <a:lnTo>
                    <a:pt x="1537017" y="1533614"/>
                  </a:lnTo>
                  <a:lnTo>
                    <a:pt x="1541462" y="1535839"/>
                  </a:lnTo>
                  <a:lnTo>
                    <a:pt x="1545907" y="1538699"/>
                  </a:lnTo>
                  <a:lnTo>
                    <a:pt x="1550035" y="1541877"/>
                  </a:lnTo>
                  <a:lnTo>
                    <a:pt x="1553845" y="1545055"/>
                  </a:lnTo>
                  <a:lnTo>
                    <a:pt x="1557020" y="1549186"/>
                  </a:lnTo>
                  <a:lnTo>
                    <a:pt x="1560512" y="1553317"/>
                  </a:lnTo>
                  <a:lnTo>
                    <a:pt x="1563052" y="1557449"/>
                  </a:lnTo>
                  <a:lnTo>
                    <a:pt x="1565275" y="1562215"/>
                  </a:lnTo>
                  <a:lnTo>
                    <a:pt x="1566862" y="1567300"/>
                  </a:lnTo>
                  <a:lnTo>
                    <a:pt x="1568132" y="1572385"/>
                  </a:lnTo>
                  <a:lnTo>
                    <a:pt x="1569085" y="1577469"/>
                  </a:lnTo>
                  <a:lnTo>
                    <a:pt x="1569402" y="1582872"/>
                  </a:lnTo>
                  <a:lnTo>
                    <a:pt x="1569402" y="1635943"/>
                  </a:lnTo>
                  <a:lnTo>
                    <a:pt x="1569085" y="1641346"/>
                  </a:lnTo>
                  <a:lnTo>
                    <a:pt x="1568450" y="1645795"/>
                  </a:lnTo>
                  <a:lnTo>
                    <a:pt x="1567180" y="1650562"/>
                  </a:lnTo>
                  <a:lnTo>
                    <a:pt x="1565910" y="1655329"/>
                  </a:lnTo>
                  <a:lnTo>
                    <a:pt x="1564005" y="1659460"/>
                  </a:lnTo>
                  <a:lnTo>
                    <a:pt x="1561782" y="1663274"/>
                  </a:lnTo>
                  <a:lnTo>
                    <a:pt x="1558607" y="1667405"/>
                  </a:lnTo>
                  <a:lnTo>
                    <a:pt x="1555750" y="1670901"/>
                  </a:lnTo>
                  <a:lnTo>
                    <a:pt x="1552575" y="1674079"/>
                  </a:lnTo>
                  <a:lnTo>
                    <a:pt x="1549082" y="1677256"/>
                  </a:lnTo>
                  <a:lnTo>
                    <a:pt x="1545272" y="1680117"/>
                  </a:lnTo>
                  <a:lnTo>
                    <a:pt x="1541145" y="1682341"/>
                  </a:lnTo>
                  <a:lnTo>
                    <a:pt x="1537017" y="1684248"/>
                  </a:lnTo>
                  <a:lnTo>
                    <a:pt x="1532255" y="1685837"/>
                  </a:lnTo>
                  <a:lnTo>
                    <a:pt x="1527810" y="1687108"/>
                  </a:lnTo>
                  <a:lnTo>
                    <a:pt x="1523047" y="1688379"/>
                  </a:lnTo>
                  <a:lnTo>
                    <a:pt x="1523047" y="2043989"/>
                  </a:lnTo>
                  <a:lnTo>
                    <a:pt x="1528445" y="2041129"/>
                  </a:lnTo>
                  <a:lnTo>
                    <a:pt x="1533525" y="2038269"/>
                  </a:lnTo>
                  <a:lnTo>
                    <a:pt x="1538605" y="2034773"/>
                  </a:lnTo>
                  <a:lnTo>
                    <a:pt x="1543685" y="2031278"/>
                  </a:lnTo>
                  <a:lnTo>
                    <a:pt x="1548765" y="2027782"/>
                  </a:lnTo>
                  <a:lnTo>
                    <a:pt x="1553527" y="2023968"/>
                  </a:lnTo>
                  <a:lnTo>
                    <a:pt x="1558290" y="2019519"/>
                  </a:lnTo>
                  <a:lnTo>
                    <a:pt x="1563052" y="2015388"/>
                  </a:lnTo>
                  <a:lnTo>
                    <a:pt x="1567497" y="2010621"/>
                  </a:lnTo>
                  <a:lnTo>
                    <a:pt x="1572260" y="2005854"/>
                  </a:lnTo>
                  <a:lnTo>
                    <a:pt x="1576705" y="2001087"/>
                  </a:lnTo>
                  <a:lnTo>
                    <a:pt x="1580832" y="1995685"/>
                  </a:lnTo>
                  <a:lnTo>
                    <a:pt x="1585277" y="1990282"/>
                  </a:lnTo>
                  <a:lnTo>
                    <a:pt x="1589405" y="1984244"/>
                  </a:lnTo>
                  <a:lnTo>
                    <a:pt x="1597660" y="1972168"/>
                  </a:lnTo>
                  <a:lnTo>
                    <a:pt x="1605280" y="1959457"/>
                  </a:lnTo>
                  <a:lnTo>
                    <a:pt x="1612900" y="1945474"/>
                  </a:lnTo>
                  <a:lnTo>
                    <a:pt x="1620202" y="1930537"/>
                  </a:lnTo>
                  <a:lnTo>
                    <a:pt x="1626870" y="1915283"/>
                  </a:lnTo>
                  <a:lnTo>
                    <a:pt x="1633537" y="1899076"/>
                  </a:lnTo>
                  <a:lnTo>
                    <a:pt x="1639570" y="1881597"/>
                  </a:lnTo>
                  <a:lnTo>
                    <a:pt x="1645602" y="1863801"/>
                  </a:lnTo>
                  <a:lnTo>
                    <a:pt x="1651000" y="1844733"/>
                  </a:lnTo>
                  <a:lnTo>
                    <a:pt x="1656397" y="1825030"/>
                  </a:lnTo>
                  <a:lnTo>
                    <a:pt x="1661160" y="1804691"/>
                  </a:lnTo>
                  <a:lnTo>
                    <a:pt x="1665922" y="1783399"/>
                  </a:lnTo>
                  <a:lnTo>
                    <a:pt x="1670050" y="1761154"/>
                  </a:lnTo>
                  <a:lnTo>
                    <a:pt x="1673860" y="1738273"/>
                  </a:lnTo>
                  <a:lnTo>
                    <a:pt x="1677987" y="1714756"/>
                  </a:lnTo>
                  <a:lnTo>
                    <a:pt x="1681162" y="1690286"/>
                  </a:lnTo>
                  <a:lnTo>
                    <a:pt x="1684337" y="1665180"/>
                  </a:lnTo>
                  <a:lnTo>
                    <a:pt x="1687195" y="1639121"/>
                  </a:lnTo>
                  <a:lnTo>
                    <a:pt x="1689735" y="1612427"/>
                  </a:lnTo>
                  <a:lnTo>
                    <a:pt x="1691957" y="1585097"/>
                  </a:lnTo>
                  <a:lnTo>
                    <a:pt x="1693862" y="1556813"/>
                  </a:lnTo>
                  <a:lnTo>
                    <a:pt x="1695450" y="1527894"/>
                  </a:lnTo>
                  <a:lnTo>
                    <a:pt x="1696720" y="1498021"/>
                  </a:lnTo>
                  <a:lnTo>
                    <a:pt x="1697672" y="1467831"/>
                  </a:lnTo>
                  <a:lnTo>
                    <a:pt x="1698942" y="1436687"/>
                  </a:lnTo>
                  <a:lnTo>
                    <a:pt x="1738312" y="1438912"/>
                  </a:lnTo>
                  <a:lnTo>
                    <a:pt x="1774825" y="1441454"/>
                  </a:lnTo>
                  <a:lnTo>
                    <a:pt x="1835150" y="1446221"/>
                  </a:lnTo>
                  <a:lnTo>
                    <a:pt x="1875472" y="1449399"/>
                  </a:lnTo>
                  <a:lnTo>
                    <a:pt x="1890077" y="1450670"/>
                  </a:lnTo>
                  <a:lnTo>
                    <a:pt x="1901190" y="1450988"/>
                  </a:lnTo>
                  <a:lnTo>
                    <a:pt x="1912620" y="1451941"/>
                  </a:lnTo>
                  <a:lnTo>
                    <a:pt x="1923415" y="1453212"/>
                  </a:lnTo>
                  <a:lnTo>
                    <a:pt x="1934210" y="1455119"/>
                  </a:lnTo>
                  <a:lnTo>
                    <a:pt x="1945005" y="1457662"/>
                  </a:lnTo>
                  <a:lnTo>
                    <a:pt x="1955482" y="1460522"/>
                  </a:lnTo>
                  <a:lnTo>
                    <a:pt x="1965642" y="1464017"/>
                  </a:lnTo>
                  <a:lnTo>
                    <a:pt x="1975485" y="1468149"/>
                  </a:lnTo>
                  <a:lnTo>
                    <a:pt x="1985327" y="1472598"/>
                  </a:lnTo>
                  <a:lnTo>
                    <a:pt x="1994852" y="1477047"/>
                  </a:lnTo>
                  <a:lnTo>
                    <a:pt x="2004060" y="1482767"/>
                  </a:lnTo>
                  <a:lnTo>
                    <a:pt x="2012950" y="1488170"/>
                  </a:lnTo>
                  <a:lnTo>
                    <a:pt x="2021522" y="1494526"/>
                  </a:lnTo>
                  <a:lnTo>
                    <a:pt x="2029777" y="1500881"/>
                  </a:lnTo>
                  <a:lnTo>
                    <a:pt x="2038032" y="1507873"/>
                  </a:lnTo>
                  <a:lnTo>
                    <a:pt x="2045652" y="1515182"/>
                  </a:lnTo>
                  <a:lnTo>
                    <a:pt x="2052637" y="1522809"/>
                  </a:lnTo>
                  <a:lnTo>
                    <a:pt x="2059622" y="1530754"/>
                  </a:lnTo>
                  <a:lnTo>
                    <a:pt x="2065972" y="1539334"/>
                  </a:lnTo>
                  <a:lnTo>
                    <a:pt x="2072322" y="1547597"/>
                  </a:lnTo>
                  <a:lnTo>
                    <a:pt x="2078037" y="1556495"/>
                  </a:lnTo>
                  <a:lnTo>
                    <a:pt x="2083435" y="1566029"/>
                  </a:lnTo>
                  <a:lnTo>
                    <a:pt x="2088197" y="1575563"/>
                  </a:lnTo>
                  <a:lnTo>
                    <a:pt x="2092642" y="1585414"/>
                  </a:lnTo>
                  <a:lnTo>
                    <a:pt x="2096452" y="1595266"/>
                  </a:lnTo>
                  <a:lnTo>
                    <a:pt x="2099945" y="1605117"/>
                  </a:lnTo>
                  <a:lnTo>
                    <a:pt x="2103120" y="1615605"/>
                  </a:lnTo>
                  <a:lnTo>
                    <a:pt x="2105660" y="1626410"/>
                  </a:lnTo>
                  <a:lnTo>
                    <a:pt x="2107247" y="1637215"/>
                  </a:lnTo>
                  <a:lnTo>
                    <a:pt x="2108835" y="1648337"/>
                  </a:lnTo>
                  <a:lnTo>
                    <a:pt x="2109470" y="1659460"/>
                  </a:lnTo>
                  <a:lnTo>
                    <a:pt x="2109787" y="1670901"/>
                  </a:lnTo>
                  <a:lnTo>
                    <a:pt x="2109787" y="1949605"/>
                  </a:lnTo>
                  <a:lnTo>
                    <a:pt x="2109787" y="1955325"/>
                  </a:lnTo>
                  <a:lnTo>
                    <a:pt x="2108835" y="1960728"/>
                  </a:lnTo>
                  <a:lnTo>
                    <a:pt x="2107882" y="1966448"/>
                  </a:lnTo>
                  <a:lnTo>
                    <a:pt x="2106295" y="1971850"/>
                  </a:lnTo>
                  <a:lnTo>
                    <a:pt x="2104072" y="1976935"/>
                  </a:lnTo>
                  <a:lnTo>
                    <a:pt x="2101532" y="1982020"/>
                  </a:lnTo>
                  <a:lnTo>
                    <a:pt x="2098675" y="1987105"/>
                  </a:lnTo>
                  <a:lnTo>
                    <a:pt x="2095182" y="1992189"/>
                  </a:lnTo>
                  <a:lnTo>
                    <a:pt x="2091690" y="1996956"/>
                  </a:lnTo>
                  <a:lnTo>
                    <a:pt x="2087245" y="2002041"/>
                  </a:lnTo>
                  <a:lnTo>
                    <a:pt x="2082800" y="2006490"/>
                  </a:lnTo>
                  <a:lnTo>
                    <a:pt x="2077720" y="2010939"/>
                  </a:lnTo>
                  <a:lnTo>
                    <a:pt x="2072322" y="2015706"/>
                  </a:lnTo>
                  <a:lnTo>
                    <a:pt x="2066607" y="2019837"/>
                  </a:lnTo>
                  <a:lnTo>
                    <a:pt x="2060575" y="2024286"/>
                  </a:lnTo>
                  <a:lnTo>
                    <a:pt x="2053907" y="2028418"/>
                  </a:lnTo>
                  <a:lnTo>
                    <a:pt x="2047240" y="2032549"/>
                  </a:lnTo>
                  <a:lnTo>
                    <a:pt x="2039937" y="2036680"/>
                  </a:lnTo>
                  <a:lnTo>
                    <a:pt x="2032317" y="2040494"/>
                  </a:lnTo>
                  <a:lnTo>
                    <a:pt x="2024697" y="2044307"/>
                  </a:lnTo>
                  <a:lnTo>
                    <a:pt x="2016442" y="2048121"/>
                  </a:lnTo>
                  <a:lnTo>
                    <a:pt x="2007870" y="2051934"/>
                  </a:lnTo>
                  <a:lnTo>
                    <a:pt x="1999297" y="2055430"/>
                  </a:lnTo>
                  <a:lnTo>
                    <a:pt x="1990090" y="2058926"/>
                  </a:lnTo>
                  <a:lnTo>
                    <a:pt x="1970722" y="2065599"/>
                  </a:lnTo>
                  <a:lnTo>
                    <a:pt x="1950402" y="2071955"/>
                  </a:lnTo>
                  <a:lnTo>
                    <a:pt x="1929130" y="2077675"/>
                  </a:lnTo>
                  <a:lnTo>
                    <a:pt x="1907222" y="2083396"/>
                  </a:lnTo>
                  <a:lnTo>
                    <a:pt x="1883727" y="2088480"/>
                  </a:lnTo>
                  <a:lnTo>
                    <a:pt x="1859597" y="2093565"/>
                  </a:lnTo>
                  <a:lnTo>
                    <a:pt x="1834515" y="2098014"/>
                  </a:lnTo>
                  <a:lnTo>
                    <a:pt x="1809115" y="2102146"/>
                  </a:lnTo>
                  <a:lnTo>
                    <a:pt x="1782762" y="2105959"/>
                  </a:lnTo>
                  <a:lnTo>
                    <a:pt x="1755457" y="2109455"/>
                  </a:lnTo>
                  <a:lnTo>
                    <a:pt x="1728152" y="2112633"/>
                  </a:lnTo>
                  <a:lnTo>
                    <a:pt x="1700212" y="2115175"/>
                  </a:lnTo>
                  <a:lnTo>
                    <a:pt x="1671637" y="2118035"/>
                  </a:lnTo>
                  <a:lnTo>
                    <a:pt x="1642745" y="2119942"/>
                  </a:lnTo>
                  <a:lnTo>
                    <a:pt x="1613535" y="2121849"/>
                  </a:lnTo>
                  <a:lnTo>
                    <a:pt x="1584325" y="2123120"/>
                  </a:lnTo>
                  <a:lnTo>
                    <a:pt x="1554480" y="2124391"/>
                  </a:lnTo>
                  <a:lnTo>
                    <a:pt x="1524635" y="2125027"/>
                  </a:lnTo>
                  <a:lnTo>
                    <a:pt x="1494790" y="2125344"/>
                  </a:lnTo>
                  <a:lnTo>
                    <a:pt x="1464945" y="2125662"/>
                  </a:lnTo>
                  <a:lnTo>
                    <a:pt x="1435100" y="2125344"/>
                  </a:lnTo>
                  <a:lnTo>
                    <a:pt x="1404937" y="2125027"/>
                  </a:lnTo>
                  <a:lnTo>
                    <a:pt x="1375092" y="2124391"/>
                  </a:lnTo>
                  <a:lnTo>
                    <a:pt x="1344930" y="2123120"/>
                  </a:lnTo>
                  <a:lnTo>
                    <a:pt x="1315085" y="2121849"/>
                  </a:lnTo>
                  <a:lnTo>
                    <a:pt x="1285557" y="2119942"/>
                  </a:lnTo>
                  <a:lnTo>
                    <a:pt x="1256030" y="2118035"/>
                  </a:lnTo>
                  <a:lnTo>
                    <a:pt x="1227455" y="2115175"/>
                  </a:lnTo>
                  <a:lnTo>
                    <a:pt x="1198562" y="2112633"/>
                  </a:lnTo>
                  <a:lnTo>
                    <a:pt x="1170622" y="2109455"/>
                  </a:lnTo>
                  <a:lnTo>
                    <a:pt x="1142682" y="2105959"/>
                  </a:lnTo>
                  <a:lnTo>
                    <a:pt x="1116012" y="2102146"/>
                  </a:lnTo>
                  <a:lnTo>
                    <a:pt x="1089660" y="2098014"/>
                  </a:lnTo>
                  <a:lnTo>
                    <a:pt x="1064260" y="2093565"/>
                  </a:lnTo>
                  <a:lnTo>
                    <a:pt x="1039177" y="2088480"/>
                  </a:lnTo>
                  <a:lnTo>
                    <a:pt x="1015364" y="2083396"/>
                  </a:lnTo>
                  <a:lnTo>
                    <a:pt x="992187" y="2077675"/>
                  </a:lnTo>
                  <a:lnTo>
                    <a:pt x="970597" y="2071955"/>
                  </a:lnTo>
                  <a:lnTo>
                    <a:pt x="949642" y="2065599"/>
                  </a:lnTo>
                  <a:lnTo>
                    <a:pt x="929639" y="2058926"/>
                  </a:lnTo>
                  <a:lnTo>
                    <a:pt x="910907" y="2051934"/>
                  </a:lnTo>
                  <a:lnTo>
                    <a:pt x="902334" y="2048121"/>
                  </a:lnTo>
                  <a:lnTo>
                    <a:pt x="893762" y="2044307"/>
                  </a:lnTo>
                  <a:lnTo>
                    <a:pt x="885507" y="2040494"/>
                  </a:lnTo>
                  <a:lnTo>
                    <a:pt x="877569" y="2036680"/>
                  </a:lnTo>
                  <a:lnTo>
                    <a:pt x="870584" y="2032549"/>
                  </a:lnTo>
                  <a:lnTo>
                    <a:pt x="863282" y="2028418"/>
                  </a:lnTo>
                  <a:lnTo>
                    <a:pt x="856614" y="2024286"/>
                  </a:lnTo>
                  <a:lnTo>
                    <a:pt x="850264" y="2019837"/>
                  </a:lnTo>
                  <a:lnTo>
                    <a:pt x="844232" y="2015706"/>
                  </a:lnTo>
                  <a:lnTo>
                    <a:pt x="838517" y="2010939"/>
                  </a:lnTo>
                  <a:lnTo>
                    <a:pt x="833437" y="2006490"/>
                  </a:lnTo>
                  <a:lnTo>
                    <a:pt x="828674" y="2002041"/>
                  </a:lnTo>
                  <a:lnTo>
                    <a:pt x="824229" y="1996956"/>
                  </a:lnTo>
                  <a:lnTo>
                    <a:pt x="820419" y="1992189"/>
                  </a:lnTo>
                  <a:lnTo>
                    <a:pt x="816609" y="1987105"/>
                  </a:lnTo>
                  <a:lnTo>
                    <a:pt x="813752" y="1982020"/>
                  </a:lnTo>
                  <a:lnTo>
                    <a:pt x="811212" y="1976935"/>
                  </a:lnTo>
                  <a:lnTo>
                    <a:pt x="808989" y="1971850"/>
                  </a:lnTo>
                  <a:lnTo>
                    <a:pt x="807084" y="1966448"/>
                  </a:lnTo>
                  <a:lnTo>
                    <a:pt x="805814" y="1960728"/>
                  </a:lnTo>
                  <a:lnTo>
                    <a:pt x="805179" y="1955325"/>
                  </a:lnTo>
                  <a:lnTo>
                    <a:pt x="804862" y="1949605"/>
                  </a:lnTo>
                  <a:lnTo>
                    <a:pt x="804862" y="1670901"/>
                  </a:lnTo>
                  <a:lnTo>
                    <a:pt x="805179" y="1659460"/>
                  </a:lnTo>
                  <a:lnTo>
                    <a:pt x="806132" y="1648337"/>
                  </a:lnTo>
                  <a:lnTo>
                    <a:pt x="807402" y="1637215"/>
                  </a:lnTo>
                  <a:lnTo>
                    <a:pt x="809624" y="1626410"/>
                  </a:lnTo>
                  <a:lnTo>
                    <a:pt x="812164" y="1615605"/>
                  </a:lnTo>
                  <a:lnTo>
                    <a:pt x="815022" y="1605117"/>
                  </a:lnTo>
                  <a:lnTo>
                    <a:pt x="818197" y="1595266"/>
                  </a:lnTo>
                  <a:lnTo>
                    <a:pt x="822324" y="1585414"/>
                  </a:lnTo>
                  <a:lnTo>
                    <a:pt x="826769" y="1575563"/>
                  </a:lnTo>
                  <a:lnTo>
                    <a:pt x="831849" y="1566029"/>
                  </a:lnTo>
                  <a:lnTo>
                    <a:pt x="836929" y="1556495"/>
                  </a:lnTo>
                  <a:lnTo>
                    <a:pt x="842327" y="1547597"/>
                  </a:lnTo>
                  <a:lnTo>
                    <a:pt x="848677" y="1539334"/>
                  </a:lnTo>
                  <a:lnTo>
                    <a:pt x="855344" y="1530754"/>
                  </a:lnTo>
                  <a:lnTo>
                    <a:pt x="862012" y="1522809"/>
                  </a:lnTo>
                  <a:lnTo>
                    <a:pt x="869632" y="1515182"/>
                  </a:lnTo>
                  <a:lnTo>
                    <a:pt x="876934" y="1507873"/>
                  </a:lnTo>
                  <a:lnTo>
                    <a:pt x="884872" y="1500881"/>
                  </a:lnTo>
                  <a:lnTo>
                    <a:pt x="893444" y="1494526"/>
                  </a:lnTo>
                  <a:lnTo>
                    <a:pt x="902017" y="1488170"/>
                  </a:lnTo>
                  <a:lnTo>
                    <a:pt x="910907" y="1482767"/>
                  </a:lnTo>
                  <a:lnTo>
                    <a:pt x="920114" y="1477047"/>
                  </a:lnTo>
                  <a:lnTo>
                    <a:pt x="929639" y="1472598"/>
                  </a:lnTo>
                  <a:lnTo>
                    <a:pt x="939482" y="1468149"/>
                  </a:lnTo>
                  <a:lnTo>
                    <a:pt x="949324" y="1464017"/>
                  </a:lnTo>
                  <a:lnTo>
                    <a:pt x="959802" y="1460522"/>
                  </a:lnTo>
                  <a:lnTo>
                    <a:pt x="969962" y="1457662"/>
                  </a:lnTo>
                  <a:lnTo>
                    <a:pt x="980439" y="1455119"/>
                  </a:lnTo>
                  <a:lnTo>
                    <a:pt x="991234" y="1453212"/>
                  </a:lnTo>
                  <a:lnTo>
                    <a:pt x="1002347" y="1451941"/>
                  </a:lnTo>
                  <a:lnTo>
                    <a:pt x="1013459" y="1450988"/>
                  </a:lnTo>
                  <a:lnTo>
                    <a:pt x="1024889" y="1450670"/>
                  </a:lnTo>
                  <a:lnTo>
                    <a:pt x="1039177" y="1449399"/>
                  </a:lnTo>
                  <a:lnTo>
                    <a:pt x="1079500" y="1446221"/>
                  </a:lnTo>
                  <a:lnTo>
                    <a:pt x="1140142" y="1441454"/>
                  </a:lnTo>
                  <a:lnTo>
                    <a:pt x="1176655" y="1438912"/>
                  </a:lnTo>
                  <a:lnTo>
                    <a:pt x="1216342" y="1436687"/>
                  </a:lnTo>
                  <a:close/>
                  <a:moveTo>
                    <a:pt x="1249771" y="769392"/>
                  </a:moveTo>
                  <a:lnTo>
                    <a:pt x="1245966" y="770028"/>
                  </a:lnTo>
                  <a:lnTo>
                    <a:pt x="1242477" y="770663"/>
                  </a:lnTo>
                  <a:lnTo>
                    <a:pt x="1239306" y="771933"/>
                  </a:lnTo>
                  <a:lnTo>
                    <a:pt x="1235818" y="773839"/>
                  </a:lnTo>
                  <a:lnTo>
                    <a:pt x="1232647" y="775427"/>
                  </a:lnTo>
                  <a:lnTo>
                    <a:pt x="1229476" y="777650"/>
                  </a:lnTo>
                  <a:lnTo>
                    <a:pt x="1226621" y="780191"/>
                  </a:lnTo>
                  <a:lnTo>
                    <a:pt x="1223450" y="782732"/>
                  </a:lnTo>
                  <a:lnTo>
                    <a:pt x="1217425" y="789084"/>
                  </a:lnTo>
                  <a:lnTo>
                    <a:pt x="1211717" y="796071"/>
                  </a:lnTo>
                  <a:lnTo>
                    <a:pt x="1206009" y="803376"/>
                  </a:lnTo>
                  <a:lnTo>
                    <a:pt x="1194275" y="819574"/>
                  </a:lnTo>
                  <a:lnTo>
                    <a:pt x="1186030" y="831008"/>
                  </a:lnTo>
                  <a:lnTo>
                    <a:pt x="1177785" y="843395"/>
                  </a:lnTo>
                  <a:lnTo>
                    <a:pt x="1169857" y="855781"/>
                  </a:lnTo>
                  <a:lnTo>
                    <a:pt x="1161929" y="868803"/>
                  </a:lnTo>
                  <a:lnTo>
                    <a:pt x="1159075" y="881507"/>
                  </a:lnTo>
                  <a:lnTo>
                    <a:pt x="1156856" y="894212"/>
                  </a:lnTo>
                  <a:lnTo>
                    <a:pt x="1154636" y="907233"/>
                  </a:lnTo>
                  <a:lnTo>
                    <a:pt x="1152733" y="920573"/>
                  </a:lnTo>
                  <a:lnTo>
                    <a:pt x="1151465" y="933595"/>
                  </a:lnTo>
                  <a:lnTo>
                    <a:pt x="1150513" y="947569"/>
                  </a:lnTo>
                  <a:lnTo>
                    <a:pt x="1149879" y="960909"/>
                  </a:lnTo>
                  <a:lnTo>
                    <a:pt x="1149879" y="974566"/>
                  </a:lnTo>
                  <a:lnTo>
                    <a:pt x="1149879" y="984412"/>
                  </a:lnTo>
                  <a:lnTo>
                    <a:pt x="1150196" y="994258"/>
                  </a:lnTo>
                  <a:lnTo>
                    <a:pt x="1151147" y="1003786"/>
                  </a:lnTo>
                  <a:lnTo>
                    <a:pt x="1151782" y="1013314"/>
                  </a:lnTo>
                  <a:lnTo>
                    <a:pt x="1153050" y="1023160"/>
                  </a:lnTo>
                  <a:lnTo>
                    <a:pt x="1154319" y="1032688"/>
                  </a:lnTo>
                  <a:lnTo>
                    <a:pt x="1156538" y="1042216"/>
                  </a:lnTo>
                  <a:lnTo>
                    <a:pt x="1158124" y="1051427"/>
                  </a:lnTo>
                  <a:lnTo>
                    <a:pt x="1160344" y="1060637"/>
                  </a:lnTo>
                  <a:lnTo>
                    <a:pt x="1162564" y="1069848"/>
                  </a:lnTo>
                  <a:lnTo>
                    <a:pt x="1165101" y="1079058"/>
                  </a:lnTo>
                  <a:lnTo>
                    <a:pt x="1168272" y="1088269"/>
                  </a:lnTo>
                  <a:lnTo>
                    <a:pt x="1171126" y="1096844"/>
                  </a:lnTo>
                  <a:lnTo>
                    <a:pt x="1174297" y="1106055"/>
                  </a:lnTo>
                  <a:lnTo>
                    <a:pt x="1177468" y="1114948"/>
                  </a:lnTo>
                  <a:lnTo>
                    <a:pt x="1181274" y="1123523"/>
                  </a:lnTo>
                  <a:lnTo>
                    <a:pt x="1184762" y="1132099"/>
                  </a:lnTo>
                  <a:lnTo>
                    <a:pt x="1188884" y="1140356"/>
                  </a:lnTo>
                  <a:lnTo>
                    <a:pt x="1193007" y="1148932"/>
                  </a:lnTo>
                  <a:lnTo>
                    <a:pt x="1197129" y="1157189"/>
                  </a:lnTo>
                  <a:lnTo>
                    <a:pt x="1206326" y="1173387"/>
                  </a:lnTo>
                  <a:lnTo>
                    <a:pt x="1215839" y="1188950"/>
                  </a:lnTo>
                  <a:lnTo>
                    <a:pt x="1225987" y="1204513"/>
                  </a:lnTo>
                  <a:lnTo>
                    <a:pt x="1236769" y="1219123"/>
                  </a:lnTo>
                  <a:lnTo>
                    <a:pt x="1247551" y="1233097"/>
                  </a:lnTo>
                  <a:lnTo>
                    <a:pt x="1258967" y="1246437"/>
                  </a:lnTo>
                  <a:lnTo>
                    <a:pt x="1271018" y="1259776"/>
                  </a:lnTo>
                  <a:lnTo>
                    <a:pt x="1283068" y="1271845"/>
                  </a:lnTo>
                  <a:lnTo>
                    <a:pt x="1295436" y="1283597"/>
                  </a:lnTo>
                  <a:lnTo>
                    <a:pt x="1308121" y="1294395"/>
                  </a:lnTo>
                  <a:lnTo>
                    <a:pt x="1320805" y="1304241"/>
                  </a:lnTo>
                  <a:lnTo>
                    <a:pt x="1333490" y="1313769"/>
                  </a:lnTo>
                  <a:lnTo>
                    <a:pt x="1346175" y="1322662"/>
                  </a:lnTo>
                  <a:lnTo>
                    <a:pt x="1359177" y="1330602"/>
                  </a:lnTo>
                  <a:lnTo>
                    <a:pt x="1371861" y="1337272"/>
                  </a:lnTo>
                  <a:lnTo>
                    <a:pt x="1384863" y="1343624"/>
                  </a:lnTo>
                  <a:lnTo>
                    <a:pt x="1397548" y="1348706"/>
                  </a:lnTo>
                  <a:lnTo>
                    <a:pt x="1403890" y="1350929"/>
                  </a:lnTo>
                  <a:lnTo>
                    <a:pt x="1410233" y="1353470"/>
                  </a:lnTo>
                  <a:lnTo>
                    <a:pt x="1416258" y="1355058"/>
                  </a:lnTo>
                  <a:lnTo>
                    <a:pt x="1422600" y="1356646"/>
                  </a:lnTo>
                  <a:lnTo>
                    <a:pt x="1428308" y="1358234"/>
                  </a:lnTo>
                  <a:lnTo>
                    <a:pt x="1434334" y="1359187"/>
                  </a:lnTo>
                  <a:lnTo>
                    <a:pt x="1440042" y="1360140"/>
                  </a:lnTo>
                  <a:lnTo>
                    <a:pt x="1446067" y="1360775"/>
                  </a:lnTo>
                  <a:lnTo>
                    <a:pt x="1451775" y="1361093"/>
                  </a:lnTo>
                  <a:lnTo>
                    <a:pt x="1457483" y="1361093"/>
                  </a:lnTo>
                  <a:lnTo>
                    <a:pt x="1462874" y="1361093"/>
                  </a:lnTo>
                  <a:lnTo>
                    <a:pt x="1468900" y="1360775"/>
                  </a:lnTo>
                  <a:lnTo>
                    <a:pt x="1474291" y="1360140"/>
                  </a:lnTo>
                  <a:lnTo>
                    <a:pt x="1480316" y="1359187"/>
                  </a:lnTo>
                  <a:lnTo>
                    <a:pt x="1486341" y="1358234"/>
                  </a:lnTo>
                  <a:lnTo>
                    <a:pt x="1492366" y="1356646"/>
                  </a:lnTo>
                  <a:lnTo>
                    <a:pt x="1498392" y="1355058"/>
                  </a:lnTo>
                  <a:lnTo>
                    <a:pt x="1504734" y="1353470"/>
                  </a:lnTo>
                  <a:lnTo>
                    <a:pt x="1510759" y="1350929"/>
                  </a:lnTo>
                  <a:lnTo>
                    <a:pt x="1517101" y="1348706"/>
                  </a:lnTo>
                  <a:lnTo>
                    <a:pt x="1529786" y="1343624"/>
                  </a:lnTo>
                  <a:lnTo>
                    <a:pt x="1542471" y="1337272"/>
                  </a:lnTo>
                  <a:lnTo>
                    <a:pt x="1555473" y="1330602"/>
                  </a:lnTo>
                  <a:lnTo>
                    <a:pt x="1568157" y="1322662"/>
                  </a:lnTo>
                  <a:lnTo>
                    <a:pt x="1581159" y="1313769"/>
                  </a:lnTo>
                  <a:lnTo>
                    <a:pt x="1593844" y="1304241"/>
                  </a:lnTo>
                  <a:lnTo>
                    <a:pt x="1606846" y="1294395"/>
                  </a:lnTo>
                  <a:lnTo>
                    <a:pt x="1619531" y="1283597"/>
                  </a:lnTo>
                  <a:lnTo>
                    <a:pt x="1631581" y="1271845"/>
                  </a:lnTo>
                  <a:lnTo>
                    <a:pt x="1643949" y="1259776"/>
                  </a:lnTo>
                  <a:lnTo>
                    <a:pt x="1655682" y="1246437"/>
                  </a:lnTo>
                  <a:lnTo>
                    <a:pt x="1667098" y="1233097"/>
                  </a:lnTo>
                  <a:lnTo>
                    <a:pt x="1678197" y="1219123"/>
                  </a:lnTo>
                  <a:lnTo>
                    <a:pt x="1688662" y="1204513"/>
                  </a:lnTo>
                  <a:lnTo>
                    <a:pt x="1698810" y="1188950"/>
                  </a:lnTo>
                  <a:lnTo>
                    <a:pt x="1708324" y="1173387"/>
                  </a:lnTo>
                  <a:lnTo>
                    <a:pt x="1717203" y="1157189"/>
                  </a:lnTo>
                  <a:lnTo>
                    <a:pt x="1721643" y="1148932"/>
                  </a:lnTo>
                  <a:lnTo>
                    <a:pt x="1725765" y="1140356"/>
                  </a:lnTo>
                  <a:lnTo>
                    <a:pt x="1729570" y="1132099"/>
                  </a:lnTo>
                  <a:lnTo>
                    <a:pt x="1733693" y="1123523"/>
                  </a:lnTo>
                  <a:lnTo>
                    <a:pt x="1737181" y="1114948"/>
                  </a:lnTo>
                  <a:lnTo>
                    <a:pt x="1740352" y="1106055"/>
                  </a:lnTo>
                  <a:lnTo>
                    <a:pt x="1743524" y="1096844"/>
                  </a:lnTo>
                  <a:lnTo>
                    <a:pt x="1746695" y="1088269"/>
                  </a:lnTo>
                  <a:lnTo>
                    <a:pt x="1749232" y="1079058"/>
                  </a:lnTo>
                  <a:lnTo>
                    <a:pt x="1751769" y="1069848"/>
                  </a:lnTo>
                  <a:lnTo>
                    <a:pt x="1754306" y="1060637"/>
                  </a:lnTo>
                  <a:lnTo>
                    <a:pt x="1756525" y="1051427"/>
                  </a:lnTo>
                  <a:lnTo>
                    <a:pt x="1758428" y="1042216"/>
                  </a:lnTo>
                  <a:lnTo>
                    <a:pt x="1760014" y="1032688"/>
                  </a:lnTo>
                  <a:lnTo>
                    <a:pt x="1761599" y="1023160"/>
                  </a:lnTo>
                  <a:lnTo>
                    <a:pt x="1762551" y="1013314"/>
                  </a:lnTo>
                  <a:lnTo>
                    <a:pt x="1763502" y="1003786"/>
                  </a:lnTo>
                  <a:lnTo>
                    <a:pt x="1764136" y="994258"/>
                  </a:lnTo>
                  <a:lnTo>
                    <a:pt x="1764453" y="984412"/>
                  </a:lnTo>
                  <a:lnTo>
                    <a:pt x="1764771" y="974566"/>
                  </a:lnTo>
                  <a:lnTo>
                    <a:pt x="1764453" y="962815"/>
                  </a:lnTo>
                  <a:lnTo>
                    <a:pt x="1763819" y="951063"/>
                  </a:lnTo>
                  <a:lnTo>
                    <a:pt x="1748598" y="950745"/>
                  </a:lnTo>
                  <a:lnTo>
                    <a:pt x="1733059" y="949793"/>
                  </a:lnTo>
                  <a:lnTo>
                    <a:pt x="1716886" y="948840"/>
                  </a:lnTo>
                  <a:lnTo>
                    <a:pt x="1701030" y="947569"/>
                  </a:lnTo>
                  <a:lnTo>
                    <a:pt x="1684223" y="945664"/>
                  </a:lnTo>
                  <a:lnTo>
                    <a:pt x="1667732" y="943758"/>
                  </a:lnTo>
                  <a:lnTo>
                    <a:pt x="1650925" y="941852"/>
                  </a:lnTo>
                  <a:lnTo>
                    <a:pt x="1634435" y="939629"/>
                  </a:lnTo>
                  <a:lnTo>
                    <a:pt x="1617628" y="937406"/>
                  </a:lnTo>
                  <a:lnTo>
                    <a:pt x="1600503" y="934548"/>
                  </a:lnTo>
                  <a:lnTo>
                    <a:pt x="1584013" y="931689"/>
                  </a:lnTo>
                  <a:lnTo>
                    <a:pt x="1567206" y="928513"/>
                  </a:lnTo>
                  <a:lnTo>
                    <a:pt x="1550716" y="925337"/>
                  </a:lnTo>
                  <a:lnTo>
                    <a:pt x="1533909" y="921526"/>
                  </a:lnTo>
                  <a:lnTo>
                    <a:pt x="1517736" y="917714"/>
                  </a:lnTo>
                  <a:lnTo>
                    <a:pt x="1502197" y="913903"/>
                  </a:lnTo>
                  <a:lnTo>
                    <a:pt x="1486024" y="909457"/>
                  </a:lnTo>
                  <a:lnTo>
                    <a:pt x="1470802" y="905010"/>
                  </a:lnTo>
                  <a:lnTo>
                    <a:pt x="1456215" y="900564"/>
                  </a:lnTo>
                  <a:lnTo>
                    <a:pt x="1441310" y="895164"/>
                  </a:lnTo>
                  <a:lnTo>
                    <a:pt x="1427357" y="890400"/>
                  </a:lnTo>
                  <a:lnTo>
                    <a:pt x="1413721" y="884683"/>
                  </a:lnTo>
                  <a:lnTo>
                    <a:pt x="1400719" y="879284"/>
                  </a:lnTo>
                  <a:lnTo>
                    <a:pt x="1388352" y="873250"/>
                  </a:lnTo>
                  <a:lnTo>
                    <a:pt x="1376618" y="867533"/>
                  </a:lnTo>
                  <a:lnTo>
                    <a:pt x="1365519" y="861181"/>
                  </a:lnTo>
                  <a:lnTo>
                    <a:pt x="1355054" y="854828"/>
                  </a:lnTo>
                  <a:lnTo>
                    <a:pt x="1345541" y="848159"/>
                  </a:lnTo>
                  <a:lnTo>
                    <a:pt x="1336661" y="841171"/>
                  </a:lnTo>
                  <a:lnTo>
                    <a:pt x="1329051" y="834184"/>
                  </a:lnTo>
                  <a:lnTo>
                    <a:pt x="1324928" y="830690"/>
                  </a:lnTo>
                  <a:lnTo>
                    <a:pt x="1321757" y="826879"/>
                  </a:lnTo>
                  <a:lnTo>
                    <a:pt x="1318586" y="823068"/>
                  </a:lnTo>
                  <a:lnTo>
                    <a:pt x="1315414" y="819574"/>
                  </a:lnTo>
                  <a:lnTo>
                    <a:pt x="1309706" y="811634"/>
                  </a:lnTo>
                  <a:lnTo>
                    <a:pt x="1303681" y="804647"/>
                  </a:lnTo>
                  <a:lnTo>
                    <a:pt x="1298607" y="798612"/>
                  </a:lnTo>
                  <a:lnTo>
                    <a:pt x="1293216" y="792578"/>
                  </a:lnTo>
                  <a:lnTo>
                    <a:pt x="1288142" y="787813"/>
                  </a:lnTo>
                  <a:lnTo>
                    <a:pt x="1283386" y="783367"/>
                  </a:lnTo>
                  <a:lnTo>
                    <a:pt x="1278312" y="779873"/>
                  </a:lnTo>
                  <a:lnTo>
                    <a:pt x="1273872" y="777015"/>
                  </a:lnTo>
                  <a:lnTo>
                    <a:pt x="1269432" y="774474"/>
                  </a:lnTo>
                  <a:lnTo>
                    <a:pt x="1265310" y="772251"/>
                  </a:lnTo>
                  <a:lnTo>
                    <a:pt x="1261187" y="770980"/>
                  </a:lnTo>
                  <a:lnTo>
                    <a:pt x="1257065" y="770028"/>
                  </a:lnTo>
                  <a:lnTo>
                    <a:pt x="1253576" y="769392"/>
                  </a:lnTo>
                  <a:lnTo>
                    <a:pt x="1249771" y="769392"/>
                  </a:lnTo>
                  <a:close/>
                  <a:moveTo>
                    <a:pt x="1457483" y="500062"/>
                  </a:moveTo>
                  <a:lnTo>
                    <a:pt x="1467631" y="500380"/>
                  </a:lnTo>
                  <a:lnTo>
                    <a:pt x="1477462" y="500697"/>
                  </a:lnTo>
                  <a:lnTo>
                    <a:pt x="1487609" y="501650"/>
                  </a:lnTo>
                  <a:lnTo>
                    <a:pt x="1497757" y="502603"/>
                  </a:lnTo>
                  <a:lnTo>
                    <a:pt x="1507588" y="503874"/>
                  </a:lnTo>
                  <a:lnTo>
                    <a:pt x="1517419" y="505462"/>
                  </a:lnTo>
                  <a:lnTo>
                    <a:pt x="1527249" y="507685"/>
                  </a:lnTo>
                  <a:lnTo>
                    <a:pt x="1537080" y="509908"/>
                  </a:lnTo>
                  <a:lnTo>
                    <a:pt x="1546276" y="512449"/>
                  </a:lnTo>
                  <a:lnTo>
                    <a:pt x="1556107" y="514990"/>
                  </a:lnTo>
                  <a:lnTo>
                    <a:pt x="1565303" y="518483"/>
                  </a:lnTo>
                  <a:lnTo>
                    <a:pt x="1574817" y="521659"/>
                  </a:lnTo>
                  <a:lnTo>
                    <a:pt x="1584013" y="525153"/>
                  </a:lnTo>
                  <a:lnTo>
                    <a:pt x="1592893" y="528964"/>
                  </a:lnTo>
                  <a:lnTo>
                    <a:pt x="1602089" y="533093"/>
                  </a:lnTo>
                  <a:lnTo>
                    <a:pt x="1610968" y="537540"/>
                  </a:lnTo>
                  <a:lnTo>
                    <a:pt x="1619848" y="542304"/>
                  </a:lnTo>
                  <a:lnTo>
                    <a:pt x="1628410" y="547068"/>
                  </a:lnTo>
                  <a:lnTo>
                    <a:pt x="1636972" y="552150"/>
                  </a:lnTo>
                  <a:lnTo>
                    <a:pt x="1645534" y="557549"/>
                  </a:lnTo>
                  <a:lnTo>
                    <a:pt x="1654096" y="562948"/>
                  </a:lnTo>
                  <a:lnTo>
                    <a:pt x="1662024" y="568983"/>
                  </a:lnTo>
                  <a:lnTo>
                    <a:pt x="1670269" y="575017"/>
                  </a:lnTo>
                  <a:lnTo>
                    <a:pt x="1678197" y="581369"/>
                  </a:lnTo>
                  <a:lnTo>
                    <a:pt x="1685808" y="588039"/>
                  </a:lnTo>
                  <a:lnTo>
                    <a:pt x="1693736" y="594391"/>
                  </a:lnTo>
                  <a:lnTo>
                    <a:pt x="1701347" y="601696"/>
                  </a:lnTo>
                  <a:lnTo>
                    <a:pt x="1708641" y="608684"/>
                  </a:lnTo>
                  <a:lnTo>
                    <a:pt x="1715934" y="615989"/>
                  </a:lnTo>
                  <a:lnTo>
                    <a:pt x="1723228" y="623611"/>
                  </a:lnTo>
                  <a:lnTo>
                    <a:pt x="1729888" y="631234"/>
                  </a:lnTo>
                  <a:lnTo>
                    <a:pt x="1736864" y="639174"/>
                  </a:lnTo>
                  <a:lnTo>
                    <a:pt x="1743207" y="647432"/>
                  </a:lnTo>
                  <a:lnTo>
                    <a:pt x="1749866" y="655689"/>
                  </a:lnTo>
                  <a:lnTo>
                    <a:pt x="1756208" y="664265"/>
                  </a:lnTo>
                  <a:lnTo>
                    <a:pt x="1762234" y="673158"/>
                  </a:lnTo>
                  <a:lnTo>
                    <a:pt x="1768259" y="682051"/>
                  </a:lnTo>
                  <a:lnTo>
                    <a:pt x="1773967" y="690944"/>
                  </a:lnTo>
                  <a:lnTo>
                    <a:pt x="1779675" y="700154"/>
                  </a:lnTo>
                  <a:lnTo>
                    <a:pt x="1785066" y="709682"/>
                  </a:lnTo>
                  <a:lnTo>
                    <a:pt x="1790140" y="719211"/>
                  </a:lnTo>
                  <a:lnTo>
                    <a:pt x="1795531" y="728739"/>
                  </a:lnTo>
                  <a:lnTo>
                    <a:pt x="1800288" y="738902"/>
                  </a:lnTo>
                  <a:lnTo>
                    <a:pt x="1805045" y="748430"/>
                  </a:lnTo>
                  <a:lnTo>
                    <a:pt x="1809484" y="758594"/>
                  </a:lnTo>
                  <a:lnTo>
                    <a:pt x="1813924" y="769075"/>
                  </a:lnTo>
                  <a:lnTo>
                    <a:pt x="1817729" y="779556"/>
                  </a:lnTo>
                  <a:lnTo>
                    <a:pt x="1821535" y="790037"/>
                  </a:lnTo>
                  <a:lnTo>
                    <a:pt x="1825340" y="800835"/>
                  </a:lnTo>
                  <a:lnTo>
                    <a:pt x="1828828" y="811634"/>
                  </a:lnTo>
                  <a:lnTo>
                    <a:pt x="1832000" y="822750"/>
                  </a:lnTo>
                  <a:lnTo>
                    <a:pt x="1834854" y="833866"/>
                  </a:lnTo>
                  <a:lnTo>
                    <a:pt x="1837708" y="844983"/>
                  </a:lnTo>
                  <a:lnTo>
                    <a:pt x="1840245" y="856416"/>
                  </a:lnTo>
                  <a:lnTo>
                    <a:pt x="1842464" y="867850"/>
                  </a:lnTo>
                  <a:lnTo>
                    <a:pt x="1844684" y="879284"/>
                  </a:lnTo>
                  <a:lnTo>
                    <a:pt x="1846270" y="890718"/>
                  </a:lnTo>
                  <a:lnTo>
                    <a:pt x="1847855" y="902469"/>
                  </a:lnTo>
                  <a:lnTo>
                    <a:pt x="1849758" y="914221"/>
                  </a:lnTo>
                  <a:lnTo>
                    <a:pt x="1850710" y="926290"/>
                  </a:lnTo>
                  <a:lnTo>
                    <a:pt x="1851661" y="938359"/>
                  </a:lnTo>
                  <a:lnTo>
                    <a:pt x="1852295" y="950428"/>
                  </a:lnTo>
                  <a:lnTo>
                    <a:pt x="1852612" y="962497"/>
                  </a:lnTo>
                  <a:lnTo>
                    <a:pt x="1852612" y="974566"/>
                  </a:lnTo>
                  <a:lnTo>
                    <a:pt x="1852612" y="987270"/>
                  </a:lnTo>
                  <a:lnTo>
                    <a:pt x="1851978" y="999657"/>
                  </a:lnTo>
                  <a:lnTo>
                    <a:pt x="1851344" y="1012361"/>
                  </a:lnTo>
                  <a:lnTo>
                    <a:pt x="1850075" y="1024430"/>
                  </a:lnTo>
                  <a:lnTo>
                    <a:pt x="1848490" y="1036817"/>
                  </a:lnTo>
                  <a:lnTo>
                    <a:pt x="1846587" y="1048886"/>
                  </a:lnTo>
                  <a:lnTo>
                    <a:pt x="1844367" y="1060955"/>
                  </a:lnTo>
                  <a:lnTo>
                    <a:pt x="1842147" y="1072706"/>
                  </a:lnTo>
                  <a:lnTo>
                    <a:pt x="1839293" y="1084458"/>
                  </a:lnTo>
                  <a:lnTo>
                    <a:pt x="1836122" y="1095891"/>
                  </a:lnTo>
                  <a:lnTo>
                    <a:pt x="1832951" y="1107643"/>
                  </a:lnTo>
                  <a:lnTo>
                    <a:pt x="1829463" y="1118759"/>
                  </a:lnTo>
                  <a:lnTo>
                    <a:pt x="1825974" y="1130193"/>
                  </a:lnTo>
                  <a:lnTo>
                    <a:pt x="1821535" y="1141309"/>
                  </a:lnTo>
                  <a:lnTo>
                    <a:pt x="1817412" y="1152108"/>
                  </a:lnTo>
                  <a:lnTo>
                    <a:pt x="1812655" y="1162906"/>
                  </a:lnTo>
                  <a:lnTo>
                    <a:pt x="1807899" y="1173705"/>
                  </a:lnTo>
                  <a:lnTo>
                    <a:pt x="1803142" y="1184186"/>
                  </a:lnTo>
                  <a:lnTo>
                    <a:pt x="1797751" y="1194667"/>
                  </a:lnTo>
                  <a:lnTo>
                    <a:pt x="1792360" y="1204830"/>
                  </a:lnTo>
                  <a:lnTo>
                    <a:pt x="1786652" y="1214994"/>
                  </a:lnTo>
                  <a:lnTo>
                    <a:pt x="1780944" y="1224840"/>
                  </a:lnTo>
                  <a:lnTo>
                    <a:pt x="1774601" y="1234050"/>
                  </a:lnTo>
                  <a:lnTo>
                    <a:pt x="1768576" y="1243896"/>
                  </a:lnTo>
                  <a:lnTo>
                    <a:pt x="1762234" y="1253107"/>
                  </a:lnTo>
                  <a:lnTo>
                    <a:pt x="1755891" y="1262317"/>
                  </a:lnTo>
                  <a:lnTo>
                    <a:pt x="1748915" y="1271528"/>
                  </a:lnTo>
                  <a:lnTo>
                    <a:pt x="1741938" y="1280103"/>
                  </a:lnTo>
                  <a:lnTo>
                    <a:pt x="1735279" y="1288678"/>
                  </a:lnTo>
                  <a:lnTo>
                    <a:pt x="1727985" y="1297254"/>
                  </a:lnTo>
                  <a:lnTo>
                    <a:pt x="1720691" y="1305194"/>
                  </a:lnTo>
                  <a:lnTo>
                    <a:pt x="1713397" y="1313452"/>
                  </a:lnTo>
                  <a:lnTo>
                    <a:pt x="1705787" y="1321392"/>
                  </a:lnTo>
                  <a:lnTo>
                    <a:pt x="1698493" y="1329014"/>
                  </a:lnTo>
                  <a:lnTo>
                    <a:pt x="1690565" y="1336319"/>
                  </a:lnTo>
                  <a:lnTo>
                    <a:pt x="1682637" y="1343624"/>
                  </a:lnTo>
                  <a:lnTo>
                    <a:pt x="1674709" y="1350612"/>
                  </a:lnTo>
                  <a:lnTo>
                    <a:pt x="1666781" y="1357599"/>
                  </a:lnTo>
                  <a:lnTo>
                    <a:pt x="1658853" y="1364269"/>
                  </a:lnTo>
                  <a:lnTo>
                    <a:pt x="1650608" y="1370303"/>
                  </a:lnTo>
                  <a:lnTo>
                    <a:pt x="1642680" y="1376655"/>
                  </a:lnTo>
                  <a:lnTo>
                    <a:pt x="1634435" y="1382372"/>
                  </a:lnTo>
                  <a:lnTo>
                    <a:pt x="1626190" y="1388407"/>
                  </a:lnTo>
                  <a:lnTo>
                    <a:pt x="1617945" y="1393806"/>
                  </a:lnTo>
                  <a:lnTo>
                    <a:pt x="1609700" y="1399205"/>
                  </a:lnTo>
                  <a:lnTo>
                    <a:pt x="1601455" y="1403970"/>
                  </a:lnTo>
                  <a:lnTo>
                    <a:pt x="1592893" y="1408416"/>
                  </a:lnTo>
                  <a:lnTo>
                    <a:pt x="1584648" y="1413180"/>
                  </a:lnTo>
                  <a:lnTo>
                    <a:pt x="1576403" y="1417309"/>
                  </a:lnTo>
                  <a:lnTo>
                    <a:pt x="1568157" y="1421120"/>
                  </a:lnTo>
                  <a:lnTo>
                    <a:pt x="1559912" y="1425249"/>
                  </a:lnTo>
                  <a:lnTo>
                    <a:pt x="1551667" y="1428743"/>
                  </a:lnTo>
                  <a:lnTo>
                    <a:pt x="1543422" y="1431601"/>
                  </a:lnTo>
                  <a:lnTo>
                    <a:pt x="1535177" y="1434777"/>
                  </a:lnTo>
                  <a:lnTo>
                    <a:pt x="1527249" y="1437636"/>
                  </a:lnTo>
                  <a:lnTo>
                    <a:pt x="1519004" y="1439859"/>
                  </a:lnTo>
                  <a:lnTo>
                    <a:pt x="1510759" y="1442082"/>
                  </a:lnTo>
                  <a:lnTo>
                    <a:pt x="1503148" y="1443670"/>
                  </a:lnTo>
                  <a:lnTo>
                    <a:pt x="1495220" y="1445576"/>
                  </a:lnTo>
                  <a:lnTo>
                    <a:pt x="1487292" y="1446846"/>
                  </a:lnTo>
                  <a:lnTo>
                    <a:pt x="1479999" y="1448117"/>
                  </a:lnTo>
                  <a:lnTo>
                    <a:pt x="1472071" y="1448752"/>
                  </a:lnTo>
                  <a:lnTo>
                    <a:pt x="1464460" y="1449070"/>
                  </a:lnTo>
                  <a:lnTo>
                    <a:pt x="1457483" y="1449387"/>
                  </a:lnTo>
                  <a:lnTo>
                    <a:pt x="1449872" y="1449070"/>
                  </a:lnTo>
                  <a:lnTo>
                    <a:pt x="1442579" y="1448752"/>
                  </a:lnTo>
                  <a:lnTo>
                    <a:pt x="1434968" y="1448117"/>
                  </a:lnTo>
                  <a:lnTo>
                    <a:pt x="1427357" y="1446846"/>
                  </a:lnTo>
                  <a:lnTo>
                    <a:pt x="1419429" y="1445576"/>
                  </a:lnTo>
                  <a:lnTo>
                    <a:pt x="1411818" y="1443670"/>
                  </a:lnTo>
                  <a:lnTo>
                    <a:pt x="1403573" y="1442082"/>
                  </a:lnTo>
                  <a:lnTo>
                    <a:pt x="1395645" y="1439859"/>
                  </a:lnTo>
                  <a:lnTo>
                    <a:pt x="1387717" y="1437636"/>
                  </a:lnTo>
                  <a:lnTo>
                    <a:pt x="1379472" y="1434777"/>
                  </a:lnTo>
                  <a:lnTo>
                    <a:pt x="1371227" y="1431601"/>
                  </a:lnTo>
                  <a:lnTo>
                    <a:pt x="1362982" y="1428743"/>
                  </a:lnTo>
                  <a:lnTo>
                    <a:pt x="1355054" y="1425249"/>
                  </a:lnTo>
                  <a:lnTo>
                    <a:pt x="1346492" y="1421120"/>
                  </a:lnTo>
                  <a:lnTo>
                    <a:pt x="1338247" y="1417309"/>
                  </a:lnTo>
                  <a:lnTo>
                    <a:pt x="1330002" y="1413180"/>
                  </a:lnTo>
                  <a:lnTo>
                    <a:pt x="1321757" y="1408416"/>
                  </a:lnTo>
                  <a:lnTo>
                    <a:pt x="1313195" y="1403970"/>
                  </a:lnTo>
                  <a:lnTo>
                    <a:pt x="1304950" y="1399205"/>
                  </a:lnTo>
                  <a:lnTo>
                    <a:pt x="1296705" y="1393806"/>
                  </a:lnTo>
                  <a:lnTo>
                    <a:pt x="1288459" y="1388407"/>
                  </a:lnTo>
                  <a:lnTo>
                    <a:pt x="1280214" y="1382372"/>
                  </a:lnTo>
                  <a:lnTo>
                    <a:pt x="1272286" y="1376655"/>
                  </a:lnTo>
                  <a:lnTo>
                    <a:pt x="1264041" y="1370303"/>
                  </a:lnTo>
                  <a:lnTo>
                    <a:pt x="1255796" y="1364269"/>
                  </a:lnTo>
                  <a:lnTo>
                    <a:pt x="1247551" y="1357599"/>
                  </a:lnTo>
                  <a:lnTo>
                    <a:pt x="1239940" y="1350612"/>
                  </a:lnTo>
                  <a:lnTo>
                    <a:pt x="1232012" y="1343624"/>
                  </a:lnTo>
                  <a:lnTo>
                    <a:pt x="1224085" y="1336319"/>
                  </a:lnTo>
                  <a:lnTo>
                    <a:pt x="1216474" y="1329014"/>
                  </a:lnTo>
                  <a:lnTo>
                    <a:pt x="1208863" y="1321392"/>
                  </a:lnTo>
                  <a:lnTo>
                    <a:pt x="1201252" y="1313452"/>
                  </a:lnTo>
                  <a:lnTo>
                    <a:pt x="1193958" y="1305194"/>
                  </a:lnTo>
                  <a:lnTo>
                    <a:pt x="1186665" y="1297254"/>
                  </a:lnTo>
                  <a:lnTo>
                    <a:pt x="1179688" y="1288678"/>
                  </a:lnTo>
                  <a:lnTo>
                    <a:pt x="1172711" y="1280103"/>
                  </a:lnTo>
                  <a:lnTo>
                    <a:pt x="1165735" y="1271528"/>
                  </a:lnTo>
                  <a:lnTo>
                    <a:pt x="1159075" y="1262317"/>
                  </a:lnTo>
                  <a:lnTo>
                    <a:pt x="1152416" y="1253107"/>
                  </a:lnTo>
                  <a:lnTo>
                    <a:pt x="1146073" y="1243896"/>
                  </a:lnTo>
                  <a:lnTo>
                    <a:pt x="1139731" y="1234050"/>
                  </a:lnTo>
                  <a:lnTo>
                    <a:pt x="1134023" y="1224840"/>
                  </a:lnTo>
                  <a:lnTo>
                    <a:pt x="1127998" y="1214994"/>
                  </a:lnTo>
                  <a:lnTo>
                    <a:pt x="1122607" y="1204830"/>
                  </a:lnTo>
                  <a:lnTo>
                    <a:pt x="1116899" y="1194667"/>
                  </a:lnTo>
                  <a:lnTo>
                    <a:pt x="1111825" y="1184186"/>
                  </a:lnTo>
                  <a:lnTo>
                    <a:pt x="1106751" y="1173705"/>
                  </a:lnTo>
                  <a:lnTo>
                    <a:pt x="1101994" y="1162906"/>
                  </a:lnTo>
                  <a:lnTo>
                    <a:pt x="1097237" y="1152108"/>
                  </a:lnTo>
                  <a:lnTo>
                    <a:pt x="1093115" y="1141309"/>
                  </a:lnTo>
                  <a:lnTo>
                    <a:pt x="1088992" y="1130193"/>
                  </a:lnTo>
                  <a:lnTo>
                    <a:pt x="1085187" y="1118759"/>
                  </a:lnTo>
                  <a:lnTo>
                    <a:pt x="1081699" y="1107643"/>
                  </a:lnTo>
                  <a:lnTo>
                    <a:pt x="1078527" y="1095891"/>
                  </a:lnTo>
                  <a:lnTo>
                    <a:pt x="1075356" y="1084458"/>
                  </a:lnTo>
                  <a:lnTo>
                    <a:pt x="1072502" y="1072706"/>
                  </a:lnTo>
                  <a:lnTo>
                    <a:pt x="1070282" y="1060955"/>
                  </a:lnTo>
                  <a:lnTo>
                    <a:pt x="1068062" y="1048886"/>
                  </a:lnTo>
                  <a:lnTo>
                    <a:pt x="1066477" y="1036817"/>
                  </a:lnTo>
                  <a:lnTo>
                    <a:pt x="1064891" y="1024430"/>
                  </a:lnTo>
                  <a:lnTo>
                    <a:pt x="1063623" y="1012361"/>
                  </a:lnTo>
                  <a:lnTo>
                    <a:pt x="1062671" y="999657"/>
                  </a:lnTo>
                  <a:lnTo>
                    <a:pt x="1062037" y="987270"/>
                  </a:lnTo>
                  <a:lnTo>
                    <a:pt x="1062037" y="974566"/>
                  </a:lnTo>
                  <a:lnTo>
                    <a:pt x="1062037" y="962497"/>
                  </a:lnTo>
                  <a:lnTo>
                    <a:pt x="1062354" y="950428"/>
                  </a:lnTo>
                  <a:lnTo>
                    <a:pt x="1063306" y="938359"/>
                  </a:lnTo>
                  <a:lnTo>
                    <a:pt x="1064257" y="926290"/>
                  </a:lnTo>
                  <a:lnTo>
                    <a:pt x="1065208" y="914221"/>
                  </a:lnTo>
                  <a:lnTo>
                    <a:pt x="1066794" y="902469"/>
                  </a:lnTo>
                  <a:lnTo>
                    <a:pt x="1068380" y="890718"/>
                  </a:lnTo>
                  <a:lnTo>
                    <a:pt x="1069965" y="879284"/>
                  </a:lnTo>
                  <a:lnTo>
                    <a:pt x="1072185" y="867850"/>
                  </a:lnTo>
                  <a:lnTo>
                    <a:pt x="1074405" y="856416"/>
                  </a:lnTo>
                  <a:lnTo>
                    <a:pt x="1077259" y="844983"/>
                  </a:lnTo>
                  <a:lnTo>
                    <a:pt x="1079796" y="833866"/>
                  </a:lnTo>
                  <a:lnTo>
                    <a:pt x="1082650" y="822750"/>
                  </a:lnTo>
                  <a:lnTo>
                    <a:pt x="1085821" y="811634"/>
                  </a:lnTo>
                  <a:lnTo>
                    <a:pt x="1089627" y="800835"/>
                  </a:lnTo>
                  <a:lnTo>
                    <a:pt x="1093115" y="790037"/>
                  </a:lnTo>
                  <a:lnTo>
                    <a:pt x="1096920" y="779556"/>
                  </a:lnTo>
                  <a:lnTo>
                    <a:pt x="1101043" y="769075"/>
                  </a:lnTo>
                  <a:lnTo>
                    <a:pt x="1105165" y="758594"/>
                  </a:lnTo>
                  <a:lnTo>
                    <a:pt x="1109922" y="748430"/>
                  </a:lnTo>
                  <a:lnTo>
                    <a:pt x="1114362" y="738902"/>
                  </a:lnTo>
                  <a:lnTo>
                    <a:pt x="1119118" y="728739"/>
                  </a:lnTo>
                  <a:lnTo>
                    <a:pt x="1124509" y="719211"/>
                  </a:lnTo>
                  <a:lnTo>
                    <a:pt x="1129583" y="709682"/>
                  </a:lnTo>
                  <a:lnTo>
                    <a:pt x="1135291" y="700154"/>
                  </a:lnTo>
                  <a:lnTo>
                    <a:pt x="1140682" y="690944"/>
                  </a:lnTo>
                  <a:lnTo>
                    <a:pt x="1146391" y="682051"/>
                  </a:lnTo>
                  <a:lnTo>
                    <a:pt x="1152416" y="673158"/>
                  </a:lnTo>
                  <a:lnTo>
                    <a:pt x="1158758" y="664265"/>
                  </a:lnTo>
                  <a:lnTo>
                    <a:pt x="1164783" y="655689"/>
                  </a:lnTo>
                  <a:lnTo>
                    <a:pt x="1171443" y="647432"/>
                  </a:lnTo>
                  <a:lnTo>
                    <a:pt x="1177785" y="639174"/>
                  </a:lnTo>
                  <a:lnTo>
                    <a:pt x="1184762" y="631234"/>
                  </a:lnTo>
                  <a:lnTo>
                    <a:pt x="1191738" y="623611"/>
                  </a:lnTo>
                  <a:lnTo>
                    <a:pt x="1198715" y="615989"/>
                  </a:lnTo>
                  <a:lnTo>
                    <a:pt x="1206009" y="608684"/>
                  </a:lnTo>
                  <a:lnTo>
                    <a:pt x="1213620" y="601696"/>
                  </a:lnTo>
                  <a:lnTo>
                    <a:pt x="1220913" y="594391"/>
                  </a:lnTo>
                  <a:lnTo>
                    <a:pt x="1228841" y="588039"/>
                  </a:lnTo>
                  <a:lnTo>
                    <a:pt x="1236769" y="581369"/>
                  </a:lnTo>
                  <a:lnTo>
                    <a:pt x="1244380" y="575017"/>
                  </a:lnTo>
                  <a:lnTo>
                    <a:pt x="1252625" y="568983"/>
                  </a:lnTo>
                  <a:lnTo>
                    <a:pt x="1260870" y="562948"/>
                  </a:lnTo>
                  <a:lnTo>
                    <a:pt x="1269115" y="557549"/>
                  </a:lnTo>
                  <a:lnTo>
                    <a:pt x="1277360" y="552150"/>
                  </a:lnTo>
                  <a:lnTo>
                    <a:pt x="1286240" y="547068"/>
                  </a:lnTo>
                  <a:lnTo>
                    <a:pt x="1294802" y="542304"/>
                  </a:lnTo>
                  <a:lnTo>
                    <a:pt x="1303364" y="537540"/>
                  </a:lnTo>
                  <a:lnTo>
                    <a:pt x="1312560" y="533093"/>
                  </a:lnTo>
                  <a:lnTo>
                    <a:pt x="1321757" y="528964"/>
                  </a:lnTo>
                  <a:lnTo>
                    <a:pt x="1330953" y="525153"/>
                  </a:lnTo>
                  <a:lnTo>
                    <a:pt x="1339833" y="521659"/>
                  </a:lnTo>
                  <a:lnTo>
                    <a:pt x="1349029" y="518483"/>
                  </a:lnTo>
                  <a:lnTo>
                    <a:pt x="1358542" y="514990"/>
                  </a:lnTo>
                  <a:lnTo>
                    <a:pt x="1368056" y="512449"/>
                  </a:lnTo>
                  <a:lnTo>
                    <a:pt x="1377887" y="509908"/>
                  </a:lnTo>
                  <a:lnTo>
                    <a:pt x="1387717" y="507685"/>
                  </a:lnTo>
                  <a:lnTo>
                    <a:pt x="1397231" y="505462"/>
                  </a:lnTo>
                  <a:lnTo>
                    <a:pt x="1407062" y="503874"/>
                  </a:lnTo>
                  <a:lnTo>
                    <a:pt x="1416892" y="502603"/>
                  </a:lnTo>
                  <a:lnTo>
                    <a:pt x="1427040" y="501650"/>
                  </a:lnTo>
                  <a:lnTo>
                    <a:pt x="1437188" y="500697"/>
                  </a:lnTo>
                  <a:lnTo>
                    <a:pt x="1447336" y="500380"/>
                  </a:lnTo>
                  <a:lnTo>
                    <a:pt x="1457483" y="500062"/>
                  </a:lnTo>
                  <a:close/>
                  <a:moveTo>
                    <a:pt x="716008" y="249237"/>
                  </a:moveTo>
                  <a:lnTo>
                    <a:pt x="795913" y="249237"/>
                  </a:lnTo>
                  <a:lnTo>
                    <a:pt x="795913" y="374499"/>
                  </a:lnTo>
                  <a:lnTo>
                    <a:pt x="810181" y="375133"/>
                  </a:lnTo>
                  <a:lnTo>
                    <a:pt x="823816" y="376402"/>
                  </a:lnTo>
                  <a:lnTo>
                    <a:pt x="837133" y="377670"/>
                  </a:lnTo>
                  <a:lnTo>
                    <a:pt x="849500" y="379890"/>
                  </a:lnTo>
                  <a:lnTo>
                    <a:pt x="861549" y="381793"/>
                  </a:lnTo>
                  <a:lnTo>
                    <a:pt x="873281" y="384330"/>
                  </a:lnTo>
                  <a:lnTo>
                    <a:pt x="884379" y="386867"/>
                  </a:lnTo>
                  <a:lnTo>
                    <a:pt x="894842" y="389721"/>
                  </a:lnTo>
                  <a:lnTo>
                    <a:pt x="904989" y="393209"/>
                  </a:lnTo>
                  <a:lnTo>
                    <a:pt x="914819" y="396698"/>
                  </a:lnTo>
                  <a:lnTo>
                    <a:pt x="924014" y="400186"/>
                  </a:lnTo>
                  <a:lnTo>
                    <a:pt x="932575" y="403991"/>
                  </a:lnTo>
                  <a:lnTo>
                    <a:pt x="941136" y="407797"/>
                  </a:lnTo>
                  <a:lnTo>
                    <a:pt x="949381" y="411602"/>
                  </a:lnTo>
                  <a:lnTo>
                    <a:pt x="956673" y="415725"/>
                  </a:lnTo>
                  <a:lnTo>
                    <a:pt x="963966" y="419847"/>
                  </a:lnTo>
                  <a:lnTo>
                    <a:pt x="931624" y="504836"/>
                  </a:lnTo>
                  <a:lnTo>
                    <a:pt x="920209" y="498810"/>
                  </a:lnTo>
                  <a:lnTo>
                    <a:pt x="906257" y="491517"/>
                  </a:lnTo>
                  <a:lnTo>
                    <a:pt x="898330" y="488028"/>
                  </a:lnTo>
                  <a:lnTo>
                    <a:pt x="890086" y="484540"/>
                  </a:lnTo>
                  <a:lnTo>
                    <a:pt x="880891" y="480735"/>
                  </a:lnTo>
                  <a:lnTo>
                    <a:pt x="871061" y="477246"/>
                  </a:lnTo>
                  <a:lnTo>
                    <a:pt x="860597" y="474075"/>
                  </a:lnTo>
                  <a:lnTo>
                    <a:pt x="849500" y="470904"/>
                  </a:lnTo>
                  <a:lnTo>
                    <a:pt x="837767" y="468367"/>
                  </a:lnTo>
                  <a:lnTo>
                    <a:pt x="825401" y="465830"/>
                  </a:lnTo>
                  <a:lnTo>
                    <a:pt x="812401" y="463927"/>
                  </a:lnTo>
                  <a:lnTo>
                    <a:pt x="798449" y="462659"/>
                  </a:lnTo>
                  <a:lnTo>
                    <a:pt x="783863" y="461707"/>
                  </a:lnTo>
                  <a:lnTo>
                    <a:pt x="768960" y="461390"/>
                  </a:lnTo>
                  <a:lnTo>
                    <a:pt x="759765" y="461390"/>
                  </a:lnTo>
                  <a:lnTo>
                    <a:pt x="751204" y="462024"/>
                  </a:lnTo>
                  <a:lnTo>
                    <a:pt x="742643" y="462659"/>
                  </a:lnTo>
                  <a:lnTo>
                    <a:pt x="734398" y="463927"/>
                  </a:lnTo>
                  <a:lnTo>
                    <a:pt x="726471" y="465196"/>
                  </a:lnTo>
                  <a:lnTo>
                    <a:pt x="719496" y="467098"/>
                  </a:lnTo>
                  <a:lnTo>
                    <a:pt x="712203" y="469001"/>
                  </a:lnTo>
                  <a:lnTo>
                    <a:pt x="705544" y="471538"/>
                  </a:lnTo>
                  <a:lnTo>
                    <a:pt x="699202" y="473758"/>
                  </a:lnTo>
                  <a:lnTo>
                    <a:pt x="693178" y="476612"/>
                  </a:lnTo>
                  <a:lnTo>
                    <a:pt x="687153" y="479466"/>
                  </a:lnTo>
                  <a:lnTo>
                    <a:pt x="682080" y="482637"/>
                  </a:lnTo>
                  <a:lnTo>
                    <a:pt x="676689" y="486126"/>
                  </a:lnTo>
                  <a:lnTo>
                    <a:pt x="671933" y="489614"/>
                  </a:lnTo>
                  <a:lnTo>
                    <a:pt x="667177" y="493419"/>
                  </a:lnTo>
                  <a:lnTo>
                    <a:pt x="663055" y="497542"/>
                  </a:lnTo>
                  <a:lnTo>
                    <a:pt x="659250" y="501348"/>
                  </a:lnTo>
                  <a:lnTo>
                    <a:pt x="655445" y="505470"/>
                  </a:lnTo>
                  <a:lnTo>
                    <a:pt x="652274" y="509910"/>
                  </a:lnTo>
                  <a:lnTo>
                    <a:pt x="649103" y="514350"/>
                  </a:lnTo>
                  <a:lnTo>
                    <a:pt x="646249" y="519107"/>
                  </a:lnTo>
                  <a:lnTo>
                    <a:pt x="643713" y="523546"/>
                  </a:lnTo>
                  <a:lnTo>
                    <a:pt x="641493" y="528303"/>
                  </a:lnTo>
                  <a:lnTo>
                    <a:pt x="639591" y="533060"/>
                  </a:lnTo>
                  <a:lnTo>
                    <a:pt x="637688" y="537817"/>
                  </a:lnTo>
                  <a:lnTo>
                    <a:pt x="636420" y="542891"/>
                  </a:lnTo>
                  <a:lnTo>
                    <a:pt x="635152" y="547647"/>
                  </a:lnTo>
                  <a:lnTo>
                    <a:pt x="633566" y="552721"/>
                  </a:lnTo>
                  <a:lnTo>
                    <a:pt x="632932" y="557478"/>
                  </a:lnTo>
                  <a:lnTo>
                    <a:pt x="632298" y="562235"/>
                  </a:lnTo>
                  <a:lnTo>
                    <a:pt x="631981" y="567309"/>
                  </a:lnTo>
                  <a:lnTo>
                    <a:pt x="631981" y="572066"/>
                  </a:lnTo>
                  <a:lnTo>
                    <a:pt x="631981" y="578408"/>
                  </a:lnTo>
                  <a:lnTo>
                    <a:pt x="632615" y="584433"/>
                  </a:lnTo>
                  <a:lnTo>
                    <a:pt x="633249" y="590459"/>
                  </a:lnTo>
                  <a:lnTo>
                    <a:pt x="634200" y="595850"/>
                  </a:lnTo>
                  <a:lnTo>
                    <a:pt x="635786" y="601558"/>
                  </a:lnTo>
                  <a:lnTo>
                    <a:pt x="637371" y="606632"/>
                  </a:lnTo>
                  <a:lnTo>
                    <a:pt x="639274" y="612023"/>
                  </a:lnTo>
                  <a:lnTo>
                    <a:pt x="641176" y="617097"/>
                  </a:lnTo>
                  <a:lnTo>
                    <a:pt x="643713" y="622171"/>
                  </a:lnTo>
                  <a:lnTo>
                    <a:pt x="646249" y="626927"/>
                  </a:lnTo>
                  <a:lnTo>
                    <a:pt x="649737" y="631367"/>
                  </a:lnTo>
                  <a:lnTo>
                    <a:pt x="652908" y="636124"/>
                  </a:lnTo>
                  <a:lnTo>
                    <a:pt x="656713" y="640564"/>
                  </a:lnTo>
                  <a:lnTo>
                    <a:pt x="660835" y="645320"/>
                  </a:lnTo>
                  <a:lnTo>
                    <a:pt x="665274" y="649443"/>
                  </a:lnTo>
                  <a:lnTo>
                    <a:pt x="670031" y="653566"/>
                  </a:lnTo>
                  <a:lnTo>
                    <a:pt x="675104" y="658005"/>
                  </a:lnTo>
                  <a:lnTo>
                    <a:pt x="680177" y="662128"/>
                  </a:lnTo>
                  <a:lnTo>
                    <a:pt x="686202" y="665933"/>
                  </a:lnTo>
                  <a:lnTo>
                    <a:pt x="691909" y="670373"/>
                  </a:lnTo>
                  <a:lnTo>
                    <a:pt x="698568" y="674178"/>
                  </a:lnTo>
                  <a:lnTo>
                    <a:pt x="705227" y="678301"/>
                  </a:lnTo>
                  <a:lnTo>
                    <a:pt x="719813" y="686229"/>
                  </a:lnTo>
                  <a:lnTo>
                    <a:pt x="735667" y="694474"/>
                  </a:lnTo>
                  <a:lnTo>
                    <a:pt x="753106" y="702402"/>
                  </a:lnTo>
                  <a:lnTo>
                    <a:pt x="771814" y="710964"/>
                  </a:lnTo>
                  <a:lnTo>
                    <a:pt x="792108" y="719527"/>
                  </a:lnTo>
                  <a:lnTo>
                    <a:pt x="804474" y="724600"/>
                  </a:lnTo>
                  <a:lnTo>
                    <a:pt x="816206" y="729991"/>
                  </a:lnTo>
                  <a:lnTo>
                    <a:pt x="827621" y="735065"/>
                  </a:lnTo>
                  <a:lnTo>
                    <a:pt x="838719" y="740774"/>
                  </a:lnTo>
                  <a:lnTo>
                    <a:pt x="849500" y="745847"/>
                  </a:lnTo>
                  <a:lnTo>
                    <a:pt x="859963" y="751873"/>
                  </a:lnTo>
                  <a:lnTo>
                    <a:pt x="870110" y="757264"/>
                  </a:lnTo>
                  <a:lnTo>
                    <a:pt x="879622" y="763289"/>
                  </a:lnTo>
                  <a:lnTo>
                    <a:pt x="888501" y="768997"/>
                  </a:lnTo>
                  <a:lnTo>
                    <a:pt x="897379" y="775340"/>
                  </a:lnTo>
                  <a:lnTo>
                    <a:pt x="905940" y="781365"/>
                  </a:lnTo>
                  <a:lnTo>
                    <a:pt x="914184" y="788024"/>
                  </a:lnTo>
                  <a:lnTo>
                    <a:pt x="921477" y="794367"/>
                  </a:lnTo>
                  <a:lnTo>
                    <a:pt x="928770" y="801026"/>
                  </a:lnTo>
                  <a:lnTo>
                    <a:pt x="935746" y="808003"/>
                  </a:lnTo>
                  <a:lnTo>
                    <a:pt x="942088" y="814980"/>
                  </a:lnTo>
                  <a:lnTo>
                    <a:pt x="948429" y="822273"/>
                  </a:lnTo>
                  <a:lnTo>
                    <a:pt x="953820" y="829250"/>
                  </a:lnTo>
                  <a:lnTo>
                    <a:pt x="959210" y="837178"/>
                  </a:lnTo>
                  <a:lnTo>
                    <a:pt x="963966" y="844789"/>
                  </a:lnTo>
                  <a:lnTo>
                    <a:pt x="968406" y="852717"/>
                  </a:lnTo>
                  <a:lnTo>
                    <a:pt x="972845" y="860962"/>
                  </a:lnTo>
                  <a:lnTo>
                    <a:pt x="976333" y="869524"/>
                  </a:lnTo>
                  <a:lnTo>
                    <a:pt x="979503" y="878087"/>
                  </a:lnTo>
                  <a:lnTo>
                    <a:pt x="982674" y="886966"/>
                  </a:lnTo>
                  <a:lnTo>
                    <a:pt x="985211" y="895845"/>
                  </a:lnTo>
                  <a:lnTo>
                    <a:pt x="987431" y="905359"/>
                  </a:lnTo>
                  <a:lnTo>
                    <a:pt x="989016" y="914873"/>
                  </a:lnTo>
                  <a:lnTo>
                    <a:pt x="990284" y="925020"/>
                  </a:lnTo>
                  <a:lnTo>
                    <a:pt x="991236" y="935168"/>
                  </a:lnTo>
                  <a:lnTo>
                    <a:pt x="991870" y="944999"/>
                  </a:lnTo>
                  <a:lnTo>
                    <a:pt x="992187" y="955781"/>
                  </a:lnTo>
                  <a:lnTo>
                    <a:pt x="991870" y="965295"/>
                  </a:lnTo>
                  <a:lnTo>
                    <a:pt x="991236" y="974808"/>
                  </a:lnTo>
                  <a:lnTo>
                    <a:pt x="990284" y="984322"/>
                  </a:lnTo>
                  <a:lnTo>
                    <a:pt x="989016" y="993835"/>
                  </a:lnTo>
                  <a:lnTo>
                    <a:pt x="987113" y="1002715"/>
                  </a:lnTo>
                  <a:lnTo>
                    <a:pt x="984894" y="1012228"/>
                  </a:lnTo>
                  <a:lnTo>
                    <a:pt x="982357" y="1021108"/>
                  </a:lnTo>
                  <a:lnTo>
                    <a:pt x="978869" y="1030304"/>
                  </a:lnTo>
                  <a:lnTo>
                    <a:pt x="975698" y="1039184"/>
                  </a:lnTo>
                  <a:lnTo>
                    <a:pt x="971893" y="1047429"/>
                  </a:lnTo>
                  <a:lnTo>
                    <a:pt x="967454" y="1055991"/>
                  </a:lnTo>
                  <a:lnTo>
                    <a:pt x="962698" y="1064553"/>
                  </a:lnTo>
                  <a:lnTo>
                    <a:pt x="957625" y="1072481"/>
                  </a:lnTo>
                  <a:lnTo>
                    <a:pt x="952234" y="1080409"/>
                  </a:lnTo>
                  <a:lnTo>
                    <a:pt x="946210" y="1088337"/>
                  </a:lnTo>
                  <a:lnTo>
                    <a:pt x="940185" y="1095631"/>
                  </a:lnTo>
                  <a:lnTo>
                    <a:pt x="933526" y="1102925"/>
                  </a:lnTo>
                  <a:lnTo>
                    <a:pt x="926551" y="1110219"/>
                  </a:lnTo>
                  <a:lnTo>
                    <a:pt x="918941" y="1116561"/>
                  </a:lnTo>
                  <a:lnTo>
                    <a:pt x="911014" y="1123221"/>
                  </a:lnTo>
                  <a:lnTo>
                    <a:pt x="903087" y="1129246"/>
                  </a:lnTo>
                  <a:lnTo>
                    <a:pt x="894525" y="1135271"/>
                  </a:lnTo>
                  <a:lnTo>
                    <a:pt x="885647" y="1140979"/>
                  </a:lnTo>
                  <a:lnTo>
                    <a:pt x="876134" y="1146370"/>
                  </a:lnTo>
                  <a:lnTo>
                    <a:pt x="866622" y="1151127"/>
                  </a:lnTo>
                  <a:lnTo>
                    <a:pt x="856475" y="1155884"/>
                  </a:lnTo>
                  <a:lnTo>
                    <a:pt x="846012" y="1160006"/>
                  </a:lnTo>
                  <a:lnTo>
                    <a:pt x="835231" y="1163812"/>
                  </a:lnTo>
                  <a:lnTo>
                    <a:pt x="824133" y="1167617"/>
                  </a:lnTo>
                  <a:lnTo>
                    <a:pt x="812401" y="1170471"/>
                  </a:lnTo>
                  <a:lnTo>
                    <a:pt x="800669" y="1173008"/>
                  </a:lnTo>
                  <a:lnTo>
                    <a:pt x="788303" y="1175228"/>
                  </a:lnTo>
                  <a:lnTo>
                    <a:pt x="788303" y="1309687"/>
                  </a:lnTo>
                  <a:lnTo>
                    <a:pt x="707129" y="1309687"/>
                  </a:lnTo>
                  <a:lnTo>
                    <a:pt x="707129" y="1179351"/>
                  </a:lnTo>
                  <a:lnTo>
                    <a:pt x="692861" y="1179034"/>
                  </a:lnTo>
                  <a:lnTo>
                    <a:pt x="678592" y="1178082"/>
                  </a:lnTo>
                  <a:lnTo>
                    <a:pt x="664640" y="1176180"/>
                  </a:lnTo>
                  <a:lnTo>
                    <a:pt x="650689" y="1174277"/>
                  </a:lnTo>
                  <a:lnTo>
                    <a:pt x="637054" y="1172057"/>
                  </a:lnTo>
                  <a:lnTo>
                    <a:pt x="623102" y="1169520"/>
                  </a:lnTo>
                  <a:lnTo>
                    <a:pt x="609785" y="1166349"/>
                  </a:lnTo>
                  <a:lnTo>
                    <a:pt x="596785" y="1162543"/>
                  </a:lnTo>
                  <a:lnTo>
                    <a:pt x="584101" y="1158738"/>
                  </a:lnTo>
                  <a:lnTo>
                    <a:pt x="572052" y="1154615"/>
                  </a:lnTo>
                  <a:lnTo>
                    <a:pt x="560003" y="1149859"/>
                  </a:lnTo>
                  <a:lnTo>
                    <a:pt x="548588" y="1144785"/>
                  </a:lnTo>
                  <a:lnTo>
                    <a:pt x="537807" y="1139394"/>
                  </a:lnTo>
                  <a:lnTo>
                    <a:pt x="527660" y="1134320"/>
                  </a:lnTo>
                  <a:lnTo>
                    <a:pt x="518148" y="1128294"/>
                  </a:lnTo>
                  <a:lnTo>
                    <a:pt x="509587" y="1122586"/>
                  </a:lnTo>
                  <a:lnTo>
                    <a:pt x="540027" y="1036012"/>
                  </a:lnTo>
                  <a:lnTo>
                    <a:pt x="549222" y="1041721"/>
                  </a:lnTo>
                  <a:lnTo>
                    <a:pt x="558735" y="1047112"/>
                  </a:lnTo>
                  <a:lnTo>
                    <a:pt x="568564" y="1052820"/>
                  </a:lnTo>
                  <a:lnTo>
                    <a:pt x="579028" y="1057577"/>
                  </a:lnTo>
                  <a:lnTo>
                    <a:pt x="589492" y="1062651"/>
                  </a:lnTo>
                  <a:lnTo>
                    <a:pt x="600590" y="1067090"/>
                  </a:lnTo>
                  <a:lnTo>
                    <a:pt x="612004" y="1071213"/>
                  </a:lnTo>
                  <a:lnTo>
                    <a:pt x="623737" y="1075335"/>
                  </a:lnTo>
                  <a:lnTo>
                    <a:pt x="635786" y="1078824"/>
                  </a:lnTo>
                  <a:lnTo>
                    <a:pt x="648152" y="1081995"/>
                  </a:lnTo>
                  <a:lnTo>
                    <a:pt x="660518" y="1084849"/>
                  </a:lnTo>
                  <a:lnTo>
                    <a:pt x="673201" y="1087069"/>
                  </a:lnTo>
                  <a:lnTo>
                    <a:pt x="686202" y="1088972"/>
                  </a:lnTo>
                  <a:lnTo>
                    <a:pt x="699519" y="1090240"/>
                  </a:lnTo>
                  <a:lnTo>
                    <a:pt x="712520" y="1091191"/>
                  </a:lnTo>
                  <a:lnTo>
                    <a:pt x="726154" y="1091509"/>
                  </a:lnTo>
                  <a:lnTo>
                    <a:pt x="734716" y="1091191"/>
                  </a:lnTo>
                  <a:lnTo>
                    <a:pt x="743277" y="1090874"/>
                  </a:lnTo>
                  <a:lnTo>
                    <a:pt x="751521" y="1090240"/>
                  </a:lnTo>
                  <a:lnTo>
                    <a:pt x="759131" y="1088972"/>
                  </a:lnTo>
                  <a:lnTo>
                    <a:pt x="767058" y="1087703"/>
                  </a:lnTo>
                  <a:lnTo>
                    <a:pt x="774668" y="1086117"/>
                  </a:lnTo>
                  <a:lnTo>
                    <a:pt x="781644" y="1083898"/>
                  </a:lnTo>
                  <a:lnTo>
                    <a:pt x="788937" y="1081995"/>
                  </a:lnTo>
                  <a:lnTo>
                    <a:pt x="795595" y="1079458"/>
                  </a:lnTo>
                  <a:lnTo>
                    <a:pt x="802571" y="1076921"/>
                  </a:lnTo>
                  <a:lnTo>
                    <a:pt x="809230" y="1074067"/>
                  </a:lnTo>
                  <a:lnTo>
                    <a:pt x="815255" y="1070579"/>
                  </a:lnTo>
                  <a:lnTo>
                    <a:pt x="821279" y="1067407"/>
                  </a:lnTo>
                  <a:lnTo>
                    <a:pt x="826987" y="1063919"/>
                  </a:lnTo>
                  <a:lnTo>
                    <a:pt x="832377" y="1059796"/>
                  </a:lnTo>
                  <a:lnTo>
                    <a:pt x="837450" y="1055674"/>
                  </a:lnTo>
                  <a:lnTo>
                    <a:pt x="842207" y="1051551"/>
                  </a:lnTo>
                  <a:lnTo>
                    <a:pt x="847280" y="1046795"/>
                  </a:lnTo>
                  <a:lnTo>
                    <a:pt x="851402" y="1042355"/>
                  </a:lnTo>
                  <a:lnTo>
                    <a:pt x="855524" y="1037281"/>
                  </a:lnTo>
                  <a:lnTo>
                    <a:pt x="859329" y="1032207"/>
                  </a:lnTo>
                  <a:lnTo>
                    <a:pt x="862817" y="1027133"/>
                  </a:lnTo>
                  <a:lnTo>
                    <a:pt x="866305" y="1021425"/>
                  </a:lnTo>
                  <a:lnTo>
                    <a:pt x="868842" y="1016034"/>
                  </a:lnTo>
                  <a:lnTo>
                    <a:pt x="871378" y="1010009"/>
                  </a:lnTo>
                  <a:lnTo>
                    <a:pt x="873598" y="1003983"/>
                  </a:lnTo>
                  <a:lnTo>
                    <a:pt x="875500" y="997641"/>
                  </a:lnTo>
                  <a:lnTo>
                    <a:pt x="877086" y="991299"/>
                  </a:lnTo>
                  <a:lnTo>
                    <a:pt x="878354" y="984956"/>
                  </a:lnTo>
                  <a:lnTo>
                    <a:pt x="879305" y="978297"/>
                  </a:lnTo>
                  <a:lnTo>
                    <a:pt x="879939" y="971954"/>
                  </a:lnTo>
                  <a:lnTo>
                    <a:pt x="879939" y="964978"/>
                  </a:lnTo>
                  <a:lnTo>
                    <a:pt x="879939" y="958318"/>
                  </a:lnTo>
                  <a:lnTo>
                    <a:pt x="879622" y="951976"/>
                  </a:lnTo>
                  <a:lnTo>
                    <a:pt x="878671" y="945950"/>
                  </a:lnTo>
                  <a:lnTo>
                    <a:pt x="877720" y="939608"/>
                  </a:lnTo>
                  <a:lnTo>
                    <a:pt x="876134" y="933266"/>
                  </a:lnTo>
                  <a:lnTo>
                    <a:pt x="874549" y="927557"/>
                  </a:lnTo>
                  <a:lnTo>
                    <a:pt x="872647" y="921849"/>
                  </a:lnTo>
                  <a:lnTo>
                    <a:pt x="870744" y="916458"/>
                  </a:lnTo>
                  <a:lnTo>
                    <a:pt x="868207" y="910750"/>
                  </a:lnTo>
                  <a:lnTo>
                    <a:pt x="865354" y="905676"/>
                  </a:lnTo>
                  <a:lnTo>
                    <a:pt x="862183" y="900602"/>
                  </a:lnTo>
                  <a:lnTo>
                    <a:pt x="859012" y="895211"/>
                  </a:lnTo>
                  <a:lnTo>
                    <a:pt x="855524" y="890454"/>
                  </a:lnTo>
                  <a:lnTo>
                    <a:pt x="851402" y="885380"/>
                  </a:lnTo>
                  <a:lnTo>
                    <a:pt x="847280" y="880624"/>
                  </a:lnTo>
                  <a:lnTo>
                    <a:pt x="842524" y="875867"/>
                  </a:lnTo>
                  <a:lnTo>
                    <a:pt x="838085" y="871427"/>
                  </a:lnTo>
                  <a:lnTo>
                    <a:pt x="833011" y="866987"/>
                  </a:lnTo>
                  <a:lnTo>
                    <a:pt x="827621" y="862231"/>
                  </a:lnTo>
                  <a:lnTo>
                    <a:pt x="822230" y="858108"/>
                  </a:lnTo>
                  <a:lnTo>
                    <a:pt x="816206" y="853985"/>
                  </a:lnTo>
                  <a:lnTo>
                    <a:pt x="810181" y="849546"/>
                  </a:lnTo>
                  <a:lnTo>
                    <a:pt x="803840" y="845740"/>
                  </a:lnTo>
                  <a:lnTo>
                    <a:pt x="797181" y="841301"/>
                  </a:lnTo>
                  <a:lnTo>
                    <a:pt x="782912" y="833690"/>
                  </a:lnTo>
                  <a:lnTo>
                    <a:pt x="767692" y="826079"/>
                  </a:lnTo>
                  <a:lnTo>
                    <a:pt x="751521" y="818785"/>
                  </a:lnTo>
                  <a:lnTo>
                    <a:pt x="734081" y="811174"/>
                  </a:lnTo>
                  <a:lnTo>
                    <a:pt x="709983" y="801344"/>
                  </a:lnTo>
                  <a:lnTo>
                    <a:pt x="687153" y="791196"/>
                  </a:lnTo>
                  <a:lnTo>
                    <a:pt x="676055" y="786439"/>
                  </a:lnTo>
                  <a:lnTo>
                    <a:pt x="665274" y="781048"/>
                  </a:lnTo>
                  <a:lnTo>
                    <a:pt x="655128" y="775657"/>
                  </a:lnTo>
                  <a:lnTo>
                    <a:pt x="644981" y="770266"/>
                  </a:lnTo>
                  <a:lnTo>
                    <a:pt x="635786" y="764875"/>
                  </a:lnTo>
                  <a:lnTo>
                    <a:pt x="626273" y="759167"/>
                  </a:lnTo>
                  <a:lnTo>
                    <a:pt x="617395" y="753458"/>
                  </a:lnTo>
                  <a:lnTo>
                    <a:pt x="608517" y="747433"/>
                  </a:lnTo>
                  <a:lnTo>
                    <a:pt x="600590" y="741408"/>
                  </a:lnTo>
                  <a:lnTo>
                    <a:pt x="592662" y="735065"/>
                  </a:lnTo>
                  <a:lnTo>
                    <a:pt x="585052" y="729040"/>
                  </a:lnTo>
                  <a:lnTo>
                    <a:pt x="578077" y="722381"/>
                  </a:lnTo>
                  <a:lnTo>
                    <a:pt x="571418" y="715721"/>
                  </a:lnTo>
                  <a:lnTo>
                    <a:pt x="565076" y="708744"/>
                  </a:lnTo>
                  <a:lnTo>
                    <a:pt x="559052" y="701451"/>
                  </a:lnTo>
                  <a:lnTo>
                    <a:pt x="553344" y="694474"/>
                  </a:lnTo>
                  <a:lnTo>
                    <a:pt x="548588" y="686546"/>
                  </a:lnTo>
                  <a:lnTo>
                    <a:pt x="543832" y="678935"/>
                  </a:lnTo>
                  <a:lnTo>
                    <a:pt x="539393" y="671007"/>
                  </a:lnTo>
                  <a:lnTo>
                    <a:pt x="535588" y="662762"/>
                  </a:lnTo>
                  <a:lnTo>
                    <a:pt x="532417" y="654200"/>
                  </a:lnTo>
                  <a:lnTo>
                    <a:pt x="529246" y="645955"/>
                  </a:lnTo>
                  <a:lnTo>
                    <a:pt x="526709" y="636758"/>
                  </a:lnTo>
                  <a:lnTo>
                    <a:pt x="524807" y="627562"/>
                  </a:lnTo>
                  <a:lnTo>
                    <a:pt x="523221" y="618048"/>
                  </a:lnTo>
                  <a:lnTo>
                    <a:pt x="521953" y="608217"/>
                  </a:lnTo>
                  <a:lnTo>
                    <a:pt x="521319" y="598069"/>
                  </a:lnTo>
                  <a:lnTo>
                    <a:pt x="521002" y="587922"/>
                  </a:lnTo>
                  <a:lnTo>
                    <a:pt x="521319" y="577774"/>
                  </a:lnTo>
                  <a:lnTo>
                    <a:pt x="521953" y="567943"/>
                  </a:lnTo>
                  <a:lnTo>
                    <a:pt x="522904" y="558429"/>
                  </a:lnTo>
                  <a:lnTo>
                    <a:pt x="524490" y="548916"/>
                  </a:lnTo>
                  <a:lnTo>
                    <a:pt x="526392" y="539402"/>
                  </a:lnTo>
                  <a:lnTo>
                    <a:pt x="528612" y="530523"/>
                  </a:lnTo>
                  <a:lnTo>
                    <a:pt x="531783" y="521643"/>
                  </a:lnTo>
                  <a:lnTo>
                    <a:pt x="534636" y="512764"/>
                  </a:lnTo>
                  <a:lnTo>
                    <a:pt x="538124" y="504202"/>
                  </a:lnTo>
                  <a:lnTo>
                    <a:pt x="541929" y="495956"/>
                  </a:lnTo>
                  <a:lnTo>
                    <a:pt x="546685" y="487711"/>
                  </a:lnTo>
                  <a:lnTo>
                    <a:pt x="551125" y="479783"/>
                  </a:lnTo>
                  <a:lnTo>
                    <a:pt x="556515" y="472489"/>
                  </a:lnTo>
                  <a:lnTo>
                    <a:pt x="561905" y="464879"/>
                  </a:lnTo>
                  <a:lnTo>
                    <a:pt x="567930" y="457585"/>
                  </a:lnTo>
                  <a:lnTo>
                    <a:pt x="573955" y="450925"/>
                  </a:lnTo>
                  <a:lnTo>
                    <a:pt x="580613" y="444266"/>
                  </a:lnTo>
                  <a:lnTo>
                    <a:pt x="587272" y="437923"/>
                  </a:lnTo>
                  <a:lnTo>
                    <a:pt x="594565" y="431581"/>
                  </a:lnTo>
                  <a:lnTo>
                    <a:pt x="602175" y="425873"/>
                  </a:lnTo>
                  <a:lnTo>
                    <a:pt x="609785" y="420165"/>
                  </a:lnTo>
                  <a:lnTo>
                    <a:pt x="618029" y="415091"/>
                  </a:lnTo>
                  <a:lnTo>
                    <a:pt x="626590" y="410017"/>
                  </a:lnTo>
                  <a:lnTo>
                    <a:pt x="635469" y="405577"/>
                  </a:lnTo>
                  <a:lnTo>
                    <a:pt x="644347" y="400820"/>
                  </a:lnTo>
                  <a:lnTo>
                    <a:pt x="653859" y="397015"/>
                  </a:lnTo>
                  <a:lnTo>
                    <a:pt x="663372" y="393526"/>
                  </a:lnTo>
                  <a:lnTo>
                    <a:pt x="673519" y="389721"/>
                  </a:lnTo>
                  <a:lnTo>
                    <a:pt x="683665" y="386867"/>
                  </a:lnTo>
                  <a:lnTo>
                    <a:pt x="694129" y="384330"/>
                  </a:lnTo>
                  <a:lnTo>
                    <a:pt x="704910" y="381793"/>
                  </a:lnTo>
                  <a:lnTo>
                    <a:pt x="716008" y="379890"/>
                  </a:lnTo>
                  <a:lnTo>
                    <a:pt x="716008" y="249237"/>
                  </a:lnTo>
                  <a:close/>
                  <a:moveTo>
                    <a:pt x="784828" y="0"/>
                  </a:moveTo>
                  <a:lnTo>
                    <a:pt x="808948" y="317"/>
                  </a:lnTo>
                  <a:lnTo>
                    <a:pt x="832750" y="1588"/>
                  </a:lnTo>
                  <a:lnTo>
                    <a:pt x="856551" y="3175"/>
                  </a:lnTo>
                  <a:lnTo>
                    <a:pt x="880036" y="5716"/>
                  </a:lnTo>
                  <a:lnTo>
                    <a:pt x="903203" y="9209"/>
                  </a:lnTo>
                  <a:lnTo>
                    <a:pt x="926370" y="13020"/>
                  </a:lnTo>
                  <a:lnTo>
                    <a:pt x="949538" y="17466"/>
                  </a:lnTo>
                  <a:lnTo>
                    <a:pt x="972387" y="22864"/>
                  </a:lnTo>
                  <a:lnTo>
                    <a:pt x="994920" y="28581"/>
                  </a:lnTo>
                  <a:lnTo>
                    <a:pt x="1017452" y="35249"/>
                  </a:lnTo>
                  <a:lnTo>
                    <a:pt x="1039668" y="42871"/>
                  </a:lnTo>
                  <a:lnTo>
                    <a:pt x="1061565" y="50493"/>
                  </a:lnTo>
                  <a:lnTo>
                    <a:pt x="1083146" y="59067"/>
                  </a:lnTo>
                  <a:lnTo>
                    <a:pt x="1104727" y="68276"/>
                  </a:lnTo>
                  <a:lnTo>
                    <a:pt x="1125990" y="78121"/>
                  </a:lnTo>
                  <a:lnTo>
                    <a:pt x="1146618" y="88283"/>
                  </a:lnTo>
                  <a:lnTo>
                    <a:pt x="1167246" y="99397"/>
                  </a:lnTo>
                  <a:lnTo>
                    <a:pt x="1187240" y="111147"/>
                  </a:lnTo>
                  <a:lnTo>
                    <a:pt x="1207233" y="123215"/>
                  </a:lnTo>
                  <a:lnTo>
                    <a:pt x="1226910" y="136553"/>
                  </a:lnTo>
                  <a:lnTo>
                    <a:pt x="1245634" y="149890"/>
                  </a:lnTo>
                  <a:lnTo>
                    <a:pt x="1264675" y="163863"/>
                  </a:lnTo>
                  <a:lnTo>
                    <a:pt x="1283082" y="178154"/>
                  </a:lnTo>
                  <a:lnTo>
                    <a:pt x="1300854" y="193714"/>
                  </a:lnTo>
                  <a:lnTo>
                    <a:pt x="1318309" y="209275"/>
                  </a:lnTo>
                  <a:lnTo>
                    <a:pt x="1335129" y="225153"/>
                  </a:lnTo>
                  <a:lnTo>
                    <a:pt x="1351949" y="242302"/>
                  </a:lnTo>
                  <a:lnTo>
                    <a:pt x="1368134" y="259450"/>
                  </a:lnTo>
                  <a:lnTo>
                    <a:pt x="1383368" y="277234"/>
                  </a:lnTo>
                  <a:lnTo>
                    <a:pt x="1398918" y="295335"/>
                  </a:lnTo>
                  <a:lnTo>
                    <a:pt x="1413199" y="314389"/>
                  </a:lnTo>
                  <a:lnTo>
                    <a:pt x="1427163" y="333760"/>
                  </a:lnTo>
                  <a:lnTo>
                    <a:pt x="1313549" y="414104"/>
                  </a:lnTo>
                  <a:lnTo>
                    <a:pt x="1301806" y="397908"/>
                  </a:lnTo>
                  <a:lnTo>
                    <a:pt x="1289747" y="382665"/>
                  </a:lnTo>
                  <a:lnTo>
                    <a:pt x="1277370" y="367740"/>
                  </a:lnTo>
                  <a:lnTo>
                    <a:pt x="1264675" y="352814"/>
                  </a:lnTo>
                  <a:lnTo>
                    <a:pt x="1251346" y="338524"/>
                  </a:lnTo>
                  <a:lnTo>
                    <a:pt x="1238017" y="324868"/>
                  </a:lnTo>
                  <a:lnTo>
                    <a:pt x="1223736" y="311531"/>
                  </a:lnTo>
                  <a:lnTo>
                    <a:pt x="1209455" y="298828"/>
                  </a:lnTo>
                  <a:lnTo>
                    <a:pt x="1194539" y="286126"/>
                  </a:lnTo>
                  <a:lnTo>
                    <a:pt x="1179623" y="274058"/>
                  </a:lnTo>
                  <a:lnTo>
                    <a:pt x="1164073" y="262308"/>
                  </a:lnTo>
                  <a:lnTo>
                    <a:pt x="1148522" y="251829"/>
                  </a:lnTo>
                  <a:lnTo>
                    <a:pt x="1132654" y="241031"/>
                  </a:lnTo>
                  <a:lnTo>
                    <a:pt x="1116151" y="230869"/>
                  </a:lnTo>
                  <a:lnTo>
                    <a:pt x="1099649" y="221342"/>
                  </a:lnTo>
                  <a:lnTo>
                    <a:pt x="1082511" y="212133"/>
                  </a:lnTo>
                  <a:lnTo>
                    <a:pt x="1065374" y="203559"/>
                  </a:lnTo>
                  <a:lnTo>
                    <a:pt x="1047919" y="195620"/>
                  </a:lnTo>
                  <a:lnTo>
                    <a:pt x="1030464" y="187998"/>
                  </a:lnTo>
                  <a:lnTo>
                    <a:pt x="1012375" y="180694"/>
                  </a:lnTo>
                  <a:lnTo>
                    <a:pt x="994603" y="174343"/>
                  </a:lnTo>
                  <a:lnTo>
                    <a:pt x="976196" y="168309"/>
                  </a:lnTo>
                  <a:lnTo>
                    <a:pt x="957472" y="162910"/>
                  </a:lnTo>
                  <a:lnTo>
                    <a:pt x="939065" y="157829"/>
                  </a:lnTo>
                  <a:lnTo>
                    <a:pt x="920341" y="153701"/>
                  </a:lnTo>
                  <a:lnTo>
                    <a:pt x="901616" y="150208"/>
                  </a:lnTo>
                  <a:lnTo>
                    <a:pt x="882258" y="146715"/>
                  </a:lnTo>
                  <a:lnTo>
                    <a:pt x="862899" y="144174"/>
                  </a:lnTo>
                  <a:lnTo>
                    <a:pt x="843857" y="141951"/>
                  </a:lnTo>
                  <a:lnTo>
                    <a:pt x="824181" y="140681"/>
                  </a:lnTo>
                  <a:lnTo>
                    <a:pt x="804505" y="139728"/>
                  </a:lnTo>
                  <a:lnTo>
                    <a:pt x="784828" y="139411"/>
                  </a:lnTo>
                  <a:lnTo>
                    <a:pt x="768326" y="139728"/>
                  </a:lnTo>
                  <a:lnTo>
                    <a:pt x="751823" y="140363"/>
                  </a:lnTo>
                  <a:lnTo>
                    <a:pt x="735320" y="141316"/>
                  </a:lnTo>
                  <a:lnTo>
                    <a:pt x="719135" y="142586"/>
                  </a:lnTo>
                  <a:lnTo>
                    <a:pt x="702632" y="144492"/>
                  </a:lnTo>
                  <a:lnTo>
                    <a:pt x="686764" y="146715"/>
                  </a:lnTo>
                  <a:lnTo>
                    <a:pt x="670897" y="149573"/>
                  </a:lnTo>
                  <a:lnTo>
                    <a:pt x="655029" y="152431"/>
                  </a:lnTo>
                  <a:lnTo>
                    <a:pt x="639478" y="155924"/>
                  </a:lnTo>
                  <a:lnTo>
                    <a:pt x="623927" y="160052"/>
                  </a:lnTo>
                  <a:lnTo>
                    <a:pt x="608377" y="163863"/>
                  </a:lnTo>
                  <a:lnTo>
                    <a:pt x="593144" y="168309"/>
                  </a:lnTo>
                  <a:lnTo>
                    <a:pt x="578228" y="173390"/>
                  </a:lnTo>
                  <a:lnTo>
                    <a:pt x="562994" y="178471"/>
                  </a:lnTo>
                  <a:lnTo>
                    <a:pt x="548396" y="184505"/>
                  </a:lnTo>
                  <a:lnTo>
                    <a:pt x="533797" y="190221"/>
                  </a:lnTo>
                  <a:lnTo>
                    <a:pt x="519516" y="196572"/>
                  </a:lnTo>
                  <a:lnTo>
                    <a:pt x="505235" y="203241"/>
                  </a:lnTo>
                  <a:lnTo>
                    <a:pt x="491271" y="210228"/>
                  </a:lnTo>
                  <a:lnTo>
                    <a:pt x="477308" y="217532"/>
                  </a:lnTo>
                  <a:lnTo>
                    <a:pt x="463978" y="225153"/>
                  </a:lnTo>
                  <a:lnTo>
                    <a:pt x="450332" y="233092"/>
                  </a:lnTo>
                  <a:lnTo>
                    <a:pt x="437003" y="241349"/>
                  </a:lnTo>
                  <a:lnTo>
                    <a:pt x="423991" y="249923"/>
                  </a:lnTo>
                  <a:lnTo>
                    <a:pt x="411297" y="258815"/>
                  </a:lnTo>
                  <a:lnTo>
                    <a:pt x="398603" y="268024"/>
                  </a:lnTo>
                  <a:lnTo>
                    <a:pt x="386543" y="277551"/>
                  </a:lnTo>
                  <a:lnTo>
                    <a:pt x="374483" y="287396"/>
                  </a:lnTo>
                  <a:lnTo>
                    <a:pt x="362424" y="296923"/>
                  </a:lnTo>
                  <a:lnTo>
                    <a:pt x="350999" y="307402"/>
                  </a:lnTo>
                  <a:lnTo>
                    <a:pt x="339574" y="317882"/>
                  </a:lnTo>
                  <a:lnTo>
                    <a:pt x="328466" y="328997"/>
                  </a:lnTo>
                  <a:lnTo>
                    <a:pt x="317676" y="340112"/>
                  </a:lnTo>
                  <a:lnTo>
                    <a:pt x="306886" y="351226"/>
                  </a:lnTo>
                  <a:lnTo>
                    <a:pt x="296730" y="362976"/>
                  </a:lnTo>
                  <a:lnTo>
                    <a:pt x="286575" y="374726"/>
                  </a:lnTo>
                  <a:lnTo>
                    <a:pt x="277054" y="386794"/>
                  </a:lnTo>
                  <a:lnTo>
                    <a:pt x="267533" y="399179"/>
                  </a:lnTo>
                  <a:lnTo>
                    <a:pt x="258330" y="411564"/>
                  </a:lnTo>
                  <a:lnTo>
                    <a:pt x="249444" y="424584"/>
                  </a:lnTo>
                  <a:lnTo>
                    <a:pt x="240875" y="437604"/>
                  </a:lnTo>
                  <a:lnTo>
                    <a:pt x="232624" y="450942"/>
                  </a:lnTo>
                  <a:lnTo>
                    <a:pt x="224690" y="464279"/>
                  </a:lnTo>
                  <a:lnTo>
                    <a:pt x="217073" y="477935"/>
                  </a:lnTo>
                  <a:lnTo>
                    <a:pt x="209774" y="491590"/>
                  </a:lnTo>
                  <a:lnTo>
                    <a:pt x="202792" y="505563"/>
                  </a:lnTo>
                  <a:lnTo>
                    <a:pt x="196445" y="520171"/>
                  </a:lnTo>
                  <a:lnTo>
                    <a:pt x="189780" y="534462"/>
                  </a:lnTo>
                  <a:lnTo>
                    <a:pt x="183751" y="548752"/>
                  </a:lnTo>
                  <a:lnTo>
                    <a:pt x="178355" y="563678"/>
                  </a:lnTo>
                  <a:lnTo>
                    <a:pt x="173278" y="578603"/>
                  </a:lnTo>
                  <a:lnTo>
                    <a:pt x="168200" y="593846"/>
                  </a:lnTo>
                  <a:lnTo>
                    <a:pt x="163757" y="608772"/>
                  </a:lnTo>
                  <a:lnTo>
                    <a:pt x="159314" y="624332"/>
                  </a:lnTo>
                  <a:lnTo>
                    <a:pt x="155506" y="639893"/>
                  </a:lnTo>
                  <a:lnTo>
                    <a:pt x="152332" y="655454"/>
                  </a:lnTo>
                  <a:lnTo>
                    <a:pt x="148841" y="671650"/>
                  </a:lnTo>
                  <a:lnTo>
                    <a:pt x="146302" y="687210"/>
                  </a:lnTo>
                  <a:lnTo>
                    <a:pt x="144081" y="703724"/>
                  </a:lnTo>
                  <a:lnTo>
                    <a:pt x="142494" y="719602"/>
                  </a:lnTo>
                  <a:lnTo>
                    <a:pt x="140907" y="735798"/>
                  </a:lnTo>
                  <a:lnTo>
                    <a:pt x="139955" y="752629"/>
                  </a:lnTo>
                  <a:lnTo>
                    <a:pt x="139320" y="769142"/>
                  </a:lnTo>
                  <a:lnTo>
                    <a:pt x="139003" y="785973"/>
                  </a:lnTo>
                  <a:lnTo>
                    <a:pt x="139320" y="800263"/>
                  </a:lnTo>
                  <a:lnTo>
                    <a:pt x="139638" y="814871"/>
                  </a:lnTo>
                  <a:lnTo>
                    <a:pt x="140590" y="829162"/>
                  </a:lnTo>
                  <a:lnTo>
                    <a:pt x="141542" y="844087"/>
                  </a:lnTo>
                  <a:lnTo>
                    <a:pt x="143129" y="858378"/>
                  </a:lnTo>
                  <a:lnTo>
                    <a:pt x="144715" y="872350"/>
                  </a:lnTo>
                  <a:lnTo>
                    <a:pt x="146620" y="886641"/>
                  </a:lnTo>
                  <a:lnTo>
                    <a:pt x="149158" y="900931"/>
                  </a:lnTo>
                  <a:lnTo>
                    <a:pt x="152015" y="914586"/>
                  </a:lnTo>
                  <a:lnTo>
                    <a:pt x="154871" y="928559"/>
                  </a:lnTo>
                  <a:lnTo>
                    <a:pt x="158044" y="942215"/>
                  </a:lnTo>
                  <a:lnTo>
                    <a:pt x="161853" y="955870"/>
                  </a:lnTo>
                  <a:lnTo>
                    <a:pt x="165661" y="969208"/>
                  </a:lnTo>
                  <a:lnTo>
                    <a:pt x="169469" y="983180"/>
                  </a:lnTo>
                  <a:lnTo>
                    <a:pt x="174230" y="996201"/>
                  </a:lnTo>
                  <a:lnTo>
                    <a:pt x="178673" y="1009538"/>
                  </a:lnTo>
                  <a:lnTo>
                    <a:pt x="183433" y="1022558"/>
                  </a:lnTo>
                  <a:lnTo>
                    <a:pt x="188828" y="1035261"/>
                  </a:lnTo>
                  <a:lnTo>
                    <a:pt x="194223" y="1047964"/>
                  </a:lnTo>
                  <a:lnTo>
                    <a:pt x="200253" y="1060666"/>
                  </a:lnTo>
                  <a:lnTo>
                    <a:pt x="205966" y="1073369"/>
                  </a:lnTo>
                  <a:lnTo>
                    <a:pt x="212630" y="1085754"/>
                  </a:lnTo>
                  <a:lnTo>
                    <a:pt x="219295" y="1098139"/>
                  </a:lnTo>
                  <a:lnTo>
                    <a:pt x="225642" y="1110206"/>
                  </a:lnTo>
                  <a:lnTo>
                    <a:pt x="232941" y="1121956"/>
                  </a:lnTo>
                  <a:lnTo>
                    <a:pt x="239923" y="1133706"/>
                  </a:lnTo>
                  <a:lnTo>
                    <a:pt x="247857" y="1145456"/>
                  </a:lnTo>
                  <a:lnTo>
                    <a:pt x="255474" y="1156571"/>
                  </a:lnTo>
                  <a:lnTo>
                    <a:pt x="263408" y="1168003"/>
                  </a:lnTo>
                  <a:lnTo>
                    <a:pt x="271659" y="1179118"/>
                  </a:lnTo>
                  <a:lnTo>
                    <a:pt x="280228" y="1189915"/>
                  </a:lnTo>
                  <a:lnTo>
                    <a:pt x="289114" y="1200395"/>
                  </a:lnTo>
                  <a:lnTo>
                    <a:pt x="297682" y="1210874"/>
                  </a:lnTo>
                  <a:lnTo>
                    <a:pt x="307203" y="1221036"/>
                  </a:lnTo>
                  <a:lnTo>
                    <a:pt x="316407" y="1231198"/>
                  </a:lnTo>
                  <a:lnTo>
                    <a:pt x="326245" y="1241361"/>
                  </a:lnTo>
                  <a:lnTo>
                    <a:pt x="336083" y="1250887"/>
                  </a:lnTo>
                  <a:lnTo>
                    <a:pt x="345604" y="1260414"/>
                  </a:lnTo>
                  <a:lnTo>
                    <a:pt x="356076" y="1269624"/>
                  </a:lnTo>
                  <a:lnTo>
                    <a:pt x="366549" y="1278833"/>
                  </a:lnTo>
                  <a:lnTo>
                    <a:pt x="377022" y="1287725"/>
                  </a:lnTo>
                  <a:lnTo>
                    <a:pt x="388130" y="1296299"/>
                  </a:lnTo>
                  <a:lnTo>
                    <a:pt x="398920" y="1304556"/>
                  </a:lnTo>
                  <a:lnTo>
                    <a:pt x="410345" y="1312813"/>
                  </a:lnTo>
                  <a:lnTo>
                    <a:pt x="421770" y="1320752"/>
                  </a:lnTo>
                  <a:lnTo>
                    <a:pt x="433195" y="1328373"/>
                  </a:lnTo>
                  <a:lnTo>
                    <a:pt x="444937" y="1335995"/>
                  </a:lnTo>
                  <a:lnTo>
                    <a:pt x="456997" y="1343299"/>
                  </a:lnTo>
                  <a:lnTo>
                    <a:pt x="469056" y="1349968"/>
                  </a:lnTo>
                  <a:lnTo>
                    <a:pt x="481116" y="1356636"/>
                  </a:lnTo>
                  <a:lnTo>
                    <a:pt x="493810" y="1362988"/>
                  </a:lnTo>
                  <a:lnTo>
                    <a:pt x="506187" y="1369339"/>
                  </a:lnTo>
                  <a:lnTo>
                    <a:pt x="518882" y="1375373"/>
                  </a:lnTo>
                  <a:lnTo>
                    <a:pt x="532211" y="1380771"/>
                  </a:lnTo>
                  <a:lnTo>
                    <a:pt x="545222" y="1386170"/>
                  </a:lnTo>
                  <a:lnTo>
                    <a:pt x="558551" y="1391569"/>
                  </a:lnTo>
                  <a:lnTo>
                    <a:pt x="571881" y="1396015"/>
                  </a:lnTo>
                  <a:lnTo>
                    <a:pt x="585210" y="1400778"/>
                  </a:lnTo>
                  <a:lnTo>
                    <a:pt x="598856" y="1404906"/>
                  </a:lnTo>
                  <a:lnTo>
                    <a:pt x="613137" y="1408717"/>
                  </a:lnTo>
                  <a:lnTo>
                    <a:pt x="626784" y="1412845"/>
                  </a:lnTo>
                  <a:lnTo>
                    <a:pt x="641065" y="1416021"/>
                  </a:lnTo>
                  <a:lnTo>
                    <a:pt x="655029" y="1418879"/>
                  </a:lnTo>
                  <a:lnTo>
                    <a:pt x="669627" y="1422055"/>
                  </a:lnTo>
                  <a:lnTo>
                    <a:pt x="644873" y="1558925"/>
                  </a:lnTo>
                  <a:lnTo>
                    <a:pt x="627418" y="1555432"/>
                  </a:lnTo>
                  <a:lnTo>
                    <a:pt x="609964" y="1551939"/>
                  </a:lnTo>
                  <a:lnTo>
                    <a:pt x="593144" y="1547493"/>
                  </a:lnTo>
                  <a:lnTo>
                    <a:pt x="576006" y="1543365"/>
                  </a:lnTo>
                  <a:lnTo>
                    <a:pt x="559186" y="1538601"/>
                  </a:lnTo>
                  <a:lnTo>
                    <a:pt x="542684" y="1533202"/>
                  </a:lnTo>
                  <a:lnTo>
                    <a:pt x="526181" y="1527804"/>
                  </a:lnTo>
                  <a:lnTo>
                    <a:pt x="509996" y="1521770"/>
                  </a:lnTo>
                  <a:lnTo>
                    <a:pt x="493493" y="1515736"/>
                  </a:lnTo>
                  <a:lnTo>
                    <a:pt x="477942" y="1509068"/>
                  </a:lnTo>
                  <a:lnTo>
                    <a:pt x="462074" y="1502081"/>
                  </a:lnTo>
                  <a:lnTo>
                    <a:pt x="446524" y="1495095"/>
                  </a:lnTo>
                  <a:lnTo>
                    <a:pt x="431291" y="1487473"/>
                  </a:lnTo>
                  <a:lnTo>
                    <a:pt x="416057" y="1479852"/>
                  </a:lnTo>
                  <a:lnTo>
                    <a:pt x="401141" y="1471595"/>
                  </a:lnTo>
                  <a:lnTo>
                    <a:pt x="386226" y="1463338"/>
                  </a:lnTo>
                  <a:lnTo>
                    <a:pt x="371944" y="1454446"/>
                  </a:lnTo>
                  <a:lnTo>
                    <a:pt x="357346" y="1445555"/>
                  </a:lnTo>
                  <a:lnTo>
                    <a:pt x="343382" y="1436028"/>
                  </a:lnTo>
                  <a:lnTo>
                    <a:pt x="329736" y="1426501"/>
                  </a:lnTo>
                  <a:lnTo>
                    <a:pt x="316089" y="1416339"/>
                  </a:lnTo>
                  <a:lnTo>
                    <a:pt x="302760" y="1406177"/>
                  </a:lnTo>
                  <a:lnTo>
                    <a:pt x="289431" y="1395697"/>
                  </a:lnTo>
                  <a:lnTo>
                    <a:pt x="276419" y="1384900"/>
                  </a:lnTo>
                  <a:lnTo>
                    <a:pt x="263725" y="1373785"/>
                  </a:lnTo>
                  <a:lnTo>
                    <a:pt x="251348" y="1362670"/>
                  </a:lnTo>
                  <a:lnTo>
                    <a:pt x="238971" y="1350920"/>
                  </a:lnTo>
                  <a:lnTo>
                    <a:pt x="227229" y="1339170"/>
                  </a:lnTo>
                  <a:lnTo>
                    <a:pt x="215486" y="1327103"/>
                  </a:lnTo>
                  <a:lnTo>
                    <a:pt x="204062" y="1315036"/>
                  </a:lnTo>
                  <a:lnTo>
                    <a:pt x="192954" y="1302333"/>
                  </a:lnTo>
                  <a:lnTo>
                    <a:pt x="182164" y="1289630"/>
                  </a:lnTo>
                  <a:lnTo>
                    <a:pt x="171374" y="1276928"/>
                  </a:lnTo>
                  <a:lnTo>
                    <a:pt x="161535" y="1263590"/>
                  </a:lnTo>
                  <a:lnTo>
                    <a:pt x="151380" y="1250252"/>
                  </a:lnTo>
                  <a:lnTo>
                    <a:pt x="141542" y="1236597"/>
                  </a:lnTo>
                  <a:lnTo>
                    <a:pt x="132021" y="1222624"/>
                  </a:lnTo>
                  <a:lnTo>
                    <a:pt x="122818" y="1208651"/>
                  </a:lnTo>
                  <a:lnTo>
                    <a:pt x="113932" y="1194361"/>
                  </a:lnTo>
                  <a:lnTo>
                    <a:pt x="105363" y="1180071"/>
                  </a:lnTo>
                  <a:lnTo>
                    <a:pt x="97112" y="1165145"/>
                  </a:lnTo>
                  <a:lnTo>
                    <a:pt x="89178" y="1150219"/>
                  </a:lnTo>
                  <a:lnTo>
                    <a:pt x="81561" y="1135294"/>
                  </a:lnTo>
                  <a:lnTo>
                    <a:pt x="74262" y="1120368"/>
                  </a:lnTo>
                  <a:lnTo>
                    <a:pt x="66962" y="1104808"/>
                  </a:lnTo>
                  <a:lnTo>
                    <a:pt x="60615" y="1089247"/>
                  </a:lnTo>
                  <a:lnTo>
                    <a:pt x="53951" y="1073369"/>
                  </a:lnTo>
                  <a:lnTo>
                    <a:pt x="48238" y="1057491"/>
                  </a:lnTo>
                  <a:lnTo>
                    <a:pt x="42208" y="1041612"/>
                  </a:lnTo>
                  <a:lnTo>
                    <a:pt x="37131" y="1025417"/>
                  </a:lnTo>
                  <a:lnTo>
                    <a:pt x="32053" y="1009221"/>
                  </a:lnTo>
                  <a:lnTo>
                    <a:pt x="27293" y="992390"/>
                  </a:lnTo>
                  <a:lnTo>
                    <a:pt x="23167" y="975876"/>
                  </a:lnTo>
                  <a:lnTo>
                    <a:pt x="19041" y="959363"/>
                  </a:lnTo>
                  <a:lnTo>
                    <a:pt x="15550" y="942532"/>
                  </a:lnTo>
                  <a:lnTo>
                    <a:pt x="12377" y="925701"/>
                  </a:lnTo>
                  <a:lnTo>
                    <a:pt x="9203" y="908235"/>
                  </a:lnTo>
                  <a:lnTo>
                    <a:pt x="6982" y="891087"/>
                  </a:lnTo>
                  <a:lnTo>
                    <a:pt x="4760" y="873621"/>
                  </a:lnTo>
                  <a:lnTo>
                    <a:pt x="3173" y="856472"/>
                  </a:lnTo>
                  <a:lnTo>
                    <a:pt x="1904" y="838689"/>
                  </a:lnTo>
                  <a:lnTo>
                    <a:pt x="952" y="821222"/>
                  </a:lnTo>
                  <a:lnTo>
                    <a:pt x="317" y="803439"/>
                  </a:lnTo>
                  <a:lnTo>
                    <a:pt x="0" y="785973"/>
                  </a:lnTo>
                  <a:lnTo>
                    <a:pt x="317" y="765649"/>
                  </a:lnTo>
                  <a:lnTo>
                    <a:pt x="952" y="745325"/>
                  </a:lnTo>
                  <a:lnTo>
                    <a:pt x="2221" y="725318"/>
                  </a:lnTo>
                  <a:lnTo>
                    <a:pt x="4125" y="705629"/>
                  </a:lnTo>
                  <a:lnTo>
                    <a:pt x="6030" y="685622"/>
                  </a:lnTo>
                  <a:lnTo>
                    <a:pt x="8886" y="666251"/>
                  </a:lnTo>
                  <a:lnTo>
                    <a:pt x="12377" y="646879"/>
                  </a:lnTo>
                  <a:lnTo>
                    <a:pt x="15868" y="627508"/>
                  </a:lnTo>
                  <a:lnTo>
                    <a:pt x="19993" y="608454"/>
                  </a:lnTo>
                  <a:lnTo>
                    <a:pt x="24754" y="589718"/>
                  </a:lnTo>
                  <a:lnTo>
                    <a:pt x="29831" y="570982"/>
                  </a:lnTo>
                  <a:lnTo>
                    <a:pt x="35227" y="552245"/>
                  </a:lnTo>
                  <a:lnTo>
                    <a:pt x="41256" y="534144"/>
                  </a:lnTo>
                  <a:lnTo>
                    <a:pt x="47604" y="515725"/>
                  </a:lnTo>
                  <a:lnTo>
                    <a:pt x="54268" y="497941"/>
                  </a:lnTo>
                  <a:lnTo>
                    <a:pt x="61567" y="480158"/>
                  </a:lnTo>
                  <a:lnTo>
                    <a:pt x="69501" y="462692"/>
                  </a:lnTo>
                  <a:lnTo>
                    <a:pt x="77435" y="445225"/>
                  </a:lnTo>
                  <a:lnTo>
                    <a:pt x="86004" y="428395"/>
                  </a:lnTo>
                  <a:lnTo>
                    <a:pt x="94890" y="411246"/>
                  </a:lnTo>
                  <a:lnTo>
                    <a:pt x="104093" y="395050"/>
                  </a:lnTo>
                  <a:lnTo>
                    <a:pt x="113614" y="378854"/>
                  </a:lnTo>
                  <a:lnTo>
                    <a:pt x="123770" y="362341"/>
                  </a:lnTo>
                  <a:lnTo>
                    <a:pt x="133925" y="346780"/>
                  </a:lnTo>
                  <a:lnTo>
                    <a:pt x="145033" y="330902"/>
                  </a:lnTo>
                  <a:lnTo>
                    <a:pt x="156140" y="315977"/>
                  </a:lnTo>
                  <a:lnTo>
                    <a:pt x="167565" y="301051"/>
                  </a:lnTo>
                  <a:lnTo>
                    <a:pt x="179308" y="286443"/>
                  </a:lnTo>
                  <a:lnTo>
                    <a:pt x="191367" y="271835"/>
                  </a:lnTo>
                  <a:lnTo>
                    <a:pt x="204062" y="257545"/>
                  </a:lnTo>
                  <a:lnTo>
                    <a:pt x="216756" y="243889"/>
                  </a:lnTo>
                  <a:lnTo>
                    <a:pt x="229768" y="230552"/>
                  </a:lnTo>
                  <a:lnTo>
                    <a:pt x="243731" y="217214"/>
                  </a:lnTo>
                  <a:lnTo>
                    <a:pt x="257378" y="204194"/>
                  </a:lnTo>
                  <a:lnTo>
                    <a:pt x="271342" y="191809"/>
                  </a:lnTo>
                  <a:lnTo>
                    <a:pt x="285623" y="179424"/>
                  </a:lnTo>
                  <a:lnTo>
                    <a:pt x="300539" y="167674"/>
                  </a:lnTo>
                  <a:lnTo>
                    <a:pt x="315455" y="156242"/>
                  </a:lnTo>
                  <a:lnTo>
                    <a:pt x="330688" y="145127"/>
                  </a:lnTo>
                  <a:lnTo>
                    <a:pt x="346556" y="134330"/>
                  </a:lnTo>
                  <a:lnTo>
                    <a:pt x="362106" y="124168"/>
                  </a:lnTo>
                  <a:lnTo>
                    <a:pt x="377974" y="114005"/>
                  </a:lnTo>
                  <a:lnTo>
                    <a:pt x="394477" y="104479"/>
                  </a:lnTo>
                  <a:lnTo>
                    <a:pt x="410980" y="94952"/>
                  </a:lnTo>
                  <a:lnTo>
                    <a:pt x="428117" y="86060"/>
                  </a:lnTo>
                  <a:lnTo>
                    <a:pt x="444937" y="77803"/>
                  </a:lnTo>
                  <a:lnTo>
                    <a:pt x="462392" y="69546"/>
                  </a:lnTo>
                  <a:lnTo>
                    <a:pt x="479529" y="61925"/>
                  </a:lnTo>
                  <a:lnTo>
                    <a:pt x="497619" y="54621"/>
                  </a:lnTo>
                  <a:lnTo>
                    <a:pt x="515391" y="47634"/>
                  </a:lnTo>
                  <a:lnTo>
                    <a:pt x="533480" y="41283"/>
                  </a:lnTo>
                  <a:lnTo>
                    <a:pt x="551570" y="35567"/>
                  </a:lnTo>
                  <a:lnTo>
                    <a:pt x="570294" y="29851"/>
                  </a:lnTo>
                  <a:lnTo>
                    <a:pt x="589018" y="24770"/>
                  </a:lnTo>
                  <a:lnTo>
                    <a:pt x="607742" y="20324"/>
                  </a:lnTo>
                  <a:lnTo>
                    <a:pt x="627101" y="15878"/>
                  </a:lnTo>
                  <a:lnTo>
                    <a:pt x="646143" y="12385"/>
                  </a:lnTo>
                  <a:lnTo>
                    <a:pt x="665501" y="9209"/>
                  </a:lnTo>
                  <a:lnTo>
                    <a:pt x="685178" y="6351"/>
                  </a:lnTo>
                  <a:lnTo>
                    <a:pt x="704854" y="4128"/>
                  </a:lnTo>
                  <a:lnTo>
                    <a:pt x="724530" y="2223"/>
                  </a:lnTo>
                  <a:lnTo>
                    <a:pt x="744524" y="952"/>
                  </a:lnTo>
                  <a:lnTo>
                    <a:pt x="764835" y="317"/>
                  </a:lnTo>
                  <a:lnTo>
                    <a:pt x="78482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30000"/>
                </a:lnSpc>
              </a:pPr>
              <a:endParaRPr lang="zh-CN" altLang="en-US" sz="1799">
                <a:cs typeface="+mn-ea"/>
                <a:sym typeface="+mn-lt"/>
              </a:endParaRPr>
            </a:p>
          </p:txBody>
        </p:sp>
        <p:sp>
          <p:nvSpPr>
            <p:cNvPr id="23582" name="KSO_Shape"/>
            <p:cNvSpPr>
              <a:spLocks noChangeAspect="1"/>
            </p:cNvSpPr>
            <p:nvPr/>
          </p:nvSpPr>
          <p:spPr bwMode="auto">
            <a:xfrm>
              <a:off x="1701800" y="2987675"/>
              <a:ext cx="1079500" cy="1057275"/>
            </a:xfrm>
            <a:custGeom>
              <a:avLst/>
              <a:gdLst>
                <a:gd name="T0" fmla="*/ 2166826 w 3073399"/>
                <a:gd name="T1" fmla="*/ 1987218 h 3009901"/>
                <a:gd name="T2" fmla="*/ 2210027 w 3073399"/>
                <a:gd name="T3" fmla="*/ 2130672 h 3009901"/>
                <a:gd name="T4" fmla="*/ 2105838 w 3073399"/>
                <a:gd name="T5" fmla="*/ 2235088 h 3009901"/>
                <a:gd name="T6" fmla="*/ 2217333 w 3073399"/>
                <a:gd name="T7" fmla="*/ 2248101 h 3009901"/>
                <a:gd name="T8" fmla="*/ 3043858 w 3073399"/>
                <a:gd name="T9" fmla="*/ 2189069 h 3009901"/>
                <a:gd name="T10" fmla="*/ 3067364 w 3073399"/>
                <a:gd name="T11" fmla="*/ 2325540 h 3009901"/>
                <a:gd name="T12" fmla="*/ 2986681 w 3073399"/>
                <a:gd name="T13" fmla="*/ 2419166 h 3009901"/>
                <a:gd name="T14" fmla="*/ 1073158 w 3073399"/>
                <a:gd name="T15" fmla="*/ 2720355 h 3009901"/>
                <a:gd name="T16" fmla="*/ 622407 w 3073399"/>
                <a:gd name="T17" fmla="*/ 1982922 h 3009901"/>
                <a:gd name="T18" fmla="*/ 593524 w 3073399"/>
                <a:gd name="T19" fmla="*/ 2101163 h 3009901"/>
                <a:gd name="T20" fmla="*/ 682077 w 3073399"/>
                <a:gd name="T21" fmla="*/ 2181579 h 3009901"/>
                <a:gd name="T22" fmla="*/ 796338 w 3073399"/>
                <a:gd name="T23" fmla="*/ 2140894 h 3009901"/>
                <a:gd name="T24" fmla="*/ 814112 w 3073399"/>
                <a:gd name="T25" fmla="*/ 2020111 h 3009901"/>
                <a:gd name="T26" fmla="*/ 717625 w 3073399"/>
                <a:gd name="T27" fmla="*/ 1948912 h 3009901"/>
                <a:gd name="T28" fmla="*/ 1746106 w 3073399"/>
                <a:gd name="T29" fmla="*/ 1195455 h 3009901"/>
                <a:gd name="T30" fmla="*/ 1690575 w 3073399"/>
                <a:gd name="T31" fmla="*/ 1270442 h 3009901"/>
                <a:gd name="T32" fmla="*/ 1789578 w 3073399"/>
                <a:gd name="T33" fmla="*/ 1411202 h 3009901"/>
                <a:gd name="T34" fmla="*/ 1748644 w 3073399"/>
                <a:gd name="T35" fmla="*/ 1427725 h 3009901"/>
                <a:gd name="T36" fmla="*/ 1655353 w 3073399"/>
                <a:gd name="T37" fmla="*/ 1411838 h 3009901"/>
                <a:gd name="T38" fmla="*/ 1855264 w 3073399"/>
                <a:gd name="T39" fmla="*/ 1493815 h 3009901"/>
                <a:gd name="T40" fmla="*/ 1893342 w 3073399"/>
                <a:gd name="T41" fmla="*/ 1417875 h 3009901"/>
                <a:gd name="T42" fmla="*/ 1804492 w 3073399"/>
                <a:gd name="T43" fmla="*/ 1289824 h 3009901"/>
                <a:gd name="T44" fmla="*/ 1850821 w 3073399"/>
                <a:gd name="T45" fmla="*/ 1265040 h 3009901"/>
                <a:gd name="T46" fmla="*/ 1937132 w 3073399"/>
                <a:gd name="T47" fmla="*/ 1279021 h 3009901"/>
                <a:gd name="T48" fmla="*/ 1996153 w 3073399"/>
                <a:gd name="T49" fmla="*/ 1165905 h 3009901"/>
                <a:gd name="T50" fmla="*/ 2009481 w 3073399"/>
                <a:gd name="T51" fmla="*/ 1399128 h 3009901"/>
                <a:gd name="T52" fmla="*/ 1870178 w 3073399"/>
                <a:gd name="T53" fmla="*/ 1586279 h 3009901"/>
                <a:gd name="T54" fmla="*/ 2244614 w 3073399"/>
                <a:gd name="T55" fmla="*/ 1785503 h 3009901"/>
                <a:gd name="T56" fmla="*/ 2319819 w 3073399"/>
                <a:gd name="T57" fmla="*/ 1729263 h 3009901"/>
                <a:gd name="T58" fmla="*/ 2426438 w 3073399"/>
                <a:gd name="T59" fmla="*/ 1356550 h 3009901"/>
                <a:gd name="T60" fmla="*/ 2403591 w 3073399"/>
                <a:gd name="T61" fmla="*/ 1267900 h 3009901"/>
                <a:gd name="T62" fmla="*/ 1379920 w 3073399"/>
                <a:gd name="T63" fmla="*/ 892963 h 3009901"/>
                <a:gd name="T64" fmla="*/ 1113054 w 3073399"/>
                <a:gd name="T65" fmla="*/ 1215790 h 3009901"/>
                <a:gd name="T66" fmla="*/ 1167633 w 3073399"/>
                <a:gd name="T67" fmla="*/ 1294273 h 3009901"/>
                <a:gd name="T68" fmla="*/ 1620448 w 3073399"/>
                <a:gd name="T69" fmla="*/ 1557682 h 3009901"/>
                <a:gd name="T70" fmla="*/ 1567138 w 3073399"/>
                <a:gd name="T71" fmla="*/ 1336533 h 3009901"/>
                <a:gd name="T72" fmla="*/ 1690258 w 3073399"/>
                <a:gd name="T73" fmla="*/ 1125551 h 3009901"/>
                <a:gd name="T74" fmla="*/ 1630284 w 3073399"/>
                <a:gd name="T75" fmla="*/ 966044 h 3009901"/>
                <a:gd name="T76" fmla="*/ 1977749 w 3073399"/>
                <a:gd name="T77" fmla="*/ 1016565 h 3009901"/>
                <a:gd name="T78" fmla="*/ 2126889 w 3073399"/>
                <a:gd name="T79" fmla="*/ 1849370 h 3009901"/>
                <a:gd name="T80" fmla="*/ 1114324 w 3073399"/>
                <a:gd name="T81" fmla="*/ 1422959 h 3009901"/>
                <a:gd name="T82" fmla="*/ 2261492 w 3073399"/>
                <a:gd name="T83" fmla="*/ 424657 h 3009901"/>
                <a:gd name="T84" fmla="*/ 2387119 w 3073399"/>
                <a:gd name="T85" fmla="*/ 478017 h 3009901"/>
                <a:gd name="T86" fmla="*/ 2378236 w 3073399"/>
                <a:gd name="T87" fmla="*/ 506603 h 3009901"/>
                <a:gd name="T88" fmla="*/ 2367450 w 3073399"/>
                <a:gd name="T89" fmla="*/ 546940 h 3009901"/>
                <a:gd name="T90" fmla="*/ 2465477 w 3073399"/>
                <a:gd name="T91" fmla="*/ 453243 h 3009901"/>
                <a:gd name="T92" fmla="*/ 2342705 w 3073399"/>
                <a:gd name="T93" fmla="*/ 411635 h 3009901"/>
                <a:gd name="T94" fmla="*/ 2369671 w 3073399"/>
                <a:gd name="T95" fmla="*/ 410999 h 3009901"/>
                <a:gd name="T96" fmla="*/ 2357616 w 3073399"/>
                <a:gd name="T97" fmla="*/ 340488 h 3009901"/>
                <a:gd name="T98" fmla="*/ 1928390 w 3073399"/>
                <a:gd name="T99" fmla="*/ 431009 h 3009901"/>
                <a:gd name="T100" fmla="*/ 2026417 w 3073399"/>
                <a:gd name="T101" fmla="*/ 723854 h 3009901"/>
                <a:gd name="T102" fmla="*/ 2325892 w 3073399"/>
                <a:gd name="T103" fmla="*/ 621581 h 3009901"/>
                <a:gd name="T104" fmla="*/ 2220251 w 3073399"/>
                <a:gd name="T105" fmla="*/ 500886 h 3009901"/>
                <a:gd name="T106" fmla="*/ 2218982 w 3073399"/>
                <a:gd name="T107" fmla="*/ 333500 h 3009901"/>
                <a:gd name="T108" fmla="*/ 2343340 w 3073399"/>
                <a:gd name="T109" fmla="*/ 248696 h 3009901"/>
                <a:gd name="T110" fmla="*/ 2472774 w 3073399"/>
                <a:gd name="T111" fmla="*/ 328101 h 3009901"/>
                <a:gd name="T112" fmla="*/ 2524801 w 3073399"/>
                <a:gd name="T113" fmla="*/ 488181 h 3009901"/>
                <a:gd name="T114" fmla="*/ 2639008 w 3073399"/>
                <a:gd name="T115" fmla="*/ 537094 h 3009901"/>
                <a:gd name="T116" fmla="*/ 2841724 w 3073399"/>
                <a:gd name="T117" fmla="*/ 369391 h 3009901"/>
                <a:gd name="T118" fmla="*/ 2931186 w 3073399"/>
                <a:gd name="T119" fmla="*/ 467218 h 3009901"/>
                <a:gd name="T120" fmla="*/ 2221520 w 3073399"/>
                <a:gd name="T121" fmla="*/ 758157 h 3009901"/>
                <a:gd name="T122" fmla="*/ 2156168 w 3073399"/>
                <a:gd name="T123" fmla="*/ 242661 h 3009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73399" h="3009901">
                  <a:moveTo>
                    <a:pt x="1055687" y="1949450"/>
                  </a:moveTo>
                  <a:lnTo>
                    <a:pt x="1078240" y="1949450"/>
                  </a:lnTo>
                  <a:lnTo>
                    <a:pt x="1078927" y="1949450"/>
                  </a:lnTo>
                  <a:lnTo>
                    <a:pt x="1086499" y="1949450"/>
                  </a:lnTo>
                  <a:lnTo>
                    <a:pt x="1351101" y="1949450"/>
                  </a:lnTo>
                  <a:lnTo>
                    <a:pt x="1804388" y="1949450"/>
                  </a:lnTo>
                  <a:lnTo>
                    <a:pt x="2069625" y="1949450"/>
                  </a:lnTo>
                  <a:lnTo>
                    <a:pt x="2076931" y="1949450"/>
                  </a:lnTo>
                  <a:lnTo>
                    <a:pt x="2084237" y="1950085"/>
                  </a:lnTo>
                  <a:lnTo>
                    <a:pt x="2091543" y="1951355"/>
                  </a:lnTo>
                  <a:lnTo>
                    <a:pt x="2098532" y="1952307"/>
                  </a:lnTo>
                  <a:lnTo>
                    <a:pt x="2105838" y="1953894"/>
                  </a:lnTo>
                  <a:lnTo>
                    <a:pt x="2112508" y="1956115"/>
                  </a:lnTo>
                  <a:lnTo>
                    <a:pt x="2119496" y="1958337"/>
                  </a:lnTo>
                  <a:lnTo>
                    <a:pt x="2126167" y="1960876"/>
                  </a:lnTo>
                  <a:lnTo>
                    <a:pt x="2132202" y="1963732"/>
                  </a:lnTo>
                  <a:lnTo>
                    <a:pt x="2138555" y="1966906"/>
                  </a:lnTo>
                  <a:lnTo>
                    <a:pt x="2144591" y="1970397"/>
                  </a:lnTo>
                  <a:lnTo>
                    <a:pt x="2150626" y="1974206"/>
                  </a:lnTo>
                  <a:lnTo>
                    <a:pt x="2156344" y="1978331"/>
                  </a:lnTo>
                  <a:lnTo>
                    <a:pt x="2161744" y="1982775"/>
                  </a:lnTo>
                  <a:lnTo>
                    <a:pt x="2166826" y="1987218"/>
                  </a:lnTo>
                  <a:lnTo>
                    <a:pt x="2172226" y="1991979"/>
                  </a:lnTo>
                  <a:lnTo>
                    <a:pt x="2176991" y="1997057"/>
                  </a:lnTo>
                  <a:lnTo>
                    <a:pt x="2181438" y="2002135"/>
                  </a:lnTo>
                  <a:lnTo>
                    <a:pt x="2185568" y="2007847"/>
                  </a:lnTo>
                  <a:lnTo>
                    <a:pt x="2190015" y="2013243"/>
                  </a:lnTo>
                  <a:lnTo>
                    <a:pt x="2193826" y="2019273"/>
                  </a:lnTo>
                  <a:lnTo>
                    <a:pt x="2197321" y="2025620"/>
                  </a:lnTo>
                  <a:lnTo>
                    <a:pt x="2200497" y="2031651"/>
                  </a:lnTo>
                  <a:lnTo>
                    <a:pt x="2203038" y="2037998"/>
                  </a:lnTo>
                  <a:lnTo>
                    <a:pt x="2205897" y="2044663"/>
                  </a:lnTo>
                  <a:lnTo>
                    <a:pt x="2208121" y="2051328"/>
                  </a:lnTo>
                  <a:lnTo>
                    <a:pt x="2210027" y="2058310"/>
                  </a:lnTo>
                  <a:lnTo>
                    <a:pt x="2211615" y="2065292"/>
                  </a:lnTo>
                  <a:lnTo>
                    <a:pt x="2212886" y="2072592"/>
                  </a:lnTo>
                  <a:lnTo>
                    <a:pt x="2213838" y="2079892"/>
                  </a:lnTo>
                  <a:lnTo>
                    <a:pt x="2214474" y="2087191"/>
                  </a:lnTo>
                  <a:lnTo>
                    <a:pt x="2214791" y="2094491"/>
                  </a:lnTo>
                  <a:lnTo>
                    <a:pt x="2214474" y="2102108"/>
                  </a:lnTo>
                  <a:lnTo>
                    <a:pt x="2213838" y="2109408"/>
                  </a:lnTo>
                  <a:lnTo>
                    <a:pt x="2212886" y="2116707"/>
                  </a:lnTo>
                  <a:lnTo>
                    <a:pt x="2211615" y="2123689"/>
                  </a:lnTo>
                  <a:lnTo>
                    <a:pt x="2210027" y="2130672"/>
                  </a:lnTo>
                  <a:lnTo>
                    <a:pt x="2208121" y="2137654"/>
                  </a:lnTo>
                  <a:lnTo>
                    <a:pt x="2205897" y="2144319"/>
                  </a:lnTo>
                  <a:lnTo>
                    <a:pt x="2203038" y="2150984"/>
                  </a:lnTo>
                  <a:lnTo>
                    <a:pt x="2200497" y="2157649"/>
                  </a:lnTo>
                  <a:lnTo>
                    <a:pt x="2197321" y="2163996"/>
                  </a:lnTo>
                  <a:lnTo>
                    <a:pt x="2193826" y="2169709"/>
                  </a:lnTo>
                  <a:lnTo>
                    <a:pt x="2190015" y="2175739"/>
                  </a:lnTo>
                  <a:lnTo>
                    <a:pt x="2185568" y="2181452"/>
                  </a:lnTo>
                  <a:lnTo>
                    <a:pt x="2181438" y="2186847"/>
                  </a:lnTo>
                  <a:lnTo>
                    <a:pt x="2176991" y="2192243"/>
                  </a:lnTo>
                  <a:lnTo>
                    <a:pt x="2172226" y="2197003"/>
                  </a:lnTo>
                  <a:lnTo>
                    <a:pt x="2166826" y="2201764"/>
                  </a:lnTo>
                  <a:lnTo>
                    <a:pt x="2161744" y="2206524"/>
                  </a:lnTo>
                  <a:lnTo>
                    <a:pt x="2156344" y="2210968"/>
                  </a:lnTo>
                  <a:lnTo>
                    <a:pt x="2150626" y="2214776"/>
                  </a:lnTo>
                  <a:lnTo>
                    <a:pt x="2144591" y="2218585"/>
                  </a:lnTo>
                  <a:lnTo>
                    <a:pt x="2138555" y="2222076"/>
                  </a:lnTo>
                  <a:lnTo>
                    <a:pt x="2132202" y="2225250"/>
                  </a:lnTo>
                  <a:lnTo>
                    <a:pt x="2126167" y="2228423"/>
                  </a:lnTo>
                  <a:lnTo>
                    <a:pt x="2119496" y="2230645"/>
                  </a:lnTo>
                  <a:lnTo>
                    <a:pt x="2112508" y="2233184"/>
                  </a:lnTo>
                  <a:lnTo>
                    <a:pt x="2105838" y="2235088"/>
                  </a:lnTo>
                  <a:lnTo>
                    <a:pt x="2098532" y="2236675"/>
                  </a:lnTo>
                  <a:lnTo>
                    <a:pt x="2091543" y="2238262"/>
                  </a:lnTo>
                  <a:lnTo>
                    <a:pt x="2084237" y="2238897"/>
                  </a:lnTo>
                  <a:lnTo>
                    <a:pt x="2076931" y="2239531"/>
                  </a:lnTo>
                  <a:lnTo>
                    <a:pt x="2069625" y="2239531"/>
                  </a:lnTo>
                  <a:lnTo>
                    <a:pt x="1804388" y="2239531"/>
                  </a:lnTo>
                  <a:lnTo>
                    <a:pt x="1584256" y="2239531"/>
                  </a:lnTo>
                  <a:lnTo>
                    <a:pt x="1584256" y="2308085"/>
                  </a:lnTo>
                  <a:lnTo>
                    <a:pt x="2069625" y="2308085"/>
                  </a:lnTo>
                  <a:lnTo>
                    <a:pt x="2082331" y="2307767"/>
                  </a:lnTo>
                  <a:lnTo>
                    <a:pt x="2095355" y="2306815"/>
                  </a:lnTo>
                  <a:lnTo>
                    <a:pt x="2108379" y="2304593"/>
                  </a:lnTo>
                  <a:lnTo>
                    <a:pt x="2120767" y="2302054"/>
                  </a:lnTo>
                  <a:lnTo>
                    <a:pt x="2133155" y="2298563"/>
                  </a:lnTo>
                  <a:lnTo>
                    <a:pt x="2144908" y="2294437"/>
                  </a:lnTo>
                  <a:lnTo>
                    <a:pt x="2156344" y="2289677"/>
                  </a:lnTo>
                  <a:lnTo>
                    <a:pt x="2167462" y="2284281"/>
                  </a:lnTo>
                  <a:lnTo>
                    <a:pt x="2178262" y="2278251"/>
                  </a:lnTo>
                  <a:lnTo>
                    <a:pt x="2188744" y="2271586"/>
                  </a:lnTo>
                  <a:lnTo>
                    <a:pt x="2198909" y="2264287"/>
                  </a:lnTo>
                  <a:lnTo>
                    <a:pt x="2208438" y="2256670"/>
                  </a:lnTo>
                  <a:lnTo>
                    <a:pt x="2217333" y="2248101"/>
                  </a:lnTo>
                  <a:lnTo>
                    <a:pt x="2226227" y="2239531"/>
                  </a:lnTo>
                  <a:lnTo>
                    <a:pt x="2234168" y="2230010"/>
                  </a:lnTo>
                  <a:lnTo>
                    <a:pt x="2241792" y="2220489"/>
                  </a:lnTo>
                  <a:lnTo>
                    <a:pt x="2946339" y="2149079"/>
                  </a:lnTo>
                  <a:lnTo>
                    <a:pt x="2952057" y="2148445"/>
                  </a:lnTo>
                  <a:lnTo>
                    <a:pt x="2958410" y="2148445"/>
                  </a:lnTo>
                  <a:lnTo>
                    <a:pt x="2964445" y="2148762"/>
                  </a:lnTo>
                  <a:lnTo>
                    <a:pt x="2970480" y="2149079"/>
                  </a:lnTo>
                  <a:lnTo>
                    <a:pt x="2976198" y="2150349"/>
                  </a:lnTo>
                  <a:lnTo>
                    <a:pt x="2982234" y="2151301"/>
                  </a:lnTo>
                  <a:lnTo>
                    <a:pt x="2988269" y="2152571"/>
                  </a:lnTo>
                  <a:lnTo>
                    <a:pt x="2993669" y="2154792"/>
                  </a:lnTo>
                  <a:lnTo>
                    <a:pt x="2999704" y="2157014"/>
                  </a:lnTo>
                  <a:lnTo>
                    <a:pt x="3004787" y="2159235"/>
                  </a:lnTo>
                  <a:lnTo>
                    <a:pt x="3010504" y="2161774"/>
                  </a:lnTo>
                  <a:lnTo>
                    <a:pt x="3015587" y="2164948"/>
                  </a:lnTo>
                  <a:lnTo>
                    <a:pt x="3020987" y="2168439"/>
                  </a:lnTo>
                  <a:lnTo>
                    <a:pt x="3025752" y="2171930"/>
                  </a:lnTo>
                  <a:lnTo>
                    <a:pt x="3030834" y="2175739"/>
                  </a:lnTo>
                  <a:lnTo>
                    <a:pt x="3035281" y="2179865"/>
                  </a:lnTo>
                  <a:lnTo>
                    <a:pt x="3039728" y="2184308"/>
                  </a:lnTo>
                  <a:lnTo>
                    <a:pt x="3043858" y="2189069"/>
                  </a:lnTo>
                  <a:lnTo>
                    <a:pt x="3047669" y="2193829"/>
                  </a:lnTo>
                  <a:lnTo>
                    <a:pt x="3051164" y="2199225"/>
                  </a:lnTo>
                  <a:lnTo>
                    <a:pt x="3054658" y="2204303"/>
                  </a:lnTo>
                  <a:lnTo>
                    <a:pt x="3057834" y="2209381"/>
                  </a:lnTo>
                  <a:lnTo>
                    <a:pt x="3060693" y="2215094"/>
                  </a:lnTo>
                  <a:lnTo>
                    <a:pt x="3063234" y="2220806"/>
                  </a:lnTo>
                  <a:lnTo>
                    <a:pt x="3065458" y="2226519"/>
                  </a:lnTo>
                  <a:lnTo>
                    <a:pt x="3067681" y="2232549"/>
                  </a:lnTo>
                  <a:lnTo>
                    <a:pt x="3069270" y="2238897"/>
                  </a:lnTo>
                  <a:lnTo>
                    <a:pt x="3070858" y="2244609"/>
                  </a:lnTo>
                  <a:lnTo>
                    <a:pt x="3071811" y="2250957"/>
                  </a:lnTo>
                  <a:lnTo>
                    <a:pt x="3072446" y="2257305"/>
                  </a:lnTo>
                  <a:lnTo>
                    <a:pt x="3072764" y="2263652"/>
                  </a:lnTo>
                  <a:lnTo>
                    <a:pt x="3073399" y="2270317"/>
                  </a:lnTo>
                  <a:lnTo>
                    <a:pt x="3073399" y="2283647"/>
                  </a:lnTo>
                  <a:lnTo>
                    <a:pt x="3073399" y="2289994"/>
                  </a:lnTo>
                  <a:lnTo>
                    <a:pt x="3072764" y="2296342"/>
                  </a:lnTo>
                  <a:lnTo>
                    <a:pt x="3072128" y="2302372"/>
                  </a:lnTo>
                  <a:lnTo>
                    <a:pt x="3071176" y="2308085"/>
                  </a:lnTo>
                  <a:lnTo>
                    <a:pt x="3070222" y="2314115"/>
                  </a:lnTo>
                  <a:lnTo>
                    <a:pt x="3068952" y="2320145"/>
                  </a:lnTo>
                  <a:lnTo>
                    <a:pt x="3067364" y="2325540"/>
                  </a:lnTo>
                  <a:lnTo>
                    <a:pt x="3065458" y="2331570"/>
                  </a:lnTo>
                  <a:lnTo>
                    <a:pt x="3063870" y="2336966"/>
                  </a:lnTo>
                  <a:lnTo>
                    <a:pt x="3061646" y="2342361"/>
                  </a:lnTo>
                  <a:lnTo>
                    <a:pt x="3059422" y="2347757"/>
                  </a:lnTo>
                  <a:lnTo>
                    <a:pt x="3056564" y="2353152"/>
                  </a:lnTo>
                  <a:lnTo>
                    <a:pt x="3054022" y="2357913"/>
                  </a:lnTo>
                  <a:lnTo>
                    <a:pt x="3050846" y="2363308"/>
                  </a:lnTo>
                  <a:lnTo>
                    <a:pt x="3047669" y="2368069"/>
                  </a:lnTo>
                  <a:lnTo>
                    <a:pt x="3044493" y="2372512"/>
                  </a:lnTo>
                  <a:lnTo>
                    <a:pt x="3040999" y="2377272"/>
                  </a:lnTo>
                  <a:lnTo>
                    <a:pt x="3037187" y="2381716"/>
                  </a:lnTo>
                  <a:lnTo>
                    <a:pt x="3033375" y="2385842"/>
                  </a:lnTo>
                  <a:lnTo>
                    <a:pt x="3029563" y="2389967"/>
                  </a:lnTo>
                  <a:lnTo>
                    <a:pt x="3025434" y="2394411"/>
                  </a:lnTo>
                  <a:lnTo>
                    <a:pt x="3020987" y="2397902"/>
                  </a:lnTo>
                  <a:lnTo>
                    <a:pt x="3016857" y="2401710"/>
                  </a:lnTo>
                  <a:lnTo>
                    <a:pt x="3011775" y="2405202"/>
                  </a:lnTo>
                  <a:lnTo>
                    <a:pt x="3007328" y="2408058"/>
                  </a:lnTo>
                  <a:lnTo>
                    <a:pt x="3002563" y="2410914"/>
                  </a:lnTo>
                  <a:lnTo>
                    <a:pt x="2997163" y="2414088"/>
                  </a:lnTo>
                  <a:lnTo>
                    <a:pt x="2992398" y="2416627"/>
                  </a:lnTo>
                  <a:lnTo>
                    <a:pt x="2986681" y="2419166"/>
                  </a:lnTo>
                  <a:lnTo>
                    <a:pt x="2981598" y="2421070"/>
                  </a:lnTo>
                  <a:lnTo>
                    <a:pt x="2975880" y="2423292"/>
                  </a:lnTo>
                  <a:lnTo>
                    <a:pt x="2970480" y="2424879"/>
                  </a:lnTo>
                  <a:lnTo>
                    <a:pt x="1949871" y="2711469"/>
                  </a:lnTo>
                  <a:lnTo>
                    <a:pt x="1922236" y="2718769"/>
                  </a:lnTo>
                  <a:lnTo>
                    <a:pt x="1894600" y="2725433"/>
                  </a:lnTo>
                  <a:lnTo>
                    <a:pt x="1867282" y="2731781"/>
                  </a:lnTo>
                  <a:lnTo>
                    <a:pt x="1839329" y="2737176"/>
                  </a:lnTo>
                  <a:lnTo>
                    <a:pt x="1811376" y="2742254"/>
                  </a:lnTo>
                  <a:lnTo>
                    <a:pt x="1783423" y="2746380"/>
                  </a:lnTo>
                  <a:lnTo>
                    <a:pt x="1755470" y="2750189"/>
                  </a:lnTo>
                  <a:lnTo>
                    <a:pt x="1727199" y="2753362"/>
                  </a:lnTo>
                  <a:lnTo>
                    <a:pt x="1698928" y="2755584"/>
                  </a:lnTo>
                  <a:lnTo>
                    <a:pt x="1670975" y="2757488"/>
                  </a:lnTo>
                  <a:lnTo>
                    <a:pt x="1643022" y="2758440"/>
                  </a:lnTo>
                  <a:lnTo>
                    <a:pt x="1614751" y="2759075"/>
                  </a:lnTo>
                  <a:lnTo>
                    <a:pt x="1586480" y="2758758"/>
                  </a:lnTo>
                  <a:lnTo>
                    <a:pt x="1558209" y="2758123"/>
                  </a:lnTo>
                  <a:lnTo>
                    <a:pt x="1529621" y="2757171"/>
                  </a:lnTo>
                  <a:lnTo>
                    <a:pt x="1501350" y="2754949"/>
                  </a:lnTo>
                  <a:lnTo>
                    <a:pt x="1079193" y="2720990"/>
                  </a:lnTo>
                  <a:lnTo>
                    <a:pt x="1073158" y="2720355"/>
                  </a:lnTo>
                  <a:lnTo>
                    <a:pt x="1067122" y="2719403"/>
                  </a:lnTo>
                  <a:lnTo>
                    <a:pt x="1061405" y="2718451"/>
                  </a:lnTo>
                  <a:lnTo>
                    <a:pt x="1055687" y="2717182"/>
                  </a:lnTo>
                  <a:lnTo>
                    <a:pt x="1055687" y="1952625"/>
                  </a:lnTo>
                  <a:lnTo>
                    <a:pt x="1055687" y="1952624"/>
                  </a:lnTo>
                  <a:lnTo>
                    <a:pt x="1055687" y="1949450"/>
                  </a:lnTo>
                  <a:close/>
                  <a:moveTo>
                    <a:pt x="699851" y="1948276"/>
                  </a:moveTo>
                  <a:lnTo>
                    <a:pt x="693503" y="1948912"/>
                  </a:lnTo>
                  <a:lnTo>
                    <a:pt x="687790" y="1949865"/>
                  </a:lnTo>
                  <a:lnTo>
                    <a:pt x="682077" y="1950819"/>
                  </a:lnTo>
                  <a:lnTo>
                    <a:pt x="676364" y="1951772"/>
                  </a:lnTo>
                  <a:lnTo>
                    <a:pt x="670651" y="1953680"/>
                  </a:lnTo>
                  <a:lnTo>
                    <a:pt x="665255" y="1955269"/>
                  </a:lnTo>
                  <a:lnTo>
                    <a:pt x="659860" y="1957494"/>
                  </a:lnTo>
                  <a:lnTo>
                    <a:pt x="654781" y="1959719"/>
                  </a:lnTo>
                  <a:lnTo>
                    <a:pt x="649386" y="1962579"/>
                  </a:lnTo>
                  <a:lnTo>
                    <a:pt x="644625" y="1965440"/>
                  </a:lnTo>
                  <a:lnTo>
                    <a:pt x="639864" y="1968619"/>
                  </a:lnTo>
                  <a:lnTo>
                    <a:pt x="635103" y="1971797"/>
                  </a:lnTo>
                  <a:lnTo>
                    <a:pt x="630659" y="1975294"/>
                  </a:lnTo>
                  <a:lnTo>
                    <a:pt x="626533" y="1979108"/>
                  </a:lnTo>
                  <a:lnTo>
                    <a:pt x="622407" y="1982922"/>
                  </a:lnTo>
                  <a:lnTo>
                    <a:pt x="618599" y="1986736"/>
                  </a:lnTo>
                  <a:lnTo>
                    <a:pt x="615107" y="1991186"/>
                  </a:lnTo>
                  <a:lnTo>
                    <a:pt x="611616" y="1995318"/>
                  </a:lnTo>
                  <a:lnTo>
                    <a:pt x="608125" y="2000404"/>
                  </a:lnTo>
                  <a:lnTo>
                    <a:pt x="604951" y="2004854"/>
                  </a:lnTo>
                  <a:lnTo>
                    <a:pt x="602094" y="2010257"/>
                  </a:lnTo>
                  <a:lnTo>
                    <a:pt x="599555" y="2015025"/>
                  </a:lnTo>
                  <a:lnTo>
                    <a:pt x="597333" y="2020111"/>
                  </a:lnTo>
                  <a:lnTo>
                    <a:pt x="595112" y="2025514"/>
                  </a:lnTo>
                  <a:lnTo>
                    <a:pt x="593524" y="2030918"/>
                  </a:lnTo>
                  <a:lnTo>
                    <a:pt x="591620" y="2036639"/>
                  </a:lnTo>
                  <a:lnTo>
                    <a:pt x="590351" y="2042360"/>
                  </a:lnTo>
                  <a:lnTo>
                    <a:pt x="589081" y="2048082"/>
                  </a:lnTo>
                  <a:lnTo>
                    <a:pt x="588446" y="2054121"/>
                  </a:lnTo>
                  <a:lnTo>
                    <a:pt x="588129" y="2060160"/>
                  </a:lnTo>
                  <a:lnTo>
                    <a:pt x="587811" y="2065881"/>
                  </a:lnTo>
                  <a:lnTo>
                    <a:pt x="588129" y="2072238"/>
                  </a:lnTo>
                  <a:lnTo>
                    <a:pt x="588446" y="2078277"/>
                  </a:lnTo>
                  <a:lnTo>
                    <a:pt x="589081" y="2083999"/>
                  </a:lnTo>
                  <a:lnTo>
                    <a:pt x="590351" y="2089720"/>
                  </a:lnTo>
                  <a:lnTo>
                    <a:pt x="591620" y="2095759"/>
                  </a:lnTo>
                  <a:lnTo>
                    <a:pt x="593524" y="2101163"/>
                  </a:lnTo>
                  <a:lnTo>
                    <a:pt x="595112" y="2106566"/>
                  </a:lnTo>
                  <a:lnTo>
                    <a:pt x="597333" y="2111970"/>
                  </a:lnTo>
                  <a:lnTo>
                    <a:pt x="599555" y="2117373"/>
                  </a:lnTo>
                  <a:lnTo>
                    <a:pt x="602094" y="2122141"/>
                  </a:lnTo>
                  <a:lnTo>
                    <a:pt x="604951" y="2127227"/>
                  </a:lnTo>
                  <a:lnTo>
                    <a:pt x="608125" y="2131994"/>
                  </a:lnTo>
                  <a:lnTo>
                    <a:pt x="611616" y="2136444"/>
                  </a:lnTo>
                  <a:lnTo>
                    <a:pt x="615107" y="2140894"/>
                  </a:lnTo>
                  <a:lnTo>
                    <a:pt x="618599" y="2145344"/>
                  </a:lnTo>
                  <a:lnTo>
                    <a:pt x="622407" y="2149476"/>
                  </a:lnTo>
                  <a:lnTo>
                    <a:pt x="626533" y="2153291"/>
                  </a:lnTo>
                  <a:lnTo>
                    <a:pt x="630659" y="2157105"/>
                  </a:lnTo>
                  <a:lnTo>
                    <a:pt x="635103" y="2160601"/>
                  </a:lnTo>
                  <a:lnTo>
                    <a:pt x="639864" y="2163780"/>
                  </a:lnTo>
                  <a:lnTo>
                    <a:pt x="644625" y="2166958"/>
                  </a:lnTo>
                  <a:lnTo>
                    <a:pt x="649386" y="2169501"/>
                  </a:lnTo>
                  <a:lnTo>
                    <a:pt x="654781" y="2172362"/>
                  </a:lnTo>
                  <a:lnTo>
                    <a:pt x="659860" y="2174587"/>
                  </a:lnTo>
                  <a:lnTo>
                    <a:pt x="665255" y="2176494"/>
                  </a:lnTo>
                  <a:lnTo>
                    <a:pt x="670651" y="2178719"/>
                  </a:lnTo>
                  <a:lnTo>
                    <a:pt x="676364" y="2179990"/>
                  </a:lnTo>
                  <a:lnTo>
                    <a:pt x="682077" y="2181579"/>
                  </a:lnTo>
                  <a:lnTo>
                    <a:pt x="687790" y="2182533"/>
                  </a:lnTo>
                  <a:lnTo>
                    <a:pt x="693503" y="2183169"/>
                  </a:lnTo>
                  <a:lnTo>
                    <a:pt x="699851" y="2183486"/>
                  </a:lnTo>
                  <a:lnTo>
                    <a:pt x="705564" y="2184122"/>
                  </a:lnTo>
                  <a:lnTo>
                    <a:pt x="711595" y="2183486"/>
                  </a:lnTo>
                  <a:lnTo>
                    <a:pt x="717625" y="2183169"/>
                  </a:lnTo>
                  <a:lnTo>
                    <a:pt x="723338" y="2182533"/>
                  </a:lnTo>
                  <a:lnTo>
                    <a:pt x="729369" y="2181579"/>
                  </a:lnTo>
                  <a:lnTo>
                    <a:pt x="735082" y="2179990"/>
                  </a:lnTo>
                  <a:lnTo>
                    <a:pt x="740477" y="2178719"/>
                  </a:lnTo>
                  <a:lnTo>
                    <a:pt x="746190" y="2176494"/>
                  </a:lnTo>
                  <a:lnTo>
                    <a:pt x="751269" y="2174587"/>
                  </a:lnTo>
                  <a:lnTo>
                    <a:pt x="756664" y="2172362"/>
                  </a:lnTo>
                  <a:lnTo>
                    <a:pt x="761743" y="2169501"/>
                  </a:lnTo>
                  <a:lnTo>
                    <a:pt x="766821" y="2166958"/>
                  </a:lnTo>
                  <a:lnTo>
                    <a:pt x="771582" y="2163780"/>
                  </a:lnTo>
                  <a:lnTo>
                    <a:pt x="776025" y="2160601"/>
                  </a:lnTo>
                  <a:lnTo>
                    <a:pt x="780469" y="2157105"/>
                  </a:lnTo>
                  <a:lnTo>
                    <a:pt x="784912" y="2153291"/>
                  </a:lnTo>
                  <a:lnTo>
                    <a:pt x="789038" y="2149476"/>
                  </a:lnTo>
                  <a:lnTo>
                    <a:pt x="792847" y="2145344"/>
                  </a:lnTo>
                  <a:lnTo>
                    <a:pt x="796338" y="2140894"/>
                  </a:lnTo>
                  <a:lnTo>
                    <a:pt x="799830" y="2136444"/>
                  </a:lnTo>
                  <a:lnTo>
                    <a:pt x="803321" y="2131994"/>
                  </a:lnTo>
                  <a:lnTo>
                    <a:pt x="806495" y="2127227"/>
                  </a:lnTo>
                  <a:lnTo>
                    <a:pt x="809352" y="2122141"/>
                  </a:lnTo>
                  <a:lnTo>
                    <a:pt x="811573" y="2117373"/>
                  </a:lnTo>
                  <a:lnTo>
                    <a:pt x="814112" y="2111970"/>
                  </a:lnTo>
                  <a:lnTo>
                    <a:pt x="816017" y="2106566"/>
                  </a:lnTo>
                  <a:lnTo>
                    <a:pt x="817921" y="2101163"/>
                  </a:lnTo>
                  <a:lnTo>
                    <a:pt x="819508" y="2095759"/>
                  </a:lnTo>
                  <a:lnTo>
                    <a:pt x="821095" y="2089720"/>
                  </a:lnTo>
                  <a:lnTo>
                    <a:pt x="822047" y="2083999"/>
                  </a:lnTo>
                  <a:lnTo>
                    <a:pt x="822682" y="2078277"/>
                  </a:lnTo>
                  <a:lnTo>
                    <a:pt x="823000" y="2072238"/>
                  </a:lnTo>
                  <a:lnTo>
                    <a:pt x="823000" y="2065881"/>
                  </a:lnTo>
                  <a:lnTo>
                    <a:pt x="823000" y="2060160"/>
                  </a:lnTo>
                  <a:lnTo>
                    <a:pt x="822682" y="2054121"/>
                  </a:lnTo>
                  <a:lnTo>
                    <a:pt x="822047" y="2048082"/>
                  </a:lnTo>
                  <a:lnTo>
                    <a:pt x="821095" y="2042360"/>
                  </a:lnTo>
                  <a:lnTo>
                    <a:pt x="819508" y="2036639"/>
                  </a:lnTo>
                  <a:lnTo>
                    <a:pt x="817921" y="2030918"/>
                  </a:lnTo>
                  <a:lnTo>
                    <a:pt x="816017" y="2025514"/>
                  </a:lnTo>
                  <a:lnTo>
                    <a:pt x="814112" y="2020111"/>
                  </a:lnTo>
                  <a:lnTo>
                    <a:pt x="811573" y="2015025"/>
                  </a:lnTo>
                  <a:lnTo>
                    <a:pt x="809352" y="2010257"/>
                  </a:lnTo>
                  <a:lnTo>
                    <a:pt x="806495" y="2004854"/>
                  </a:lnTo>
                  <a:lnTo>
                    <a:pt x="803321" y="2000404"/>
                  </a:lnTo>
                  <a:lnTo>
                    <a:pt x="799830" y="1995318"/>
                  </a:lnTo>
                  <a:lnTo>
                    <a:pt x="796338" y="1991186"/>
                  </a:lnTo>
                  <a:lnTo>
                    <a:pt x="792847" y="1986736"/>
                  </a:lnTo>
                  <a:lnTo>
                    <a:pt x="789038" y="1982922"/>
                  </a:lnTo>
                  <a:lnTo>
                    <a:pt x="784912" y="1979108"/>
                  </a:lnTo>
                  <a:lnTo>
                    <a:pt x="780469" y="1975294"/>
                  </a:lnTo>
                  <a:lnTo>
                    <a:pt x="776025" y="1971797"/>
                  </a:lnTo>
                  <a:lnTo>
                    <a:pt x="771582" y="1968619"/>
                  </a:lnTo>
                  <a:lnTo>
                    <a:pt x="766821" y="1965440"/>
                  </a:lnTo>
                  <a:lnTo>
                    <a:pt x="761743" y="1962579"/>
                  </a:lnTo>
                  <a:lnTo>
                    <a:pt x="756664" y="1959719"/>
                  </a:lnTo>
                  <a:lnTo>
                    <a:pt x="751269" y="1957494"/>
                  </a:lnTo>
                  <a:lnTo>
                    <a:pt x="746190" y="1955269"/>
                  </a:lnTo>
                  <a:lnTo>
                    <a:pt x="740477" y="1953680"/>
                  </a:lnTo>
                  <a:lnTo>
                    <a:pt x="735082" y="1951772"/>
                  </a:lnTo>
                  <a:lnTo>
                    <a:pt x="729369" y="1950819"/>
                  </a:lnTo>
                  <a:lnTo>
                    <a:pt x="723338" y="1949865"/>
                  </a:lnTo>
                  <a:lnTo>
                    <a:pt x="717625" y="1948912"/>
                  </a:lnTo>
                  <a:lnTo>
                    <a:pt x="711595" y="1948276"/>
                  </a:lnTo>
                  <a:lnTo>
                    <a:pt x="705564" y="1948276"/>
                  </a:lnTo>
                  <a:lnTo>
                    <a:pt x="699851" y="1948276"/>
                  </a:lnTo>
                  <a:close/>
                  <a:moveTo>
                    <a:pt x="0" y="1862138"/>
                  </a:moveTo>
                  <a:lnTo>
                    <a:pt x="941387" y="1862138"/>
                  </a:lnTo>
                  <a:lnTo>
                    <a:pt x="941387" y="2093534"/>
                  </a:lnTo>
                  <a:lnTo>
                    <a:pt x="941387" y="2574126"/>
                  </a:lnTo>
                  <a:lnTo>
                    <a:pt x="941387" y="3009901"/>
                  </a:lnTo>
                  <a:lnTo>
                    <a:pt x="0" y="3009901"/>
                  </a:lnTo>
                  <a:lnTo>
                    <a:pt x="0" y="1862138"/>
                  </a:lnTo>
                  <a:close/>
                  <a:moveTo>
                    <a:pt x="1839398" y="1177026"/>
                  </a:moveTo>
                  <a:lnTo>
                    <a:pt x="1829243" y="1201810"/>
                  </a:lnTo>
                  <a:lnTo>
                    <a:pt x="1816551" y="1198314"/>
                  </a:lnTo>
                  <a:lnTo>
                    <a:pt x="1805127" y="1195455"/>
                  </a:lnTo>
                  <a:lnTo>
                    <a:pt x="1793704" y="1193230"/>
                  </a:lnTo>
                  <a:lnTo>
                    <a:pt x="1783232" y="1192277"/>
                  </a:lnTo>
                  <a:lnTo>
                    <a:pt x="1773078" y="1191959"/>
                  </a:lnTo>
                  <a:lnTo>
                    <a:pt x="1763241" y="1192277"/>
                  </a:lnTo>
                  <a:lnTo>
                    <a:pt x="1758799" y="1192595"/>
                  </a:lnTo>
                  <a:lnTo>
                    <a:pt x="1754356" y="1193230"/>
                  </a:lnTo>
                  <a:lnTo>
                    <a:pt x="1750231" y="1194501"/>
                  </a:lnTo>
                  <a:lnTo>
                    <a:pt x="1746106" y="1195455"/>
                  </a:lnTo>
                  <a:lnTo>
                    <a:pt x="1741981" y="1196726"/>
                  </a:lnTo>
                  <a:lnTo>
                    <a:pt x="1737856" y="1198314"/>
                  </a:lnTo>
                  <a:lnTo>
                    <a:pt x="1734365" y="1199903"/>
                  </a:lnTo>
                  <a:lnTo>
                    <a:pt x="1730557" y="1201810"/>
                  </a:lnTo>
                  <a:lnTo>
                    <a:pt x="1727067" y="1203716"/>
                  </a:lnTo>
                  <a:lnTo>
                    <a:pt x="1723576" y="1205940"/>
                  </a:lnTo>
                  <a:lnTo>
                    <a:pt x="1720403" y="1208482"/>
                  </a:lnTo>
                  <a:lnTo>
                    <a:pt x="1717230" y="1211024"/>
                  </a:lnTo>
                  <a:lnTo>
                    <a:pt x="1714691" y="1213884"/>
                  </a:lnTo>
                  <a:lnTo>
                    <a:pt x="1711835" y="1217061"/>
                  </a:lnTo>
                  <a:lnTo>
                    <a:pt x="1708980" y="1220239"/>
                  </a:lnTo>
                  <a:lnTo>
                    <a:pt x="1706441" y="1223734"/>
                  </a:lnTo>
                  <a:lnTo>
                    <a:pt x="1704220" y="1227547"/>
                  </a:lnTo>
                  <a:lnTo>
                    <a:pt x="1701998" y="1231360"/>
                  </a:lnTo>
                  <a:lnTo>
                    <a:pt x="1700095" y="1235173"/>
                  </a:lnTo>
                  <a:lnTo>
                    <a:pt x="1697873" y="1239303"/>
                  </a:lnTo>
                  <a:lnTo>
                    <a:pt x="1695652" y="1245023"/>
                  </a:lnTo>
                  <a:lnTo>
                    <a:pt x="1694066" y="1250106"/>
                  </a:lnTo>
                  <a:lnTo>
                    <a:pt x="1692162" y="1255508"/>
                  </a:lnTo>
                  <a:lnTo>
                    <a:pt x="1691210" y="1260592"/>
                  </a:lnTo>
                  <a:lnTo>
                    <a:pt x="1690575" y="1265676"/>
                  </a:lnTo>
                  <a:lnTo>
                    <a:pt x="1690575" y="1270442"/>
                  </a:lnTo>
                  <a:lnTo>
                    <a:pt x="1690575" y="1275526"/>
                  </a:lnTo>
                  <a:lnTo>
                    <a:pt x="1690892" y="1279974"/>
                  </a:lnTo>
                  <a:lnTo>
                    <a:pt x="1691844" y="1284423"/>
                  </a:lnTo>
                  <a:lnTo>
                    <a:pt x="1693114" y="1288871"/>
                  </a:lnTo>
                  <a:lnTo>
                    <a:pt x="1694066" y="1293320"/>
                  </a:lnTo>
                  <a:lnTo>
                    <a:pt x="1695335" y="1297450"/>
                  </a:lnTo>
                  <a:lnTo>
                    <a:pt x="1697239" y="1301263"/>
                  </a:lnTo>
                  <a:lnTo>
                    <a:pt x="1699143" y="1305076"/>
                  </a:lnTo>
                  <a:lnTo>
                    <a:pt x="1701364" y="1308889"/>
                  </a:lnTo>
                  <a:lnTo>
                    <a:pt x="1703902" y="1312384"/>
                  </a:lnTo>
                  <a:lnTo>
                    <a:pt x="1709931" y="1320328"/>
                  </a:lnTo>
                  <a:lnTo>
                    <a:pt x="1718816" y="1330495"/>
                  </a:lnTo>
                  <a:lnTo>
                    <a:pt x="1729923" y="1342570"/>
                  </a:lnTo>
                  <a:lnTo>
                    <a:pt x="1743885" y="1357186"/>
                  </a:lnTo>
                  <a:lnTo>
                    <a:pt x="1760385" y="1373073"/>
                  </a:lnTo>
                  <a:lnTo>
                    <a:pt x="1772443" y="1386418"/>
                  </a:lnTo>
                  <a:lnTo>
                    <a:pt x="1781646" y="1396268"/>
                  </a:lnTo>
                  <a:lnTo>
                    <a:pt x="1784184" y="1400081"/>
                  </a:lnTo>
                  <a:lnTo>
                    <a:pt x="1786405" y="1402623"/>
                  </a:lnTo>
                  <a:lnTo>
                    <a:pt x="1787675" y="1405165"/>
                  </a:lnTo>
                  <a:lnTo>
                    <a:pt x="1788944" y="1408025"/>
                  </a:lnTo>
                  <a:lnTo>
                    <a:pt x="1789578" y="1411202"/>
                  </a:lnTo>
                  <a:lnTo>
                    <a:pt x="1789896" y="1414062"/>
                  </a:lnTo>
                  <a:lnTo>
                    <a:pt x="1789896" y="1417557"/>
                  </a:lnTo>
                  <a:lnTo>
                    <a:pt x="1789261" y="1420734"/>
                  </a:lnTo>
                  <a:lnTo>
                    <a:pt x="1787992" y="1424230"/>
                  </a:lnTo>
                  <a:lnTo>
                    <a:pt x="1786723" y="1428360"/>
                  </a:lnTo>
                  <a:lnTo>
                    <a:pt x="1784501" y="1432491"/>
                  </a:lnTo>
                  <a:lnTo>
                    <a:pt x="1782598" y="1435986"/>
                  </a:lnTo>
                  <a:lnTo>
                    <a:pt x="1779742" y="1438210"/>
                  </a:lnTo>
                  <a:lnTo>
                    <a:pt x="1778472" y="1439481"/>
                  </a:lnTo>
                  <a:lnTo>
                    <a:pt x="1776568" y="1440435"/>
                  </a:lnTo>
                  <a:lnTo>
                    <a:pt x="1774982" y="1440752"/>
                  </a:lnTo>
                  <a:lnTo>
                    <a:pt x="1773395" y="1441070"/>
                  </a:lnTo>
                  <a:lnTo>
                    <a:pt x="1769587" y="1441388"/>
                  </a:lnTo>
                  <a:lnTo>
                    <a:pt x="1765462" y="1440752"/>
                  </a:lnTo>
                  <a:lnTo>
                    <a:pt x="1761337" y="1439481"/>
                  </a:lnTo>
                  <a:lnTo>
                    <a:pt x="1756260" y="1436939"/>
                  </a:lnTo>
                  <a:lnTo>
                    <a:pt x="1754356" y="1435668"/>
                  </a:lnTo>
                  <a:lnTo>
                    <a:pt x="1752452" y="1434080"/>
                  </a:lnTo>
                  <a:lnTo>
                    <a:pt x="1751183" y="1432809"/>
                  </a:lnTo>
                  <a:lnTo>
                    <a:pt x="1750231" y="1431220"/>
                  </a:lnTo>
                  <a:lnTo>
                    <a:pt x="1749279" y="1429631"/>
                  </a:lnTo>
                  <a:lnTo>
                    <a:pt x="1748644" y="1427725"/>
                  </a:lnTo>
                  <a:lnTo>
                    <a:pt x="1748644" y="1426136"/>
                  </a:lnTo>
                  <a:lnTo>
                    <a:pt x="1748644" y="1423912"/>
                  </a:lnTo>
                  <a:lnTo>
                    <a:pt x="1749914" y="1418510"/>
                  </a:lnTo>
                  <a:lnTo>
                    <a:pt x="1751818" y="1411838"/>
                  </a:lnTo>
                  <a:lnTo>
                    <a:pt x="1754991" y="1403894"/>
                  </a:lnTo>
                  <a:lnTo>
                    <a:pt x="1759433" y="1393091"/>
                  </a:lnTo>
                  <a:lnTo>
                    <a:pt x="1710883" y="1372438"/>
                  </a:lnTo>
                  <a:lnTo>
                    <a:pt x="1662334" y="1351466"/>
                  </a:lnTo>
                  <a:lnTo>
                    <a:pt x="1658526" y="1358457"/>
                  </a:lnTo>
                  <a:lnTo>
                    <a:pt x="1655987" y="1363223"/>
                  </a:lnTo>
                  <a:lnTo>
                    <a:pt x="1653131" y="1370531"/>
                  </a:lnTo>
                  <a:lnTo>
                    <a:pt x="1651545" y="1377521"/>
                  </a:lnTo>
                  <a:lnTo>
                    <a:pt x="1650910" y="1381017"/>
                  </a:lnTo>
                  <a:lnTo>
                    <a:pt x="1650593" y="1384512"/>
                  </a:lnTo>
                  <a:lnTo>
                    <a:pt x="1650593" y="1388007"/>
                  </a:lnTo>
                  <a:lnTo>
                    <a:pt x="1650593" y="1391502"/>
                  </a:lnTo>
                  <a:lnTo>
                    <a:pt x="1650910" y="1394997"/>
                  </a:lnTo>
                  <a:lnTo>
                    <a:pt x="1651227" y="1398492"/>
                  </a:lnTo>
                  <a:lnTo>
                    <a:pt x="1651862" y="1401670"/>
                  </a:lnTo>
                  <a:lnTo>
                    <a:pt x="1652814" y="1405165"/>
                  </a:lnTo>
                  <a:lnTo>
                    <a:pt x="1654083" y="1408660"/>
                  </a:lnTo>
                  <a:lnTo>
                    <a:pt x="1655353" y="1411838"/>
                  </a:lnTo>
                  <a:lnTo>
                    <a:pt x="1658843" y="1418510"/>
                  </a:lnTo>
                  <a:lnTo>
                    <a:pt x="1662968" y="1425183"/>
                  </a:lnTo>
                  <a:lnTo>
                    <a:pt x="1668363" y="1431220"/>
                  </a:lnTo>
                  <a:lnTo>
                    <a:pt x="1674392" y="1437575"/>
                  </a:lnTo>
                  <a:lnTo>
                    <a:pt x="1681373" y="1443930"/>
                  </a:lnTo>
                  <a:lnTo>
                    <a:pt x="1689623" y="1450285"/>
                  </a:lnTo>
                  <a:lnTo>
                    <a:pt x="1698191" y="1456004"/>
                  </a:lnTo>
                  <a:lnTo>
                    <a:pt x="1707710" y="1462041"/>
                  </a:lnTo>
                  <a:lnTo>
                    <a:pt x="1718499" y="1467760"/>
                  </a:lnTo>
                  <a:lnTo>
                    <a:pt x="1709614" y="1489049"/>
                  </a:lnTo>
                  <a:lnTo>
                    <a:pt x="1755308" y="1507796"/>
                  </a:lnTo>
                  <a:lnTo>
                    <a:pt x="1764193" y="1486507"/>
                  </a:lnTo>
                  <a:lnTo>
                    <a:pt x="1776568" y="1490320"/>
                  </a:lnTo>
                  <a:lnTo>
                    <a:pt x="1788944" y="1493498"/>
                  </a:lnTo>
                  <a:lnTo>
                    <a:pt x="1800050" y="1495722"/>
                  </a:lnTo>
                  <a:lnTo>
                    <a:pt x="1810839" y="1497311"/>
                  </a:lnTo>
                  <a:lnTo>
                    <a:pt x="1820993" y="1497946"/>
                  </a:lnTo>
                  <a:lnTo>
                    <a:pt x="1830513" y="1497946"/>
                  </a:lnTo>
                  <a:lnTo>
                    <a:pt x="1839398" y="1497311"/>
                  </a:lnTo>
                  <a:lnTo>
                    <a:pt x="1847648" y="1496040"/>
                  </a:lnTo>
                  <a:lnTo>
                    <a:pt x="1851456" y="1495086"/>
                  </a:lnTo>
                  <a:lnTo>
                    <a:pt x="1855264" y="1493815"/>
                  </a:lnTo>
                  <a:lnTo>
                    <a:pt x="1858754" y="1492862"/>
                  </a:lnTo>
                  <a:lnTo>
                    <a:pt x="1862245" y="1490956"/>
                  </a:lnTo>
                  <a:lnTo>
                    <a:pt x="1865418" y="1489367"/>
                  </a:lnTo>
                  <a:lnTo>
                    <a:pt x="1868591" y="1487460"/>
                  </a:lnTo>
                  <a:lnTo>
                    <a:pt x="1871764" y="1485554"/>
                  </a:lnTo>
                  <a:lnTo>
                    <a:pt x="1874620" y="1483330"/>
                  </a:lnTo>
                  <a:lnTo>
                    <a:pt x="1876841" y="1480788"/>
                  </a:lnTo>
                  <a:lnTo>
                    <a:pt x="1879380" y="1478564"/>
                  </a:lnTo>
                  <a:lnTo>
                    <a:pt x="1881918" y="1475704"/>
                  </a:lnTo>
                  <a:lnTo>
                    <a:pt x="1883822" y="1472527"/>
                  </a:lnTo>
                  <a:lnTo>
                    <a:pt x="1886044" y="1469667"/>
                  </a:lnTo>
                  <a:lnTo>
                    <a:pt x="1887947" y="1466172"/>
                  </a:lnTo>
                  <a:lnTo>
                    <a:pt x="1889534" y="1462677"/>
                  </a:lnTo>
                  <a:lnTo>
                    <a:pt x="1890803" y="1459181"/>
                  </a:lnTo>
                  <a:lnTo>
                    <a:pt x="1892707" y="1454097"/>
                  </a:lnTo>
                  <a:lnTo>
                    <a:pt x="1893976" y="1448696"/>
                  </a:lnTo>
                  <a:lnTo>
                    <a:pt x="1895246" y="1443930"/>
                  </a:lnTo>
                  <a:lnTo>
                    <a:pt x="1895563" y="1438846"/>
                  </a:lnTo>
                  <a:lnTo>
                    <a:pt x="1895880" y="1433444"/>
                  </a:lnTo>
                  <a:lnTo>
                    <a:pt x="1895563" y="1428360"/>
                  </a:lnTo>
                  <a:lnTo>
                    <a:pt x="1894611" y="1422959"/>
                  </a:lnTo>
                  <a:lnTo>
                    <a:pt x="1893342" y="1417875"/>
                  </a:lnTo>
                  <a:lnTo>
                    <a:pt x="1892073" y="1412791"/>
                  </a:lnTo>
                  <a:lnTo>
                    <a:pt x="1890169" y="1407707"/>
                  </a:lnTo>
                  <a:lnTo>
                    <a:pt x="1888582" y="1402941"/>
                  </a:lnTo>
                  <a:lnTo>
                    <a:pt x="1886361" y="1398492"/>
                  </a:lnTo>
                  <a:lnTo>
                    <a:pt x="1883822" y="1394044"/>
                  </a:lnTo>
                  <a:lnTo>
                    <a:pt x="1881601" y="1389913"/>
                  </a:lnTo>
                  <a:lnTo>
                    <a:pt x="1878745" y="1385783"/>
                  </a:lnTo>
                  <a:lnTo>
                    <a:pt x="1875572" y="1381652"/>
                  </a:lnTo>
                  <a:lnTo>
                    <a:pt x="1867956" y="1372755"/>
                  </a:lnTo>
                  <a:lnTo>
                    <a:pt x="1857168" y="1361317"/>
                  </a:lnTo>
                  <a:lnTo>
                    <a:pt x="1843205" y="1346700"/>
                  </a:lnTo>
                  <a:lnTo>
                    <a:pt x="1826388" y="1329542"/>
                  </a:lnTo>
                  <a:lnTo>
                    <a:pt x="1821310" y="1324141"/>
                  </a:lnTo>
                  <a:lnTo>
                    <a:pt x="1816551" y="1319374"/>
                  </a:lnTo>
                  <a:lnTo>
                    <a:pt x="1812743" y="1314608"/>
                  </a:lnTo>
                  <a:lnTo>
                    <a:pt x="1810204" y="1310160"/>
                  </a:lnTo>
                  <a:lnTo>
                    <a:pt x="1807348" y="1306029"/>
                  </a:lnTo>
                  <a:lnTo>
                    <a:pt x="1805444" y="1302534"/>
                  </a:lnTo>
                  <a:lnTo>
                    <a:pt x="1804492" y="1299039"/>
                  </a:lnTo>
                  <a:lnTo>
                    <a:pt x="1804175" y="1295861"/>
                  </a:lnTo>
                  <a:lnTo>
                    <a:pt x="1804175" y="1293320"/>
                  </a:lnTo>
                  <a:lnTo>
                    <a:pt x="1804492" y="1289824"/>
                  </a:lnTo>
                  <a:lnTo>
                    <a:pt x="1804810" y="1286329"/>
                  </a:lnTo>
                  <a:lnTo>
                    <a:pt x="1805762" y="1281881"/>
                  </a:lnTo>
                  <a:lnTo>
                    <a:pt x="1808618" y="1272984"/>
                  </a:lnTo>
                  <a:lnTo>
                    <a:pt x="1812426" y="1262498"/>
                  </a:lnTo>
                  <a:lnTo>
                    <a:pt x="1814647" y="1258686"/>
                  </a:lnTo>
                  <a:lnTo>
                    <a:pt x="1817185" y="1255508"/>
                  </a:lnTo>
                  <a:lnTo>
                    <a:pt x="1819724" y="1252966"/>
                  </a:lnTo>
                  <a:lnTo>
                    <a:pt x="1821310" y="1252013"/>
                  </a:lnTo>
                  <a:lnTo>
                    <a:pt x="1822897" y="1251377"/>
                  </a:lnTo>
                  <a:lnTo>
                    <a:pt x="1824801" y="1251060"/>
                  </a:lnTo>
                  <a:lnTo>
                    <a:pt x="1826388" y="1250742"/>
                  </a:lnTo>
                  <a:lnTo>
                    <a:pt x="1830195" y="1250106"/>
                  </a:lnTo>
                  <a:lnTo>
                    <a:pt x="1834320" y="1251377"/>
                  </a:lnTo>
                  <a:lnTo>
                    <a:pt x="1839080" y="1252648"/>
                  </a:lnTo>
                  <a:lnTo>
                    <a:pt x="1841936" y="1254237"/>
                  </a:lnTo>
                  <a:lnTo>
                    <a:pt x="1843840" y="1255190"/>
                  </a:lnTo>
                  <a:lnTo>
                    <a:pt x="1846061" y="1256461"/>
                  </a:lnTo>
                  <a:lnTo>
                    <a:pt x="1847648" y="1258368"/>
                  </a:lnTo>
                  <a:lnTo>
                    <a:pt x="1848917" y="1259639"/>
                  </a:lnTo>
                  <a:lnTo>
                    <a:pt x="1849869" y="1261545"/>
                  </a:lnTo>
                  <a:lnTo>
                    <a:pt x="1850504" y="1263134"/>
                  </a:lnTo>
                  <a:lnTo>
                    <a:pt x="1850821" y="1265040"/>
                  </a:lnTo>
                  <a:lnTo>
                    <a:pt x="1850504" y="1267265"/>
                  </a:lnTo>
                  <a:lnTo>
                    <a:pt x="1850186" y="1270124"/>
                  </a:lnTo>
                  <a:lnTo>
                    <a:pt x="1847965" y="1277432"/>
                  </a:lnTo>
                  <a:lnTo>
                    <a:pt x="1844792" y="1287282"/>
                  </a:lnTo>
                  <a:lnTo>
                    <a:pt x="1840032" y="1299039"/>
                  </a:lnTo>
                  <a:lnTo>
                    <a:pt x="1833369" y="1315562"/>
                  </a:lnTo>
                  <a:lnTo>
                    <a:pt x="1881918" y="1334944"/>
                  </a:lnTo>
                  <a:lnTo>
                    <a:pt x="1929834" y="1354008"/>
                  </a:lnTo>
                  <a:lnTo>
                    <a:pt x="1935228" y="1340981"/>
                  </a:lnTo>
                  <a:lnTo>
                    <a:pt x="1937132" y="1335262"/>
                  </a:lnTo>
                  <a:lnTo>
                    <a:pt x="1938718" y="1330178"/>
                  </a:lnTo>
                  <a:lnTo>
                    <a:pt x="1939988" y="1324776"/>
                  </a:lnTo>
                  <a:lnTo>
                    <a:pt x="1941257" y="1319692"/>
                  </a:lnTo>
                  <a:lnTo>
                    <a:pt x="1942209" y="1314926"/>
                  </a:lnTo>
                  <a:lnTo>
                    <a:pt x="1942526" y="1309842"/>
                  </a:lnTo>
                  <a:lnTo>
                    <a:pt x="1942844" y="1305076"/>
                  </a:lnTo>
                  <a:lnTo>
                    <a:pt x="1942526" y="1300628"/>
                  </a:lnTo>
                  <a:lnTo>
                    <a:pt x="1942209" y="1295861"/>
                  </a:lnTo>
                  <a:lnTo>
                    <a:pt x="1941574" y="1291413"/>
                  </a:lnTo>
                  <a:lnTo>
                    <a:pt x="1940305" y="1287282"/>
                  </a:lnTo>
                  <a:lnTo>
                    <a:pt x="1939036" y="1283152"/>
                  </a:lnTo>
                  <a:lnTo>
                    <a:pt x="1937132" y="1279021"/>
                  </a:lnTo>
                  <a:lnTo>
                    <a:pt x="1935545" y="1274890"/>
                  </a:lnTo>
                  <a:lnTo>
                    <a:pt x="1933007" y="1271078"/>
                  </a:lnTo>
                  <a:lnTo>
                    <a:pt x="1930786" y="1267265"/>
                  </a:lnTo>
                  <a:lnTo>
                    <a:pt x="1925074" y="1260274"/>
                  </a:lnTo>
                  <a:lnTo>
                    <a:pt x="1918727" y="1253602"/>
                  </a:lnTo>
                  <a:lnTo>
                    <a:pt x="1912064" y="1247565"/>
                  </a:lnTo>
                  <a:lnTo>
                    <a:pt x="1905083" y="1241210"/>
                  </a:lnTo>
                  <a:lnTo>
                    <a:pt x="1897467" y="1235490"/>
                  </a:lnTo>
                  <a:lnTo>
                    <a:pt x="1889534" y="1230089"/>
                  </a:lnTo>
                  <a:lnTo>
                    <a:pt x="1881284" y="1225005"/>
                  </a:lnTo>
                  <a:lnTo>
                    <a:pt x="1872082" y="1220556"/>
                  </a:lnTo>
                  <a:lnTo>
                    <a:pt x="1882553" y="1194819"/>
                  </a:lnTo>
                  <a:lnTo>
                    <a:pt x="1839398" y="1177026"/>
                  </a:lnTo>
                  <a:close/>
                  <a:moveTo>
                    <a:pt x="1952046" y="1106804"/>
                  </a:moveTo>
                  <a:lnTo>
                    <a:pt x="1958075" y="1113159"/>
                  </a:lnTo>
                  <a:lnTo>
                    <a:pt x="1964421" y="1119832"/>
                  </a:lnTo>
                  <a:lnTo>
                    <a:pt x="1970768" y="1126504"/>
                  </a:lnTo>
                  <a:lnTo>
                    <a:pt x="1976162" y="1133813"/>
                  </a:lnTo>
                  <a:lnTo>
                    <a:pt x="1981557" y="1141438"/>
                  </a:lnTo>
                  <a:lnTo>
                    <a:pt x="1986634" y="1149064"/>
                  </a:lnTo>
                  <a:lnTo>
                    <a:pt x="1991711" y="1157326"/>
                  </a:lnTo>
                  <a:lnTo>
                    <a:pt x="1996153" y="1165905"/>
                  </a:lnTo>
                  <a:lnTo>
                    <a:pt x="2000278" y="1174484"/>
                  </a:lnTo>
                  <a:lnTo>
                    <a:pt x="2004086" y="1183698"/>
                  </a:lnTo>
                  <a:lnTo>
                    <a:pt x="2007577" y="1192595"/>
                  </a:lnTo>
                  <a:lnTo>
                    <a:pt x="2010750" y="1202127"/>
                  </a:lnTo>
                  <a:lnTo>
                    <a:pt x="2013606" y="1211977"/>
                  </a:lnTo>
                  <a:lnTo>
                    <a:pt x="2016462" y="1221510"/>
                  </a:lnTo>
                  <a:lnTo>
                    <a:pt x="2018366" y="1231677"/>
                  </a:lnTo>
                  <a:lnTo>
                    <a:pt x="2020587" y="1242163"/>
                  </a:lnTo>
                  <a:lnTo>
                    <a:pt x="2021856" y="1252648"/>
                  </a:lnTo>
                  <a:lnTo>
                    <a:pt x="2023443" y="1263134"/>
                  </a:lnTo>
                  <a:lnTo>
                    <a:pt x="2024077" y="1273937"/>
                  </a:lnTo>
                  <a:lnTo>
                    <a:pt x="2024395" y="1285058"/>
                  </a:lnTo>
                  <a:lnTo>
                    <a:pt x="2024712" y="1295861"/>
                  </a:lnTo>
                  <a:lnTo>
                    <a:pt x="2024395" y="1306982"/>
                  </a:lnTo>
                  <a:lnTo>
                    <a:pt x="2024077" y="1318739"/>
                  </a:lnTo>
                  <a:lnTo>
                    <a:pt x="2023125" y="1329860"/>
                  </a:lnTo>
                  <a:lnTo>
                    <a:pt x="2021539" y="1341299"/>
                  </a:lnTo>
                  <a:lnTo>
                    <a:pt x="2019952" y="1352737"/>
                  </a:lnTo>
                  <a:lnTo>
                    <a:pt x="2018048" y="1364494"/>
                  </a:lnTo>
                  <a:lnTo>
                    <a:pt x="2015827" y="1375933"/>
                  </a:lnTo>
                  <a:lnTo>
                    <a:pt x="2012654" y="1387371"/>
                  </a:lnTo>
                  <a:lnTo>
                    <a:pt x="2009481" y="1399128"/>
                  </a:lnTo>
                  <a:lnTo>
                    <a:pt x="2005990" y="1410884"/>
                  </a:lnTo>
                  <a:lnTo>
                    <a:pt x="2001865" y="1422323"/>
                  </a:lnTo>
                  <a:lnTo>
                    <a:pt x="1998057" y="1432809"/>
                  </a:lnTo>
                  <a:lnTo>
                    <a:pt x="1993615" y="1442976"/>
                  </a:lnTo>
                  <a:lnTo>
                    <a:pt x="1989172" y="1452509"/>
                  </a:lnTo>
                  <a:lnTo>
                    <a:pt x="1984412" y="1462359"/>
                  </a:lnTo>
                  <a:lnTo>
                    <a:pt x="1979018" y="1472209"/>
                  </a:lnTo>
                  <a:lnTo>
                    <a:pt x="1973941" y="1481106"/>
                  </a:lnTo>
                  <a:lnTo>
                    <a:pt x="1967912" y="1490638"/>
                  </a:lnTo>
                  <a:lnTo>
                    <a:pt x="1961883" y="1499852"/>
                  </a:lnTo>
                  <a:lnTo>
                    <a:pt x="1955854" y="1508432"/>
                  </a:lnTo>
                  <a:lnTo>
                    <a:pt x="1949507" y="1517011"/>
                  </a:lnTo>
                  <a:lnTo>
                    <a:pt x="1942526" y="1525272"/>
                  </a:lnTo>
                  <a:lnTo>
                    <a:pt x="1935545" y="1533215"/>
                  </a:lnTo>
                  <a:lnTo>
                    <a:pt x="1928247" y="1540841"/>
                  </a:lnTo>
                  <a:lnTo>
                    <a:pt x="1920631" y="1548149"/>
                  </a:lnTo>
                  <a:lnTo>
                    <a:pt x="1912381" y="1555457"/>
                  </a:lnTo>
                  <a:lnTo>
                    <a:pt x="1904448" y="1562130"/>
                  </a:lnTo>
                  <a:lnTo>
                    <a:pt x="1896198" y="1568803"/>
                  </a:lnTo>
                  <a:lnTo>
                    <a:pt x="1887947" y="1575158"/>
                  </a:lnTo>
                  <a:lnTo>
                    <a:pt x="1878745" y="1581195"/>
                  </a:lnTo>
                  <a:lnTo>
                    <a:pt x="1870178" y="1586279"/>
                  </a:lnTo>
                  <a:lnTo>
                    <a:pt x="1860658" y="1591680"/>
                  </a:lnTo>
                  <a:lnTo>
                    <a:pt x="1851138" y="1596129"/>
                  </a:lnTo>
                  <a:lnTo>
                    <a:pt x="1841302" y="1600577"/>
                  </a:lnTo>
                  <a:lnTo>
                    <a:pt x="1831782" y="1604390"/>
                  </a:lnTo>
                  <a:lnTo>
                    <a:pt x="1821628" y="1607885"/>
                  </a:lnTo>
                  <a:lnTo>
                    <a:pt x="1811474" y="1611063"/>
                  </a:lnTo>
                  <a:lnTo>
                    <a:pt x="1801002" y="1613922"/>
                  </a:lnTo>
                  <a:lnTo>
                    <a:pt x="1790213" y="1615829"/>
                  </a:lnTo>
                  <a:lnTo>
                    <a:pt x="1779742" y="1617735"/>
                  </a:lnTo>
                  <a:lnTo>
                    <a:pt x="1768636" y="1618688"/>
                  </a:lnTo>
                  <a:lnTo>
                    <a:pt x="1757529" y="1619324"/>
                  </a:lnTo>
                  <a:lnTo>
                    <a:pt x="1746423" y="1619642"/>
                  </a:lnTo>
                  <a:lnTo>
                    <a:pt x="1807666" y="1643472"/>
                  </a:lnTo>
                  <a:lnTo>
                    <a:pt x="1869226" y="1666668"/>
                  </a:lnTo>
                  <a:lnTo>
                    <a:pt x="1931103" y="1689227"/>
                  </a:lnTo>
                  <a:lnTo>
                    <a:pt x="1992663" y="1711469"/>
                  </a:lnTo>
                  <a:lnTo>
                    <a:pt x="2054857" y="1733076"/>
                  </a:lnTo>
                  <a:lnTo>
                    <a:pt x="2116734" y="1754047"/>
                  </a:lnTo>
                  <a:lnTo>
                    <a:pt x="2179246" y="1775018"/>
                  </a:lnTo>
                  <a:lnTo>
                    <a:pt x="2241758" y="1795353"/>
                  </a:lnTo>
                  <a:lnTo>
                    <a:pt x="2243345" y="1789952"/>
                  </a:lnTo>
                  <a:lnTo>
                    <a:pt x="2244614" y="1785503"/>
                  </a:lnTo>
                  <a:lnTo>
                    <a:pt x="2246518" y="1781373"/>
                  </a:lnTo>
                  <a:lnTo>
                    <a:pt x="2248422" y="1777242"/>
                  </a:lnTo>
                  <a:lnTo>
                    <a:pt x="2250643" y="1773429"/>
                  </a:lnTo>
                  <a:lnTo>
                    <a:pt x="2252547" y="1769616"/>
                  </a:lnTo>
                  <a:lnTo>
                    <a:pt x="2255086" y="1766121"/>
                  </a:lnTo>
                  <a:lnTo>
                    <a:pt x="2257941" y="1762626"/>
                  </a:lnTo>
                  <a:lnTo>
                    <a:pt x="2260797" y="1759131"/>
                  </a:lnTo>
                  <a:lnTo>
                    <a:pt x="2263970" y="1755953"/>
                  </a:lnTo>
                  <a:lnTo>
                    <a:pt x="2266826" y="1752776"/>
                  </a:lnTo>
                  <a:lnTo>
                    <a:pt x="2270317" y="1749916"/>
                  </a:lnTo>
                  <a:lnTo>
                    <a:pt x="2273807" y="1747057"/>
                  </a:lnTo>
                  <a:lnTo>
                    <a:pt x="2277298" y="1744832"/>
                  </a:lnTo>
                  <a:lnTo>
                    <a:pt x="2281106" y="1742290"/>
                  </a:lnTo>
                  <a:lnTo>
                    <a:pt x="2285231" y="1740066"/>
                  </a:lnTo>
                  <a:lnTo>
                    <a:pt x="2289356" y="1738160"/>
                  </a:lnTo>
                  <a:lnTo>
                    <a:pt x="2293481" y="1736253"/>
                  </a:lnTo>
                  <a:lnTo>
                    <a:pt x="2297606" y="1734665"/>
                  </a:lnTo>
                  <a:lnTo>
                    <a:pt x="2301731" y="1733076"/>
                  </a:lnTo>
                  <a:lnTo>
                    <a:pt x="2306491" y="1731805"/>
                  </a:lnTo>
                  <a:lnTo>
                    <a:pt x="2310934" y="1730852"/>
                  </a:lnTo>
                  <a:lnTo>
                    <a:pt x="2315376" y="1730216"/>
                  </a:lnTo>
                  <a:lnTo>
                    <a:pt x="2319819" y="1729263"/>
                  </a:lnTo>
                  <a:lnTo>
                    <a:pt x="2324578" y="1728627"/>
                  </a:lnTo>
                  <a:lnTo>
                    <a:pt x="2329338" y="1728627"/>
                  </a:lnTo>
                  <a:lnTo>
                    <a:pt x="2334098" y="1728310"/>
                  </a:lnTo>
                  <a:lnTo>
                    <a:pt x="2339175" y="1728627"/>
                  </a:lnTo>
                  <a:lnTo>
                    <a:pt x="2343618" y="1728945"/>
                  </a:lnTo>
                  <a:lnTo>
                    <a:pt x="2348377" y="1729581"/>
                  </a:lnTo>
                  <a:lnTo>
                    <a:pt x="2353454" y="1730534"/>
                  </a:lnTo>
                  <a:lnTo>
                    <a:pt x="2358214" y="1731487"/>
                  </a:lnTo>
                  <a:lnTo>
                    <a:pt x="2363291" y="1732758"/>
                  </a:lnTo>
                  <a:lnTo>
                    <a:pt x="2369003" y="1734982"/>
                  </a:lnTo>
                  <a:lnTo>
                    <a:pt x="2471180" y="1380699"/>
                  </a:lnTo>
                  <a:lnTo>
                    <a:pt x="2465468" y="1379428"/>
                  </a:lnTo>
                  <a:lnTo>
                    <a:pt x="2461026" y="1377839"/>
                  </a:lnTo>
                  <a:lnTo>
                    <a:pt x="2456583" y="1376250"/>
                  </a:lnTo>
                  <a:lnTo>
                    <a:pt x="2452458" y="1374344"/>
                  </a:lnTo>
                  <a:lnTo>
                    <a:pt x="2448333" y="1372438"/>
                  </a:lnTo>
                  <a:lnTo>
                    <a:pt x="2444208" y="1370213"/>
                  </a:lnTo>
                  <a:lnTo>
                    <a:pt x="2440400" y="1367989"/>
                  </a:lnTo>
                  <a:lnTo>
                    <a:pt x="2436592" y="1365447"/>
                  </a:lnTo>
                  <a:lnTo>
                    <a:pt x="2433102" y="1362587"/>
                  </a:lnTo>
                  <a:lnTo>
                    <a:pt x="2429611" y="1359728"/>
                  </a:lnTo>
                  <a:lnTo>
                    <a:pt x="2426438" y="1356550"/>
                  </a:lnTo>
                  <a:lnTo>
                    <a:pt x="2423582" y="1353691"/>
                  </a:lnTo>
                  <a:lnTo>
                    <a:pt x="2420726" y="1350513"/>
                  </a:lnTo>
                  <a:lnTo>
                    <a:pt x="2417870" y="1347018"/>
                  </a:lnTo>
                  <a:lnTo>
                    <a:pt x="2415332" y="1343523"/>
                  </a:lnTo>
                  <a:lnTo>
                    <a:pt x="2413110" y="1339710"/>
                  </a:lnTo>
                  <a:lnTo>
                    <a:pt x="2410889" y="1336215"/>
                  </a:lnTo>
                  <a:lnTo>
                    <a:pt x="2408668" y="1332402"/>
                  </a:lnTo>
                  <a:lnTo>
                    <a:pt x="2407081" y="1327954"/>
                  </a:lnTo>
                  <a:lnTo>
                    <a:pt x="2405177" y="1324141"/>
                  </a:lnTo>
                  <a:lnTo>
                    <a:pt x="2403908" y="1320010"/>
                  </a:lnTo>
                  <a:lnTo>
                    <a:pt x="2402639" y="1315879"/>
                  </a:lnTo>
                  <a:lnTo>
                    <a:pt x="2401370" y="1311749"/>
                  </a:lnTo>
                  <a:lnTo>
                    <a:pt x="2400735" y="1307618"/>
                  </a:lnTo>
                  <a:lnTo>
                    <a:pt x="2400100" y="1303170"/>
                  </a:lnTo>
                  <a:lnTo>
                    <a:pt x="2399783" y="1298721"/>
                  </a:lnTo>
                  <a:lnTo>
                    <a:pt x="2399783" y="1294590"/>
                  </a:lnTo>
                  <a:lnTo>
                    <a:pt x="2399783" y="1290142"/>
                  </a:lnTo>
                  <a:lnTo>
                    <a:pt x="2400100" y="1285376"/>
                  </a:lnTo>
                  <a:lnTo>
                    <a:pt x="2400418" y="1281245"/>
                  </a:lnTo>
                  <a:lnTo>
                    <a:pt x="2401052" y="1276797"/>
                  </a:lnTo>
                  <a:lnTo>
                    <a:pt x="2402322" y="1272348"/>
                  </a:lnTo>
                  <a:lnTo>
                    <a:pt x="2403591" y="1267900"/>
                  </a:lnTo>
                  <a:lnTo>
                    <a:pt x="2403908" y="1266947"/>
                  </a:lnTo>
                  <a:lnTo>
                    <a:pt x="2346473" y="1248835"/>
                  </a:lnTo>
                  <a:lnTo>
                    <a:pt x="2289673" y="1230406"/>
                  </a:lnTo>
                  <a:lnTo>
                    <a:pt x="2232873" y="1211660"/>
                  </a:lnTo>
                  <a:lnTo>
                    <a:pt x="2176073" y="1191642"/>
                  </a:lnTo>
                  <a:lnTo>
                    <a:pt x="2119590" y="1171306"/>
                  </a:lnTo>
                  <a:lnTo>
                    <a:pt x="2063425" y="1150335"/>
                  </a:lnTo>
                  <a:lnTo>
                    <a:pt x="2007577" y="1128729"/>
                  </a:lnTo>
                  <a:lnTo>
                    <a:pt x="1952046" y="1106804"/>
                  </a:lnTo>
                  <a:close/>
                  <a:moveTo>
                    <a:pt x="1413556" y="857694"/>
                  </a:moveTo>
                  <a:lnTo>
                    <a:pt x="1413238" y="858329"/>
                  </a:lnTo>
                  <a:lnTo>
                    <a:pt x="1411017" y="862460"/>
                  </a:lnTo>
                  <a:lnTo>
                    <a:pt x="1408478" y="866273"/>
                  </a:lnTo>
                  <a:lnTo>
                    <a:pt x="1405940" y="869768"/>
                  </a:lnTo>
                  <a:lnTo>
                    <a:pt x="1403401" y="873263"/>
                  </a:lnTo>
                  <a:lnTo>
                    <a:pt x="1400228" y="876758"/>
                  </a:lnTo>
                  <a:lnTo>
                    <a:pt x="1397055" y="879936"/>
                  </a:lnTo>
                  <a:lnTo>
                    <a:pt x="1393882" y="882796"/>
                  </a:lnTo>
                  <a:lnTo>
                    <a:pt x="1390709" y="885655"/>
                  </a:lnTo>
                  <a:lnTo>
                    <a:pt x="1387218" y="888515"/>
                  </a:lnTo>
                  <a:lnTo>
                    <a:pt x="1383410" y="890739"/>
                  </a:lnTo>
                  <a:lnTo>
                    <a:pt x="1379920" y="892963"/>
                  </a:lnTo>
                  <a:lnTo>
                    <a:pt x="1376112" y="894870"/>
                  </a:lnTo>
                  <a:lnTo>
                    <a:pt x="1372304" y="897094"/>
                  </a:lnTo>
                  <a:lnTo>
                    <a:pt x="1368179" y="899000"/>
                  </a:lnTo>
                  <a:lnTo>
                    <a:pt x="1364371" y="900271"/>
                  </a:lnTo>
                  <a:lnTo>
                    <a:pt x="1360246" y="901542"/>
                  </a:lnTo>
                  <a:lnTo>
                    <a:pt x="1351361" y="903449"/>
                  </a:lnTo>
                  <a:lnTo>
                    <a:pt x="1347236" y="904084"/>
                  </a:lnTo>
                  <a:lnTo>
                    <a:pt x="1343111" y="904720"/>
                  </a:lnTo>
                  <a:lnTo>
                    <a:pt x="1338668" y="905038"/>
                  </a:lnTo>
                  <a:lnTo>
                    <a:pt x="1333908" y="905038"/>
                  </a:lnTo>
                  <a:lnTo>
                    <a:pt x="1329783" y="904720"/>
                  </a:lnTo>
                  <a:lnTo>
                    <a:pt x="1325341" y="904402"/>
                  </a:lnTo>
                  <a:lnTo>
                    <a:pt x="1320898" y="904084"/>
                  </a:lnTo>
                  <a:lnTo>
                    <a:pt x="1316456" y="903131"/>
                  </a:lnTo>
                  <a:lnTo>
                    <a:pt x="1312013" y="901860"/>
                  </a:lnTo>
                  <a:lnTo>
                    <a:pt x="1307571" y="900907"/>
                  </a:lnTo>
                  <a:lnTo>
                    <a:pt x="1303446" y="899636"/>
                  </a:lnTo>
                  <a:lnTo>
                    <a:pt x="1299321" y="897729"/>
                  </a:lnTo>
                  <a:lnTo>
                    <a:pt x="1294561" y="895823"/>
                  </a:lnTo>
                  <a:lnTo>
                    <a:pt x="1290436" y="893599"/>
                  </a:lnTo>
                  <a:lnTo>
                    <a:pt x="1289801" y="892963"/>
                  </a:lnTo>
                  <a:lnTo>
                    <a:pt x="1113054" y="1215790"/>
                  </a:lnTo>
                  <a:lnTo>
                    <a:pt x="1114006" y="1216426"/>
                  </a:lnTo>
                  <a:lnTo>
                    <a:pt x="1118131" y="1218968"/>
                  </a:lnTo>
                  <a:lnTo>
                    <a:pt x="1122891" y="1221510"/>
                  </a:lnTo>
                  <a:lnTo>
                    <a:pt x="1126699" y="1224369"/>
                  </a:lnTo>
                  <a:lnTo>
                    <a:pt x="1130507" y="1227547"/>
                  </a:lnTo>
                  <a:lnTo>
                    <a:pt x="1134315" y="1230724"/>
                  </a:lnTo>
                  <a:lnTo>
                    <a:pt x="1137805" y="1233902"/>
                  </a:lnTo>
                  <a:lnTo>
                    <a:pt x="1141296" y="1237397"/>
                  </a:lnTo>
                  <a:lnTo>
                    <a:pt x="1144469" y="1240892"/>
                  </a:lnTo>
                  <a:lnTo>
                    <a:pt x="1147325" y="1244387"/>
                  </a:lnTo>
                  <a:lnTo>
                    <a:pt x="1149863" y="1248200"/>
                  </a:lnTo>
                  <a:lnTo>
                    <a:pt x="1152719" y="1252013"/>
                  </a:lnTo>
                  <a:lnTo>
                    <a:pt x="1155258" y="1255826"/>
                  </a:lnTo>
                  <a:lnTo>
                    <a:pt x="1157479" y="1259957"/>
                  </a:lnTo>
                  <a:lnTo>
                    <a:pt x="1159383" y="1264087"/>
                  </a:lnTo>
                  <a:lnTo>
                    <a:pt x="1161287" y="1268536"/>
                  </a:lnTo>
                  <a:lnTo>
                    <a:pt x="1162873" y="1272666"/>
                  </a:lnTo>
                  <a:lnTo>
                    <a:pt x="1164143" y="1276797"/>
                  </a:lnTo>
                  <a:lnTo>
                    <a:pt x="1165412" y="1280928"/>
                  </a:lnTo>
                  <a:lnTo>
                    <a:pt x="1166364" y="1285376"/>
                  </a:lnTo>
                  <a:lnTo>
                    <a:pt x="1167316" y="1289824"/>
                  </a:lnTo>
                  <a:lnTo>
                    <a:pt x="1167633" y="1294273"/>
                  </a:lnTo>
                  <a:lnTo>
                    <a:pt x="1168268" y="1298403"/>
                  </a:lnTo>
                  <a:lnTo>
                    <a:pt x="1168585" y="1302852"/>
                  </a:lnTo>
                  <a:lnTo>
                    <a:pt x="1168268" y="1307618"/>
                  </a:lnTo>
                  <a:lnTo>
                    <a:pt x="1167633" y="1311749"/>
                  </a:lnTo>
                  <a:lnTo>
                    <a:pt x="1167316" y="1316197"/>
                  </a:lnTo>
                  <a:lnTo>
                    <a:pt x="1166364" y="1320328"/>
                  </a:lnTo>
                  <a:lnTo>
                    <a:pt x="1165412" y="1324776"/>
                  </a:lnTo>
                  <a:lnTo>
                    <a:pt x="1164143" y="1329224"/>
                  </a:lnTo>
                  <a:lnTo>
                    <a:pt x="1162556" y="1333355"/>
                  </a:lnTo>
                  <a:lnTo>
                    <a:pt x="1160652" y="1337486"/>
                  </a:lnTo>
                  <a:lnTo>
                    <a:pt x="1159066" y="1341616"/>
                  </a:lnTo>
                  <a:lnTo>
                    <a:pt x="1155892" y="1346700"/>
                  </a:lnTo>
                  <a:lnTo>
                    <a:pt x="1215231" y="1376568"/>
                  </a:lnTo>
                  <a:lnTo>
                    <a:pt x="1274887" y="1406118"/>
                  </a:lnTo>
                  <a:lnTo>
                    <a:pt x="1334226" y="1435351"/>
                  </a:lnTo>
                  <a:lnTo>
                    <a:pt x="1393882" y="1464265"/>
                  </a:lnTo>
                  <a:lnTo>
                    <a:pt x="1453855" y="1492227"/>
                  </a:lnTo>
                  <a:lnTo>
                    <a:pt x="1514146" y="1519870"/>
                  </a:lnTo>
                  <a:lnTo>
                    <a:pt x="1574754" y="1547196"/>
                  </a:lnTo>
                  <a:lnTo>
                    <a:pt x="1635679" y="1574204"/>
                  </a:lnTo>
                  <a:lnTo>
                    <a:pt x="1627746" y="1565943"/>
                  </a:lnTo>
                  <a:lnTo>
                    <a:pt x="1620448" y="1557682"/>
                  </a:lnTo>
                  <a:lnTo>
                    <a:pt x="1613466" y="1549103"/>
                  </a:lnTo>
                  <a:lnTo>
                    <a:pt x="1607120" y="1540206"/>
                  </a:lnTo>
                  <a:lnTo>
                    <a:pt x="1601091" y="1531309"/>
                  </a:lnTo>
                  <a:lnTo>
                    <a:pt x="1595379" y="1522094"/>
                  </a:lnTo>
                  <a:lnTo>
                    <a:pt x="1590620" y="1512562"/>
                  </a:lnTo>
                  <a:lnTo>
                    <a:pt x="1585542" y="1503030"/>
                  </a:lnTo>
                  <a:lnTo>
                    <a:pt x="1581417" y="1493180"/>
                  </a:lnTo>
                  <a:lnTo>
                    <a:pt x="1577609" y="1483330"/>
                  </a:lnTo>
                  <a:lnTo>
                    <a:pt x="1574436" y="1473162"/>
                  </a:lnTo>
                  <a:lnTo>
                    <a:pt x="1571263" y="1462994"/>
                  </a:lnTo>
                  <a:lnTo>
                    <a:pt x="1569042" y="1453144"/>
                  </a:lnTo>
                  <a:lnTo>
                    <a:pt x="1566821" y="1442659"/>
                  </a:lnTo>
                  <a:lnTo>
                    <a:pt x="1565234" y="1432173"/>
                  </a:lnTo>
                  <a:lnTo>
                    <a:pt x="1563647" y="1421688"/>
                  </a:lnTo>
                  <a:lnTo>
                    <a:pt x="1563013" y="1411202"/>
                  </a:lnTo>
                  <a:lnTo>
                    <a:pt x="1562378" y="1400717"/>
                  </a:lnTo>
                  <a:lnTo>
                    <a:pt x="1562378" y="1389913"/>
                  </a:lnTo>
                  <a:lnTo>
                    <a:pt x="1562378" y="1379110"/>
                  </a:lnTo>
                  <a:lnTo>
                    <a:pt x="1563013" y="1368625"/>
                  </a:lnTo>
                  <a:lnTo>
                    <a:pt x="1563965" y="1357821"/>
                  </a:lnTo>
                  <a:lnTo>
                    <a:pt x="1565551" y="1347336"/>
                  </a:lnTo>
                  <a:lnTo>
                    <a:pt x="1567138" y="1336533"/>
                  </a:lnTo>
                  <a:lnTo>
                    <a:pt x="1569359" y="1326047"/>
                  </a:lnTo>
                  <a:lnTo>
                    <a:pt x="1571580" y="1315562"/>
                  </a:lnTo>
                  <a:lnTo>
                    <a:pt x="1574436" y="1305076"/>
                  </a:lnTo>
                  <a:lnTo>
                    <a:pt x="1577609" y="1294590"/>
                  </a:lnTo>
                  <a:lnTo>
                    <a:pt x="1581100" y="1284105"/>
                  </a:lnTo>
                  <a:lnTo>
                    <a:pt x="1584908" y="1273937"/>
                  </a:lnTo>
                  <a:lnTo>
                    <a:pt x="1588716" y="1263769"/>
                  </a:lnTo>
                  <a:lnTo>
                    <a:pt x="1593158" y="1253602"/>
                  </a:lnTo>
                  <a:lnTo>
                    <a:pt x="1598552" y="1242481"/>
                  </a:lnTo>
                  <a:lnTo>
                    <a:pt x="1604582" y="1231677"/>
                  </a:lnTo>
                  <a:lnTo>
                    <a:pt x="1610293" y="1221192"/>
                  </a:lnTo>
                  <a:lnTo>
                    <a:pt x="1616322" y="1211024"/>
                  </a:lnTo>
                  <a:lnTo>
                    <a:pt x="1622986" y="1201174"/>
                  </a:lnTo>
                  <a:lnTo>
                    <a:pt x="1629650" y="1191642"/>
                  </a:lnTo>
                  <a:lnTo>
                    <a:pt x="1636631" y="1182109"/>
                  </a:lnTo>
                  <a:lnTo>
                    <a:pt x="1643612" y="1173213"/>
                  </a:lnTo>
                  <a:lnTo>
                    <a:pt x="1650910" y="1164316"/>
                  </a:lnTo>
                  <a:lnTo>
                    <a:pt x="1658526" y="1156055"/>
                  </a:lnTo>
                  <a:lnTo>
                    <a:pt x="1666141" y="1148111"/>
                  </a:lnTo>
                  <a:lnTo>
                    <a:pt x="1673757" y="1140485"/>
                  </a:lnTo>
                  <a:lnTo>
                    <a:pt x="1682325" y="1132859"/>
                  </a:lnTo>
                  <a:lnTo>
                    <a:pt x="1690258" y="1125551"/>
                  </a:lnTo>
                  <a:lnTo>
                    <a:pt x="1698508" y="1119196"/>
                  </a:lnTo>
                  <a:lnTo>
                    <a:pt x="1707076" y="1112841"/>
                  </a:lnTo>
                  <a:lnTo>
                    <a:pt x="1715643" y="1106804"/>
                  </a:lnTo>
                  <a:lnTo>
                    <a:pt x="1724211" y="1101403"/>
                  </a:lnTo>
                  <a:lnTo>
                    <a:pt x="1733096" y="1096001"/>
                  </a:lnTo>
                  <a:lnTo>
                    <a:pt x="1741981" y="1091235"/>
                  </a:lnTo>
                  <a:lnTo>
                    <a:pt x="1750866" y="1086469"/>
                  </a:lnTo>
                  <a:lnTo>
                    <a:pt x="1759751" y="1082656"/>
                  </a:lnTo>
                  <a:lnTo>
                    <a:pt x="1768953" y="1078843"/>
                  </a:lnTo>
                  <a:lnTo>
                    <a:pt x="1778155" y="1075666"/>
                  </a:lnTo>
                  <a:lnTo>
                    <a:pt x="1787357" y="1073124"/>
                  </a:lnTo>
                  <a:lnTo>
                    <a:pt x="1796560" y="1070582"/>
                  </a:lnTo>
                  <a:lnTo>
                    <a:pt x="1805444" y="1068357"/>
                  </a:lnTo>
                  <a:lnTo>
                    <a:pt x="1814647" y="1067086"/>
                  </a:lnTo>
                  <a:lnTo>
                    <a:pt x="1824166" y="1066133"/>
                  </a:lnTo>
                  <a:lnTo>
                    <a:pt x="1833051" y="1065180"/>
                  </a:lnTo>
                  <a:lnTo>
                    <a:pt x="1842254" y="1064862"/>
                  </a:lnTo>
                  <a:lnTo>
                    <a:pt x="1850821" y="1065180"/>
                  </a:lnTo>
                  <a:lnTo>
                    <a:pt x="1795290" y="1041349"/>
                  </a:lnTo>
                  <a:lnTo>
                    <a:pt x="1740077" y="1016883"/>
                  </a:lnTo>
                  <a:lnTo>
                    <a:pt x="1684863" y="991781"/>
                  </a:lnTo>
                  <a:lnTo>
                    <a:pt x="1630284" y="966044"/>
                  </a:lnTo>
                  <a:lnTo>
                    <a:pt x="1575388" y="939672"/>
                  </a:lnTo>
                  <a:lnTo>
                    <a:pt x="1521127" y="912663"/>
                  </a:lnTo>
                  <a:lnTo>
                    <a:pt x="1467182" y="885655"/>
                  </a:lnTo>
                  <a:lnTo>
                    <a:pt x="1413556" y="857694"/>
                  </a:lnTo>
                  <a:close/>
                  <a:moveTo>
                    <a:pt x="1297417" y="692150"/>
                  </a:moveTo>
                  <a:lnTo>
                    <a:pt x="1336764" y="713756"/>
                  </a:lnTo>
                  <a:lnTo>
                    <a:pt x="1376112" y="734727"/>
                  </a:lnTo>
                  <a:lnTo>
                    <a:pt x="1415459" y="755698"/>
                  </a:lnTo>
                  <a:lnTo>
                    <a:pt x="1454807" y="776352"/>
                  </a:lnTo>
                  <a:lnTo>
                    <a:pt x="1494789" y="796687"/>
                  </a:lnTo>
                  <a:lnTo>
                    <a:pt x="1534454" y="816387"/>
                  </a:lnTo>
                  <a:lnTo>
                    <a:pt x="1574119" y="836405"/>
                  </a:lnTo>
                  <a:lnTo>
                    <a:pt x="1613784" y="855470"/>
                  </a:lnTo>
                  <a:lnTo>
                    <a:pt x="1654083" y="874852"/>
                  </a:lnTo>
                  <a:lnTo>
                    <a:pt x="1694066" y="893599"/>
                  </a:lnTo>
                  <a:lnTo>
                    <a:pt x="1734048" y="912028"/>
                  </a:lnTo>
                  <a:lnTo>
                    <a:pt x="1774664" y="930139"/>
                  </a:lnTo>
                  <a:lnTo>
                    <a:pt x="1814964" y="947933"/>
                  </a:lnTo>
                  <a:lnTo>
                    <a:pt x="1855264" y="965409"/>
                  </a:lnTo>
                  <a:lnTo>
                    <a:pt x="1896198" y="982885"/>
                  </a:lnTo>
                  <a:lnTo>
                    <a:pt x="1936815" y="999725"/>
                  </a:lnTo>
                  <a:lnTo>
                    <a:pt x="1977749" y="1016565"/>
                  </a:lnTo>
                  <a:lnTo>
                    <a:pt x="2018683" y="1032770"/>
                  </a:lnTo>
                  <a:lnTo>
                    <a:pt x="2059934" y="1049293"/>
                  </a:lnTo>
                  <a:lnTo>
                    <a:pt x="2101186" y="1064862"/>
                  </a:lnTo>
                  <a:lnTo>
                    <a:pt x="2142437" y="1080749"/>
                  </a:lnTo>
                  <a:lnTo>
                    <a:pt x="2184006" y="1095683"/>
                  </a:lnTo>
                  <a:lnTo>
                    <a:pt x="2225575" y="1110617"/>
                  </a:lnTo>
                  <a:lnTo>
                    <a:pt x="2267461" y="1125233"/>
                  </a:lnTo>
                  <a:lnTo>
                    <a:pt x="2309347" y="1139850"/>
                  </a:lnTo>
                  <a:lnTo>
                    <a:pt x="2351233" y="1153830"/>
                  </a:lnTo>
                  <a:lnTo>
                    <a:pt x="2393437" y="1167811"/>
                  </a:lnTo>
                  <a:lnTo>
                    <a:pt x="2435957" y="1181474"/>
                  </a:lnTo>
                  <a:lnTo>
                    <a:pt x="2478478" y="1194819"/>
                  </a:lnTo>
                  <a:lnTo>
                    <a:pt x="2520999" y="1207529"/>
                  </a:lnTo>
                  <a:lnTo>
                    <a:pt x="2563837" y="1220556"/>
                  </a:lnTo>
                  <a:lnTo>
                    <a:pt x="2606675" y="1233266"/>
                  </a:lnTo>
                  <a:lnTo>
                    <a:pt x="2415332" y="1938338"/>
                  </a:lnTo>
                  <a:lnTo>
                    <a:pt x="2366782" y="1924357"/>
                  </a:lnTo>
                  <a:lnTo>
                    <a:pt x="2318549" y="1910059"/>
                  </a:lnTo>
                  <a:lnTo>
                    <a:pt x="2270317" y="1895443"/>
                  </a:lnTo>
                  <a:lnTo>
                    <a:pt x="2222402" y="1880509"/>
                  </a:lnTo>
                  <a:lnTo>
                    <a:pt x="2174486" y="1865257"/>
                  </a:lnTo>
                  <a:lnTo>
                    <a:pt x="2126889" y="1849370"/>
                  </a:lnTo>
                  <a:lnTo>
                    <a:pt x="2079608" y="1833800"/>
                  </a:lnTo>
                  <a:lnTo>
                    <a:pt x="2032010" y="1817278"/>
                  </a:lnTo>
                  <a:lnTo>
                    <a:pt x="1984730" y="1800755"/>
                  </a:lnTo>
                  <a:lnTo>
                    <a:pt x="1937766" y="1783915"/>
                  </a:lnTo>
                  <a:lnTo>
                    <a:pt x="1890803" y="1766757"/>
                  </a:lnTo>
                  <a:lnTo>
                    <a:pt x="1844157" y="1749281"/>
                  </a:lnTo>
                  <a:lnTo>
                    <a:pt x="1797512" y="1731169"/>
                  </a:lnTo>
                  <a:lnTo>
                    <a:pt x="1751183" y="1713058"/>
                  </a:lnTo>
                  <a:lnTo>
                    <a:pt x="1704854" y="1694629"/>
                  </a:lnTo>
                  <a:lnTo>
                    <a:pt x="1658526" y="1675564"/>
                  </a:lnTo>
                  <a:lnTo>
                    <a:pt x="1612514" y="1656500"/>
                  </a:lnTo>
                  <a:lnTo>
                    <a:pt x="1566503" y="1636800"/>
                  </a:lnTo>
                  <a:lnTo>
                    <a:pt x="1520809" y="1617100"/>
                  </a:lnTo>
                  <a:lnTo>
                    <a:pt x="1475115" y="1596764"/>
                  </a:lnTo>
                  <a:lnTo>
                    <a:pt x="1429739" y="1576111"/>
                  </a:lnTo>
                  <a:lnTo>
                    <a:pt x="1384045" y="1555140"/>
                  </a:lnTo>
                  <a:lnTo>
                    <a:pt x="1338986" y="1534169"/>
                  </a:lnTo>
                  <a:lnTo>
                    <a:pt x="1293926" y="1512562"/>
                  </a:lnTo>
                  <a:lnTo>
                    <a:pt x="1248867" y="1490638"/>
                  </a:lnTo>
                  <a:lnTo>
                    <a:pt x="1204125" y="1468396"/>
                  </a:lnTo>
                  <a:lnTo>
                    <a:pt x="1159066" y="1446154"/>
                  </a:lnTo>
                  <a:lnTo>
                    <a:pt x="1114324" y="1422959"/>
                  </a:lnTo>
                  <a:lnTo>
                    <a:pt x="1069899" y="1399446"/>
                  </a:lnTo>
                  <a:lnTo>
                    <a:pt x="1025474" y="1376250"/>
                  </a:lnTo>
                  <a:lnTo>
                    <a:pt x="981050" y="1352102"/>
                  </a:lnTo>
                  <a:lnTo>
                    <a:pt x="936625" y="1327636"/>
                  </a:lnTo>
                  <a:lnTo>
                    <a:pt x="1297417" y="692150"/>
                  </a:lnTo>
                  <a:close/>
                  <a:moveTo>
                    <a:pt x="2337312" y="325877"/>
                  </a:moveTo>
                  <a:lnTo>
                    <a:pt x="2306540" y="337312"/>
                  </a:lnTo>
                  <a:lnTo>
                    <a:pt x="2313202" y="355098"/>
                  </a:lnTo>
                  <a:lnTo>
                    <a:pt x="2305271" y="358910"/>
                  </a:lnTo>
                  <a:lnTo>
                    <a:pt x="2297974" y="363356"/>
                  </a:lnTo>
                  <a:lnTo>
                    <a:pt x="2291312" y="367803"/>
                  </a:lnTo>
                  <a:lnTo>
                    <a:pt x="2285285" y="372250"/>
                  </a:lnTo>
                  <a:lnTo>
                    <a:pt x="2280209" y="376696"/>
                  </a:lnTo>
                  <a:lnTo>
                    <a:pt x="2275450" y="381778"/>
                  </a:lnTo>
                  <a:lnTo>
                    <a:pt x="2271644" y="386543"/>
                  </a:lnTo>
                  <a:lnTo>
                    <a:pt x="2268154" y="391625"/>
                  </a:lnTo>
                  <a:lnTo>
                    <a:pt x="2265299" y="396706"/>
                  </a:lnTo>
                  <a:lnTo>
                    <a:pt x="2263078" y="402106"/>
                  </a:lnTo>
                  <a:lnTo>
                    <a:pt x="2261809" y="407506"/>
                  </a:lnTo>
                  <a:lnTo>
                    <a:pt x="2261175" y="413223"/>
                  </a:lnTo>
                  <a:lnTo>
                    <a:pt x="2260540" y="418622"/>
                  </a:lnTo>
                  <a:lnTo>
                    <a:pt x="2261492" y="424657"/>
                  </a:lnTo>
                  <a:lnTo>
                    <a:pt x="2262444" y="431009"/>
                  </a:lnTo>
                  <a:lnTo>
                    <a:pt x="2264664" y="436727"/>
                  </a:lnTo>
                  <a:lnTo>
                    <a:pt x="2265933" y="440538"/>
                  </a:lnTo>
                  <a:lnTo>
                    <a:pt x="2267202" y="444032"/>
                  </a:lnTo>
                  <a:lnTo>
                    <a:pt x="2269106" y="447526"/>
                  </a:lnTo>
                  <a:lnTo>
                    <a:pt x="2271009" y="450702"/>
                  </a:lnTo>
                  <a:lnTo>
                    <a:pt x="2273230" y="453560"/>
                  </a:lnTo>
                  <a:lnTo>
                    <a:pt x="2275450" y="456419"/>
                  </a:lnTo>
                  <a:lnTo>
                    <a:pt x="2277671" y="458325"/>
                  </a:lnTo>
                  <a:lnTo>
                    <a:pt x="2280209" y="460866"/>
                  </a:lnTo>
                  <a:lnTo>
                    <a:pt x="2285285" y="464359"/>
                  </a:lnTo>
                  <a:lnTo>
                    <a:pt x="2290678" y="467536"/>
                  </a:lnTo>
                  <a:lnTo>
                    <a:pt x="2296388" y="469759"/>
                  </a:lnTo>
                  <a:lnTo>
                    <a:pt x="2301781" y="471347"/>
                  </a:lnTo>
                  <a:lnTo>
                    <a:pt x="2308761" y="472300"/>
                  </a:lnTo>
                  <a:lnTo>
                    <a:pt x="2318278" y="473253"/>
                  </a:lnTo>
                  <a:lnTo>
                    <a:pt x="2329698" y="474206"/>
                  </a:lnTo>
                  <a:lnTo>
                    <a:pt x="2343657" y="474841"/>
                  </a:lnTo>
                  <a:lnTo>
                    <a:pt x="2359519" y="475158"/>
                  </a:lnTo>
                  <a:lnTo>
                    <a:pt x="2372209" y="476111"/>
                  </a:lnTo>
                  <a:lnTo>
                    <a:pt x="2381726" y="477064"/>
                  </a:lnTo>
                  <a:lnTo>
                    <a:pt x="2387119" y="478017"/>
                  </a:lnTo>
                  <a:lnTo>
                    <a:pt x="2389340" y="478335"/>
                  </a:lnTo>
                  <a:lnTo>
                    <a:pt x="2390926" y="479288"/>
                  </a:lnTo>
                  <a:lnTo>
                    <a:pt x="2392829" y="480558"/>
                  </a:lnTo>
                  <a:lnTo>
                    <a:pt x="2394098" y="481828"/>
                  </a:lnTo>
                  <a:lnTo>
                    <a:pt x="2396002" y="483734"/>
                  </a:lnTo>
                  <a:lnTo>
                    <a:pt x="2396953" y="485640"/>
                  </a:lnTo>
                  <a:lnTo>
                    <a:pt x="2398222" y="488181"/>
                  </a:lnTo>
                  <a:lnTo>
                    <a:pt x="2399491" y="490722"/>
                  </a:lnTo>
                  <a:lnTo>
                    <a:pt x="2400443" y="493580"/>
                  </a:lnTo>
                  <a:lnTo>
                    <a:pt x="2400760" y="496439"/>
                  </a:lnTo>
                  <a:lnTo>
                    <a:pt x="2400760" y="499298"/>
                  </a:lnTo>
                  <a:lnTo>
                    <a:pt x="2400126" y="501839"/>
                  </a:lnTo>
                  <a:lnTo>
                    <a:pt x="2398540" y="503744"/>
                  </a:lnTo>
                  <a:lnTo>
                    <a:pt x="2396953" y="505650"/>
                  </a:lnTo>
                  <a:lnTo>
                    <a:pt x="2394415" y="507238"/>
                  </a:lnTo>
                  <a:lnTo>
                    <a:pt x="2391560" y="508826"/>
                  </a:lnTo>
                  <a:lnTo>
                    <a:pt x="2387753" y="509779"/>
                  </a:lnTo>
                  <a:lnTo>
                    <a:pt x="2384581" y="510097"/>
                  </a:lnTo>
                  <a:lnTo>
                    <a:pt x="2382360" y="509779"/>
                  </a:lnTo>
                  <a:lnTo>
                    <a:pt x="2380774" y="509461"/>
                  </a:lnTo>
                  <a:lnTo>
                    <a:pt x="2379822" y="508826"/>
                  </a:lnTo>
                  <a:lnTo>
                    <a:pt x="2378236" y="506603"/>
                  </a:lnTo>
                  <a:lnTo>
                    <a:pt x="2376016" y="503427"/>
                  </a:lnTo>
                  <a:lnTo>
                    <a:pt x="2373795" y="498980"/>
                  </a:lnTo>
                  <a:lnTo>
                    <a:pt x="2371574" y="493263"/>
                  </a:lnTo>
                  <a:lnTo>
                    <a:pt x="2368719" y="485640"/>
                  </a:lnTo>
                  <a:lnTo>
                    <a:pt x="2334140" y="498662"/>
                  </a:lnTo>
                  <a:lnTo>
                    <a:pt x="2299243" y="510732"/>
                  </a:lnTo>
                  <a:lnTo>
                    <a:pt x="2300830" y="516449"/>
                  </a:lnTo>
                  <a:lnTo>
                    <a:pt x="2301781" y="519943"/>
                  </a:lnTo>
                  <a:lnTo>
                    <a:pt x="2304002" y="525025"/>
                  </a:lnTo>
                  <a:lnTo>
                    <a:pt x="2306223" y="529154"/>
                  </a:lnTo>
                  <a:lnTo>
                    <a:pt x="2309078" y="533600"/>
                  </a:lnTo>
                  <a:lnTo>
                    <a:pt x="2312568" y="537094"/>
                  </a:lnTo>
                  <a:lnTo>
                    <a:pt x="2316057" y="539953"/>
                  </a:lnTo>
                  <a:lnTo>
                    <a:pt x="2320181" y="542811"/>
                  </a:lnTo>
                  <a:lnTo>
                    <a:pt x="2324940" y="545035"/>
                  </a:lnTo>
                  <a:lnTo>
                    <a:pt x="2329698" y="546623"/>
                  </a:lnTo>
                  <a:lnTo>
                    <a:pt x="2334774" y="548211"/>
                  </a:lnTo>
                  <a:lnTo>
                    <a:pt x="2340485" y="548846"/>
                  </a:lnTo>
                  <a:lnTo>
                    <a:pt x="2346829" y="549164"/>
                  </a:lnTo>
                  <a:lnTo>
                    <a:pt x="2353174" y="548846"/>
                  </a:lnTo>
                  <a:lnTo>
                    <a:pt x="2360154" y="548211"/>
                  </a:lnTo>
                  <a:lnTo>
                    <a:pt x="2367450" y="546940"/>
                  </a:lnTo>
                  <a:lnTo>
                    <a:pt x="2375381" y="545670"/>
                  </a:lnTo>
                  <a:lnTo>
                    <a:pt x="2383312" y="543447"/>
                  </a:lnTo>
                  <a:lnTo>
                    <a:pt x="2389022" y="558375"/>
                  </a:lnTo>
                  <a:lnTo>
                    <a:pt x="2421381" y="545988"/>
                  </a:lnTo>
                  <a:lnTo>
                    <a:pt x="2415353" y="531377"/>
                  </a:lnTo>
                  <a:lnTo>
                    <a:pt x="2423602" y="527248"/>
                  </a:lnTo>
                  <a:lnTo>
                    <a:pt x="2431533" y="523119"/>
                  </a:lnTo>
                  <a:lnTo>
                    <a:pt x="2438512" y="518672"/>
                  </a:lnTo>
                  <a:lnTo>
                    <a:pt x="2444222" y="514226"/>
                  </a:lnTo>
                  <a:lnTo>
                    <a:pt x="2449932" y="509779"/>
                  </a:lnTo>
                  <a:lnTo>
                    <a:pt x="2455008" y="505650"/>
                  </a:lnTo>
                  <a:lnTo>
                    <a:pt x="2459450" y="500568"/>
                  </a:lnTo>
                  <a:lnTo>
                    <a:pt x="2462939" y="496121"/>
                  </a:lnTo>
                  <a:lnTo>
                    <a:pt x="2465477" y="491675"/>
                  </a:lnTo>
                  <a:lnTo>
                    <a:pt x="2467698" y="486593"/>
                  </a:lnTo>
                  <a:lnTo>
                    <a:pt x="2469284" y="481828"/>
                  </a:lnTo>
                  <a:lnTo>
                    <a:pt x="2470553" y="477064"/>
                  </a:lnTo>
                  <a:lnTo>
                    <a:pt x="2470553" y="471982"/>
                  </a:lnTo>
                  <a:lnTo>
                    <a:pt x="2470236" y="466900"/>
                  </a:lnTo>
                  <a:lnTo>
                    <a:pt x="2468967" y="461818"/>
                  </a:lnTo>
                  <a:lnTo>
                    <a:pt x="2467381" y="456737"/>
                  </a:lnTo>
                  <a:lnTo>
                    <a:pt x="2465477" y="453243"/>
                  </a:lnTo>
                  <a:lnTo>
                    <a:pt x="2463891" y="450067"/>
                  </a:lnTo>
                  <a:lnTo>
                    <a:pt x="2461988" y="446890"/>
                  </a:lnTo>
                  <a:lnTo>
                    <a:pt x="2459767" y="444032"/>
                  </a:lnTo>
                  <a:lnTo>
                    <a:pt x="2457546" y="441491"/>
                  </a:lnTo>
                  <a:lnTo>
                    <a:pt x="2454691" y="438950"/>
                  </a:lnTo>
                  <a:lnTo>
                    <a:pt x="2451836" y="436409"/>
                  </a:lnTo>
                  <a:lnTo>
                    <a:pt x="2448981" y="434503"/>
                  </a:lnTo>
                  <a:lnTo>
                    <a:pt x="2442636" y="431009"/>
                  </a:lnTo>
                  <a:lnTo>
                    <a:pt x="2435974" y="428151"/>
                  </a:lnTo>
                  <a:lnTo>
                    <a:pt x="2429312" y="425927"/>
                  </a:lnTo>
                  <a:lnTo>
                    <a:pt x="2422650" y="424657"/>
                  </a:lnTo>
                  <a:lnTo>
                    <a:pt x="2414402" y="424022"/>
                  </a:lnTo>
                  <a:lnTo>
                    <a:pt x="2403298" y="422751"/>
                  </a:lnTo>
                  <a:lnTo>
                    <a:pt x="2372843" y="421481"/>
                  </a:lnTo>
                  <a:lnTo>
                    <a:pt x="2362691" y="420846"/>
                  </a:lnTo>
                  <a:lnTo>
                    <a:pt x="2358567" y="420210"/>
                  </a:lnTo>
                  <a:lnTo>
                    <a:pt x="2355078" y="419257"/>
                  </a:lnTo>
                  <a:lnTo>
                    <a:pt x="2351905" y="418622"/>
                  </a:lnTo>
                  <a:lnTo>
                    <a:pt x="2349050" y="417669"/>
                  </a:lnTo>
                  <a:lnTo>
                    <a:pt x="2347147" y="416717"/>
                  </a:lnTo>
                  <a:lnTo>
                    <a:pt x="2345243" y="415128"/>
                  </a:lnTo>
                  <a:lnTo>
                    <a:pt x="2342705" y="411635"/>
                  </a:lnTo>
                  <a:lnTo>
                    <a:pt x="2339850" y="407188"/>
                  </a:lnTo>
                  <a:lnTo>
                    <a:pt x="2336678" y="401153"/>
                  </a:lnTo>
                  <a:lnTo>
                    <a:pt x="2333823" y="393848"/>
                  </a:lnTo>
                  <a:lnTo>
                    <a:pt x="2332871" y="390672"/>
                  </a:lnTo>
                  <a:lnTo>
                    <a:pt x="2332554" y="388448"/>
                  </a:lnTo>
                  <a:lnTo>
                    <a:pt x="2332871" y="385590"/>
                  </a:lnTo>
                  <a:lnTo>
                    <a:pt x="2333505" y="383366"/>
                  </a:lnTo>
                  <a:lnTo>
                    <a:pt x="2334774" y="381461"/>
                  </a:lnTo>
                  <a:lnTo>
                    <a:pt x="2336995" y="379237"/>
                  </a:lnTo>
                  <a:lnTo>
                    <a:pt x="2339533" y="377967"/>
                  </a:lnTo>
                  <a:lnTo>
                    <a:pt x="2342705" y="376379"/>
                  </a:lnTo>
                  <a:lnTo>
                    <a:pt x="2346512" y="375108"/>
                  </a:lnTo>
                  <a:lnTo>
                    <a:pt x="2349685" y="375108"/>
                  </a:lnTo>
                  <a:lnTo>
                    <a:pt x="2350954" y="375108"/>
                  </a:lnTo>
                  <a:lnTo>
                    <a:pt x="2352223" y="375426"/>
                  </a:lnTo>
                  <a:lnTo>
                    <a:pt x="2353492" y="376061"/>
                  </a:lnTo>
                  <a:lnTo>
                    <a:pt x="2354443" y="377332"/>
                  </a:lnTo>
                  <a:lnTo>
                    <a:pt x="2356664" y="379873"/>
                  </a:lnTo>
                  <a:lnTo>
                    <a:pt x="2358885" y="384637"/>
                  </a:lnTo>
                  <a:lnTo>
                    <a:pt x="2362057" y="391307"/>
                  </a:lnTo>
                  <a:lnTo>
                    <a:pt x="2365229" y="399565"/>
                  </a:lnTo>
                  <a:lnTo>
                    <a:pt x="2369671" y="410999"/>
                  </a:lnTo>
                  <a:lnTo>
                    <a:pt x="2403615" y="397659"/>
                  </a:lnTo>
                  <a:lnTo>
                    <a:pt x="2436926" y="384637"/>
                  </a:lnTo>
                  <a:lnTo>
                    <a:pt x="2433436" y="375426"/>
                  </a:lnTo>
                  <a:lnTo>
                    <a:pt x="2429946" y="368121"/>
                  </a:lnTo>
                  <a:lnTo>
                    <a:pt x="2426457" y="361768"/>
                  </a:lnTo>
                  <a:lnTo>
                    <a:pt x="2422333" y="356051"/>
                  </a:lnTo>
                  <a:lnTo>
                    <a:pt x="2420429" y="353510"/>
                  </a:lnTo>
                  <a:lnTo>
                    <a:pt x="2417891" y="351287"/>
                  </a:lnTo>
                  <a:lnTo>
                    <a:pt x="2415671" y="349381"/>
                  </a:lnTo>
                  <a:lnTo>
                    <a:pt x="2412815" y="347158"/>
                  </a:lnTo>
                  <a:lnTo>
                    <a:pt x="2410595" y="345570"/>
                  </a:lnTo>
                  <a:lnTo>
                    <a:pt x="2407740" y="343982"/>
                  </a:lnTo>
                  <a:lnTo>
                    <a:pt x="2405202" y="343029"/>
                  </a:lnTo>
                  <a:lnTo>
                    <a:pt x="2402029" y="341758"/>
                  </a:lnTo>
                  <a:lnTo>
                    <a:pt x="2399491" y="340805"/>
                  </a:lnTo>
                  <a:lnTo>
                    <a:pt x="2396319" y="340170"/>
                  </a:lnTo>
                  <a:lnTo>
                    <a:pt x="2389974" y="339217"/>
                  </a:lnTo>
                  <a:lnTo>
                    <a:pt x="2383629" y="338900"/>
                  </a:lnTo>
                  <a:lnTo>
                    <a:pt x="2377284" y="338582"/>
                  </a:lnTo>
                  <a:lnTo>
                    <a:pt x="2370940" y="338900"/>
                  </a:lnTo>
                  <a:lnTo>
                    <a:pt x="2364278" y="339535"/>
                  </a:lnTo>
                  <a:lnTo>
                    <a:pt x="2357616" y="340488"/>
                  </a:lnTo>
                  <a:lnTo>
                    <a:pt x="2350954" y="342394"/>
                  </a:lnTo>
                  <a:lnTo>
                    <a:pt x="2344292" y="343982"/>
                  </a:lnTo>
                  <a:lnTo>
                    <a:pt x="2337312" y="325877"/>
                  </a:lnTo>
                  <a:close/>
                  <a:moveTo>
                    <a:pt x="2259588" y="275058"/>
                  </a:moveTo>
                  <a:lnTo>
                    <a:pt x="2219933" y="289351"/>
                  </a:lnTo>
                  <a:lnTo>
                    <a:pt x="2179961" y="303326"/>
                  </a:lnTo>
                  <a:lnTo>
                    <a:pt x="2139672" y="316984"/>
                  </a:lnTo>
                  <a:lnTo>
                    <a:pt x="2099700" y="329689"/>
                  </a:lnTo>
                  <a:lnTo>
                    <a:pt x="2059727" y="342394"/>
                  </a:lnTo>
                  <a:lnTo>
                    <a:pt x="2019121" y="354463"/>
                  </a:lnTo>
                  <a:lnTo>
                    <a:pt x="1978514" y="366533"/>
                  </a:lnTo>
                  <a:lnTo>
                    <a:pt x="1937590" y="377967"/>
                  </a:lnTo>
                  <a:lnTo>
                    <a:pt x="1937907" y="378285"/>
                  </a:lnTo>
                  <a:lnTo>
                    <a:pt x="1939493" y="384637"/>
                  </a:lnTo>
                  <a:lnTo>
                    <a:pt x="1940128" y="390672"/>
                  </a:lnTo>
                  <a:lnTo>
                    <a:pt x="1940128" y="397024"/>
                  </a:lnTo>
                  <a:lnTo>
                    <a:pt x="1939493" y="403059"/>
                  </a:lnTo>
                  <a:lnTo>
                    <a:pt x="1938542" y="409094"/>
                  </a:lnTo>
                  <a:lnTo>
                    <a:pt x="1936638" y="414811"/>
                  </a:lnTo>
                  <a:lnTo>
                    <a:pt x="1934100" y="420528"/>
                  </a:lnTo>
                  <a:lnTo>
                    <a:pt x="1931562" y="425610"/>
                  </a:lnTo>
                  <a:lnTo>
                    <a:pt x="1928390" y="431009"/>
                  </a:lnTo>
                  <a:lnTo>
                    <a:pt x="1924583" y="435456"/>
                  </a:lnTo>
                  <a:lnTo>
                    <a:pt x="1919824" y="439903"/>
                  </a:lnTo>
                  <a:lnTo>
                    <a:pt x="1915383" y="443714"/>
                  </a:lnTo>
                  <a:lnTo>
                    <a:pt x="1910307" y="447208"/>
                  </a:lnTo>
                  <a:lnTo>
                    <a:pt x="1904597" y="450384"/>
                  </a:lnTo>
                  <a:lnTo>
                    <a:pt x="1898569" y="452925"/>
                  </a:lnTo>
                  <a:lnTo>
                    <a:pt x="1892542" y="454513"/>
                  </a:lnTo>
                  <a:lnTo>
                    <a:pt x="1891590" y="454831"/>
                  </a:lnTo>
                  <a:lnTo>
                    <a:pt x="1955038" y="703844"/>
                  </a:lnTo>
                  <a:lnTo>
                    <a:pt x="1955673" y="703209"/>
                  </a:lnTo>
                  <a:lnTo>
                    <a:pt x="1962652" y="701939"/>
                  </a:lnTo>
                  <a:lnTo>
                    <a:pt x="1969314" y="701303"/>
                  </a:lnTo>
                  <a:lnTo>
                    <a:pt x="1976293" y="700986"/>
                  </a:lnTo>
                  <a:lnTo>
                    <a:pt x="1982955" y="701303"/>
                  </a:lnTo>
                  <a:lnTo>
                    <a:pt x="1989300" y="702256"/>
                  </a:lnTo>
                  <a:lnTo>
                    <a:pt x="1995645" y="704162"/>
                  </a:lnTo>
                  <a:lnTo>
                    <a:pt x="2001355" y="706068"/>
                  </a:lnTo>
                  <a:lnTo>
                    <a:pt x="2007383" y="708609"/>
                  </a:lnTo>
                  <a:lnTo>
                    <a:pt x="2012776" y="711785"/>
                  </a:lnTo>
                  <a:lnTo>
                    <a:pt x="2017852" y="715279"/>
                  </a:lnTo>
                  <a:lnTo>
                    <a:pt x="2022293" y="719408"/>
                  </a:lnTo>
                  <a:lnTo>
                    <a:pt x="2026417" y="723854"/>
                  </a:lnTo>
                  <a:lnTo>
                    <a:pt x="2030541" y="728936"/>
                  </a:lnTo>
                  <a:lnTo>
                    <a:pt x="2033396" y="734018"/>
                  </a:lnTo>
                  <a:lnTo>
                    <a:pt x="2036252" y="740053"/>
                  </a:lnTo>
                  <a:lnTo>
                    <a:pt x="2038472" y="745770"/>
                  </a:lnTo>
                  <a:lnTo>
                    <a:pt x="2039107" y="749582"/>
                  </a:lnTo>
                  <a:lnTo>
                    <a:pt x="2083838" y="736877"/>
                  </a:lnTo>
                  <a:lnTo>
                    <a:pt x="2127934" y="723537"/>
                  </a:lnTo>
                  <a:lnTo>
                    <a:pt x="2172347" y="709879"/>
                  </a:lnTo>
                  <a:lnTo>
                    <a:pt x="2216444" y="695904"/>
                  </a:lnTo>
                  <a:lnTo>
                    <a:pt x="2260223" y="681611"/>
                  </a:lnTo>
                  <a:lnTo>
                    <a:pt x="2304319" y="667318"/>
                  </a:lnTo>
                  <a:lnTo>
                    <a:pt x="2348098" y="652390"/>
                  </a:lnTo>
                  <a:lnTo>
                    <a:pt x="2391560" y="637144"/>
                  </a:lnTo>
                  <a:lnTo>
                    <a:pt x="2383947" y="636827"/>
                  </a:lnTo>
                  <a:lnTo>
                    <a:pt x="2376016" y="635874"/>
                  </a:lnTo>
                  <a:lnTo>
                    <a:pt x="2368719" y="634921"/>
                  </a:lnTo>
                  <a:lnTo>
                    <a:pt x="2361105" y="633333"/>
                  </a:lnTo>
                  <a:lnTo>
                    <a:pt x="2353809" y="631427"/>
                  </a:lnTo>
                  <a:lnTo>
                    <a:pt x="2346512" y="629839"/>
                  </a:lnTo>
                  <a:lnTo>
                    <a:pt x="2339533" y="627298"/>
                  </a:lnTo>
                  <a:lnTo>
                    <a:pt x="2332554" y="624440"/>
                  </a:lnTo>
                  <a:lnTo>
                    <a:pt x="2325892" y="621581"/>
                  </a:lnTo>
                  <a:lnTo>
                    <a:pt x="2319230" y="618087"/>
                  </a:lnTo>
                  <a:lnTo>
                    <a:pt x="2312568" y="614593"/>
                  </a:lnTo>
                  <a:lnTo>
                    <a:pt x="2306223" y="611100"/>
                  </a:lnTo>
                  <a:lnTo>
                    <a:pt x="2300195" y="606970"/>
                  </a:lnTo>
                  <a:lnTo>
                    <a:pt x="2294168" y="602841"/>
                  </a:lnTo>
                  <a:lnTo>
                    <a:pt x="2288140" y="598395"/>
                  </a:lnTo>
                  <a:lnTo>
                    <a:pt x="2282747" y="593313"/>
                  </a:lnTo>
                  <a:lnTo>
                    <a:pt x="2277037" y="588549"/>
                  </a:lnTo>
                  <a:lnTo>
                    <a:pt x="2271961" y="583467"/>
                  </a:lnTo>
                  <a:lnTo>
                    <a:pt x="2266568" y="578067"/>
                  </a:lnTo>
                  <a:lnTo>
                    <a:pt x="2261809" y="572668"/>
                  </a:lnTo>
                  <a:lnTo>
                    <a:pt x="2256733" y="566950"/>
                  </a:lnTo>
                  <a:lnTo>
                    <a:pt x="2252292" y="560916"/>
                  </a:lnTo>
                  <a:lnTo>
                    <a:pt x="2248168" y="554881"/>
                  </a:lnTo>
                  <a:lnTo>
                    <a:pt x="2244044" y="548528"/>
                  </a:lnTo>
                  <a:lnTo>
                    <a:pt x="2239920" y="542176"/>
                  </a:lnTo>
                  <a:lnTo>
                    <a:pt x="2236113" y="535506"/>
                  </a:lnTo>
                  <a:lnTo>
                    <a:pt x="2232623" y="528836"/>
                  </a:lnTo>
                  <a:lnTo>
                    <a:pt x="2229133" y="522166"/>
                  </a:lnTo>
                  <a:lnTo>
                    <a:pt x="2225961" y="515178"/>
                  </a:lnTo>
                  <a:lnTo>
                    <a:pt x="2223106" y="508509"/>
                  </a:lnTo>
                  <a:lnTo>
                    <a:pt x="2220251" y="500886"/>
                  </a:lnTo>
                  <a:lnTo>
                    <a:pt x="2217713" y="493898"/>
                  </a:lnTo>
                  <a:lnTo>
                    <a:pt x="2215492" y="485640"/>
                  </a:lnTo>
                  <a:lnTo>
                    <a:pt x="2212954" y="477699"/>
                  </a:lnTo>
                  <a:lnTo>
                    <a:pt x="2210734" y="469441"/>
                  </a:lnTo>
                  <a:lnTo>
                    <a:pt x="2209465" y="461183"/>
                  </a:lnTo>
                  <a:lnTo>
                    <a:pt x="2207878" y="453243"/>
                  </a:lnTo>
                  <a:lnTo>
                    <a:pt x="2206609" y="444985"/>
                  </a:lnTo>
                  <a:lnTo>
                    <a:pt x="2205658" y="436727"/>
                  </a:lnTo>
                  <a:lnTo>
                    <a:pt x="2205023" y="429104"/>
                  </a:lnTo>
                  <a:lnTo>
                    <a:pt x="2204706" y="421163"/>
                  </a:lnTo>
                  <a:lnTo>
                    <a:pt x="2204706" y="413223"/>
                  </a:lnTo>
                  <a:lnTo>
                    <a:pt x="2204706" y="405600"/>
                  </a:lnTo>
                  <a:lnTo>
                    <a:pt x="2205023" y="397659"/>
                  </a:lnTo>
                  <a:lnTo>
                    <a:pt x="2205658" y="390036"/>
                  </a:lnTo>
                  <a:lnTo>
                    <a:pt x="2206292" y="382414"/>
                  </a:lnTo>
                  <a:lnTo>
                    <a:pt x="2207244" y="375108"/>
                  </a:lnTo>
                  <a:lnTo>
                    <a:pt x="2208830" y="367803"/>
                  </a:lnTo>
                  <a:lnTo>
                    <a:pt x="2210099" y="360816"/>
                  </a:lnTo>
                  <a:lnTo>
                    <a:pt x="2212320" y="353828"/>
                  </a:lnTo>
                  <a:lnTo>
                    <a:pt x="2213906" y="346840"/>
                  </a:lnTo>
                  <a:lnTo>
                    <a:pt x="2216444" y="340170"/>
                  </a:lnTo>
                  <a:lnTo>
                    <a:pt x="2218982" y="333500"/>
                  </a:lnTo>
                  <a:lnTo>
                    <a:pt x="2221202" y="327465"/>
                  </a:lnTo>
                  <a:lnTo>
                    <a:pt x="2224375" y="321113"/>
                  </a:lnTo>
                  <a:lnTo>
                    <a:pt x="2227547" y="315078"/>
                  </a:lnTo>
                  <a:lnTo>
                    <a:pt x="2230720" y="309679"/>
                  </a:lnTo>
                  <a:lnTo>
                    <a:pt x="2234209" y="303962"/>
                  </a:lnTo>
                  <a:lnTo>
                    <a:pt x="2238016" y="298244"/>
                  </a:lnTo>
                  <a:lnTo>
                    <a:pt x="2241823" y="293163"/>
                  </a:lnTo>
                  <a:lnTo>
                    <a:pt x="2245947" y="288398"/>
                  </a:lnTo>
                  <a:lnTo>
                    <a:pt x="2250388" y="283634"/>
                  </a:lnTo>
                  <a:lnTo>
                    <a:pt x="2254830" y="279187"/>
                  </a:lnTo>
                  <a:lnTo>
                    <a:pt x="2259588" y="275058"/>
                  </a:lnTo>
                  <a:close/>
                  <a:moveTo>
                    <a:pt x="2637421" y="114660"/>
                  </a:moveTo>
                  <a:lnTo>
                    <a:pt x="2599352" y="132765"/>
                  </a:lnTo>
                  <a:lnTo>
                    <a:pt x="2561601" y="150551"/>
                  </a:lnTo>
                  <a:lnTo>
                    <a:pt x="2523849" y="167703"/>
                  </a:lnTo>
                  <a:lnTo>
                    <a:pt x="2485463" y="184537"/>
                  </a:lnTo>
                  <a:lnTo>
                    <a:pt x="2447077" y="201053"/>
                  </a:lnTo>
                  <a:lnTo>
                    <a:pt x="2408374" y="216934"/>
                  </a:lnTo>
                  <a:lnTo>
                    <a:pt x="2369671" y="233133"/>
                  </a:lnTo>
                  <a:lnTo>
                    <a:pt x="2330650" y="248061"/>
                  </a:lnTo>
                  <a:lnTo>
                    <a:pt x="2336995" y="248378"/>
                  </a:lnTo>
                  <a:lnTo>
                    <a:pt x="2343340" y="248696"/>
                  </a:lnTo>
                  <a:lnTo>
                    <a:pt x="2349685" y="249331"/>
                  </a:lnTo>
                  <a:lnTo>
                    <a:pt x="2355712" y="250284"/>
                  </a:lnTo>
                  <a:lnTo>
                    <a:pt x="2362374" y="251554"/>
                  </a:lnTo>
                  <a:lnTo>
                    <a:pt x="2368719" y="253143"/>
                  </a:lnTo>
                  <a:lnTo>
                    <a:pt x="2375064" y="255048"/>
                  </a:lnTo>
                  <a:lnTo>
                    <a:pt x="2381409" y="257272"/>
                  </a:lnTo>
                  <a:lnTo>
                    <a:pt x="2387436" y="259495"/>
                  </a:lnTo>
                  <a:lnTo>
                    <a:pt x="2393781" y="262353"/>
                  </a:lnTo>
                  <a:lnTo>
                    <a:pt x="2400126" y="265212"/>
                  </a:lnTo>
                  <a:lnTo>
                    <a:pt x="2405836" y="268706"/>
                  </a:lnTo>
                  <a:lnTo>
                    <a:pt x="2412181" y="272200"/>
                  </a:lnTo>
                  <a:lnTo>
                    <a:pt x="2418208" y="276011"/>
                  </a:lnTo>
                  <a:lnTo>
                    <a:pt x="2424236" y="280140"/>
                  </a:lnTo>
                  <a:lnTo>
                    <a:pt x="2429946" y="284269"/>
                  </a:lnTo>
                  <a:lnTo>
                    <a:pt x="2435974" y="289034"/>
                  </a:lnTo>
                  <a:lnTo>
                    <a:pt x="2441684" y="293798"/>
                  </a:lnTo>
                  <a:lnTo>
                    <a:pt x="2447077" y="299197"/>
                  </a:lnTo>
                  <a:lnTo>
                    <a:pt x="2452788" y="304279"/>
                  </a:lnTo>
                  <a:lnTo>
                    <a:pt x="2457863" y="309996"/>
                  </a:lnTo>
                  <a:lnTo>
                    <a:pt x="2463257" y="315714"/>
                  </a:lnTo>
                  <a:lnTo>
                    <a:pt x="2468015" y="321748"/>
                  </a:lnTo>
                  <a:lnTo>
                    <a:pt x="2472774" y="328101"/>
                  </a:lnTo>
                  <a:lnTo>
                    <a:pt x="2477850" y="334453"/>
                  </a:lnTo>
                  <a:lnTo>
                    <a:pt x="2482291" y="340805"/>
                  </a:lnTo>
                  <a:lnTo>
                    <a:pt x="2486732" y="347793"/>
                  </a:lnTo>
                  <a:lnTo>
                    <a:pt x="2490856" y="354781"/>
                  </a:lnTo>
                  <a:lnTo>
                    <a:pt x="2495298" y="362086"/>
                  </a:lnTo>
                  <a:lnTo>
                    <a:pt x="2499105" y="370026"/>
                  </a:lnTo>
                  <a:lnTo>
                    <a:pt x="2502912" y="377332"/>
                  </a:lnTo>
                  <a:lnTo>
                    <a:pt x="2506401" y="385272"/>
                  </a:lnTo>
                  <a:lnTo>
                    <a:pt x="2509256" y="392260"/>
                  </a:lnTo>
                  <a:lnTo>
                    <a:pt x="2511794" y="399565"/>
                  </a:lnTo>
                  <a:lnTo>
                    <a:pt x="2514015" y="406553"/>
                  </a:lnTo>
                  <a:lnTo>
                    <a:pt x="2516553" y="413858"/>
                  </a:lnTo>
                  <a:lnTo>
                    <a:pt x="2518139" y="421163"/>
                  </a:lnTo>
                  <a:lnTo>
                    <a:pt x="2520042" y="428468"/>
                  </a:lnTo>
                  <a:lnTo>
                    <a:pt x="2521311" y="436091"/>
                  </a:lnTo>
                  <a:lnTo>
                    <a:pt x="2522580" y="443397"/>
                  </a:lnTo>
                  <a:lnTo>
                    <a:pt x="2523849" y="450702"/>
                  </a:lnTo>
                  <a:lnTo>
                    <a:pt x="2524484" y="458325"/>
                  </a:lnTo>
                  <a:lnTo>
                    <a:pt x="2524801" y="465948"/>
                  </a:lnTo>
                  <a:lnTo>
                    <a:pt x="2525118" y="473570"/>
                  </a:lnTo>
                  <a:lnTo>
                    <a:pt x="2525118" y="480876"/>
                  </a:lnTo>
                  <a:lnTo>
                    <a:pt x="2524801" y="488181"/>
                  </a:lnTo>
                  <a:lnTo>
                    <a:pt x="2524167" y="495486"/>
                  </a:lnTo>
                  <a:lnTo>
                    <a:pt x="2523215" y="502791"/>
                  </a:lnTo>
                  <a:lnTo>
                    <a:pt x="2521946" y="510097"/>
                  </a:lnTo>
                  <a:lnTo>
                    <a:pt x="2520677" y="517402"/>
                  </a:lnTo>
                  <a:lnTo>
                    <a:pt x="2518774" y="524389"/>
                  </a:lnTo>
                  <a:lnTo>
                    <a:pt x="2516870" y="531695"/>
                  </a:lnTo>
                  <a:lnTo>
                    <a:pt x="2514649" y="538682"/>
                  </a:lnTo>
                  <a:lnTo>
                    <a:pt x="2512112" y="545670"/>
                  </a:lnTo>
                  <a:lnTo>
                    <a:pt x="2509256" y="552340"/>
                  </a:lnTo>
                  <a:lnTo>
                    <a:pt x="2506084" y="559010"/>
                  </a:lnTo>
                  <a:lnTo>
                    <a:pt x="2502594" y="565680"/>
                  </a:lnTo>
                  <a:lnTo>
                    <a:pt x="2499105" y="572032"/>
                  </a:lnTo>
                  <a:lnTo>
                    <a:pt x="2494980" y="578385"/>
                  </a:lnTo>
                  <a:lnTo>
                    <a:pt x="2490222" y="584737"/>
                  </a:lnTo>
                  <a:lnTo>
                    <a:pt x="2485781" y="590772"/>
                  </a:lnTo>
                  <a:lnTo>
                    <a:pt x="2481022" y="596489"/>
                  </a:lnTo>
                  <a:lnTo>
                    <a:pt x="2475312" y="602206"/>
                  </a:lnTo>
                  <a:lnTo>
                    <a:pt x="2469601" y="607923"/>
                  </a:lnTo>
                  <a:lnTo>
                    <a:pt x="2512112" y="590454"/>
                  </a:lnTo>
                  <a:lnTo>
                    <a:pt x="2554622" y="572985"/>
                  </a:lnTo>
                  <a:lnTo>
                    <a:pt x="2596815" y="555199"/>
                  </a:lnTo>
                  <a:lnTo>
                    <a:pt x="2639008" y="537094"/>
                  </a:lnTo>
                  <a:lnTo>
                    <a:pt x="2680883" y="518355"/>
                  </a:lnTo>
                  <a:lnTo>
                    <a:pt x="2722759" y="499615"/>
                  </a:lnTo>
                  <a:lnTo>
                    <a:pt x="2764634" y="480558"/>
                  </a:lnTo>
                  <a:lnTo>
                    <a:pt x="2805876" y="460866"/>
                  </a:lnTo>
                  <a:lnTo>
                    <a:pt x="2803972" y="457372"/>
                  </a:lnTo>
                  <a:lnTo>
                    <a:pt x="2801434" y="451655"/>
                  </a:lnTo>
                  <a:lnTo>
                    <a:pt x="2799848" y="445620"/>
                  </a:lnTo>
                  <a:lnTo>
                    <a:pt x="2798579" y="439585"/>
                  </a:lnTo>
                  <a:lnTo>
                    <a:pt x="2798262" y="433233"/>
                  </a:lnTo>
                  <a:lnTo>
                    <a:pt x="2798579" y="427198"/>
                  </a:lnTo>
                  <a:lnTo>
                    <a:pt x="2799214" y="421163"/>
                  </a:lnTo>
                  <a:lnTo>
                    <a:pt x="2800800" y="414811"/>
                  </a:lnTo>
                  <a:lnTo>
                    <a:pt x="2802703" y="409411"/>
                  </a:lnTo>
                  <a:lnTo>
                    <a:pt x="2805241" y="403377"/>
                  </a:lnTo>
                  <a:lnTo>
                    <a:pt x="2808414" y="397659"/>
                  </a:lnTo>
                  <a:lnTo>
                    <a:pt x="2812220" y="392577"/>
                  </a:lnTo>
                  <a:lnTo>
                    <a:pt x="2816345" y="387813"/>
                  </a:lnTo>
                  <a:lnTo>
                    <a:pt x="2821103" y="382731"/>
                  </a:lnTo>
                  <a:lnTo>
                    <a:pt x="2826179" y="378602"/>
                  </a:lnTo>
                  <a:lnTo>
                    <a:pt x="2831889" y="374473"/>
                  </a:lnTo>
                  <a:lnTo>
                    <a:pt x="2837917" y="371297"/>
                  </a:lnTo>
                  <a:lnTo>
                    <a:pt x="2841724" y="369391"/>
                  </a:lnTo>
                  <a:lnTo>
                    <a:pt x="2725614" y="140388"/>
                  </a:lnTo>
                  <a:lnTo>
                    <a:pt x="2722124" y="141976"/>
                  </a:lnTo>
                  <a:lnTo>
                    <a:pt x="2716097" y="144834"/>
                  </a:lnTo>
                  <a:lnTo>
                    <a:pt x="2710069" y="147058"/>
                  </a:lnTo>
                  <a:lnTo>
                    <a:pt x="2704042" y="148328"/>
                  </a:lnTo>
                  <a:lnTo>
                    <a:pt x="2697697" y="148963"/>
                  </a:lnTo>
                  <a:lnTo>
                    <a:pt x="2691669" y="149281"/>
                  </a:lnTo>
                  <a:lnTo>
                    <a:pt x="2685324" y="148646"/>
                  </a:lnTo>
                  <a:lnTo>
                    <a:pt x="2679614" y="147693"/>
                  </a:lnTo>
                  <a:lnTo>
                    <a:pt x="2673587" y="146422"/>
                  </a:lnTo>
                  <a:lnTo>
                    <a:pt x="2667876" y="144199"/>
                  </a:lnTo>
                  <a:lnTo>
                    <a:pt x="2662483" y="141341"/>
                  </a:lnTo>
                  <a:lnTo>
                    <a:pt x="2657407" y="138164"/>
                  </a:lnTo>
                  <a:lnTo>
                    <a:pt x="2652649" y="134353"/>
                  </a:lnTo>
                  <a:lnTo>
                    <a:pt x="2648207" y="130224"/>
                  </a:lnTo>
                  <a:lnTo>
                    <a:pt x="2644083" y="125777"/>
                  </a:lnTo>
                  <a:lnTo>
                    <a:pt x="2640594" y="120378"/>
                  </a:lnTo>
                  <a:lnTo>
                    <a:pt x="2637421" y="114978"/>
                  </a:lnTo>
                  <a:lnTo>
                    <a:pt x="2637421" y="114660"/>
                  </a:lnTo>
                  <a:close/>
                  <a:moveTo>
                    <a:pt x="2724345" y="0"/>
                  </a:moveTo>
                  <a:lnTo>
                    <a:pt x="2962275" y="451019"/>
                  </a:lnTo>
                  <a:lnTo>
                    <a:pt x="2931186" y="467218"/>
                  </a:lnTo>
                  <a:lnTo>
                    <a:pt x="2899779" y="482781"/>
                  </a:lnTo>
                  <a:lnTo>
                    <a:pt x="2868055" y="498345"/>
                  </a:lnTo>
                  <a:lnTo>
                    <a:pt x="2836331" y="513590"/>
                  </a:lnTo>
                  <a:lnTo>
                    <a:pt x="2804924" y="528518"/>
                  </a:lnTo>
                  <a:lnTo>
                    <a:pt x="2773200" y="543129"/>
                  </a:lnTo>
                  <a:lnTo>
                    <a:pt x="2741159" y="557739"/>
                  </a:lnTo>
                  <a:lnTo>
                    <a:pt x="2709435" y="572032"/>
                  </a:lnTo>
                  <a:lnTo>
                    <a:pt x="2677394" y="586008"/>
                  </a:lnTo>
                  <a:lnTo>
                    <a:pt x="2645352" y="599983"/>
                  </a:lnTo>
                  <a:lnTo>
                    <a:pt x="2613311" y="613640"/>
                  </a:lnTo>
                  <a:lnTo>
                    <a:pt x="2581270" y="626980"/>
                  </a:lnTo>
                  <a:lnTo>
                    <a:pt x="2548911" y="640003"/>
                  </a:lnTo>
                  <a:lnTo>
                    <a:pt x="2516870" y="652708"/>
                  </a:lnTo>
                  <a:lnTo>
                    <a:pt x="2483877" y="665412"/>
                  </a:lnTo>
                  <a:lnTo>
                    <a:pt x="2451519" y="677800"/>
                  </a:lnTo>
                  <a:lnTo>
                    <a:pt x="2419160" y="690187"/>
                  </a:lnTo>
                  <a:lnTo>
                    <a:pt x="2386484" y="701939"/>
                  </a:lnTo>
                  <a:lnTo>
                    <a:pt x="2353809" y="713373"/>
                  </a:lnTo>
                  <a:lnTo>
                    <a:pt x="2320499" y="725125"/>
                  </a:lnTo>
                  <a:lnTo>
                    <a:pt x="2287823" y="736242"/>
                  </a:lnTo>
                  <a:lnTo>
                    <a:pt x="2254830" y="747358"/>
                  </a:lnTo>
                  <a:lnTo>
                    <a:pt x="2221520" y="758157"/>
                  </a:lnTo>
                  <a:lnTo>
                    <a:pt x="2188209" y="768639"/>
                  </a:lnTo>
                  <a:lnTo>
                    <a:pt x="2155217" y="779120"/>
                  </a:lnTo>
                  <a:lnTo>
                    <a:pt x="2121589" y="789284"/>
                  </a:lnTo>
                  <a:lnTo>
                    <a:pt x="2087962" y="798813"/>
                  </a:lnTo>
                  <a:lnTo>
                    <a:pt x="2054334" y="808341"/>
                  </a:lnTo>
                  <a:lnTo>
                    <a:pt x="2020707" y="817870"/>
                  </a:lnTo>
                  <a:lnTo>
                    <a:pt x="1986445" y="827081"/>
                  </a:lnTo>
                  <a:lnTo>
                    <a:pt x="1952817" y="835974"/>
                  </a:lnTo>
                  <a:lnTo>
                    <a:pt x="1918556" y="844550"/>
                  </a:lnTo>
                  <a:lnTo>
                    <a:pt x="1800225" y="349064"/>
                  </a:lnTo>
                  <a:lnTo>
                    <a:pt x="1830363" y="341123"/>
                  </a:lnTo>
                  <a:lnTo>
                    <a:pt x="1860501" y="333183"/>
                  </a:lnTo>
                  <a:lnTo>
                    <a:pt x="1890321" y="324925"/>
                  </a:lnTo>
                  <a:lnTo>
                    <a:pt x="1920142" y="316349"/>
                  </a:lnTo>
                  <a:lnTo>
                    <a:pt x="1950280" y="308091"/>
                  </a:lnTo>
                  <a:lnTo>
                    <a:pt x="1979783" y="299515"/>
                  </a:lnTo>
                  <a:lnTo>
                    <a:pt x="2009603" y="290304"/>
                  </a:lnTo>
                  <a:lnTo>
                    <a:pt x="2039107" y="281411"/>
                  </a:lnTo>
                  <a:lnTo>
                    <a:pt x="2068293" y="271882"/>
                  </a:lnTo>
                  <a:lnTo>
                    <a:pt x="2098113" y="262353"/>
                  </a:lnTo>
                  <a:lnTo>
                    <a:pt x="2127299" y="252825"/>
                  </a:lnTo>
                  <a:lnTo>
                    <a:pt x="2156168" y="242661"/>
                  </a:lnTo>
                  <a:lnTo>
                    <a:pt x="2185354" y="232497"/>
                  </a:lnTo>
                  <a:lnTo>
                    <a:pt x="2214223" y="222333"/>
                  </a:lnTo>
                  <a:lnTo>
                    <a:pt x="2243409" y="211534"/>
                  </a:lnTo>
                  <a:lnTo>
                    <a:pt x="2272278" y="200735"/>
                  </a:lnTo>
                  <a:lnTo>
                    <a:pt x="2301147" y="189936"/>
                  </a:lnTo>
                  <a:lnTo>
                    <a:pt x="2329698" y="178820"/>
                  </a:lnTo>
                  <a:lnTo>
                    <a:pt x="2358250" y="167068"/>
                  </a:lnTo>
                  <a:lnTo>
                    <a:pt x="2386802" y="155633"/>
                  </a:lnTo>
                  <a:lnTo>
                    <a:pt x="2415353" y="143881"/>
                  </a:lnTo>
                  <a:lnTo>
                    <a:pt x="2443588" y="132130"/>
                  </a:lnTo>
                  <a:lnTo>
                    <a:pt x="2472139" y="119742"/>
                  </a:lnTo>
                  <a:lnTo>
                    <a:pt x="2500374" y="107355"/>
                  </a:lnTo>
                  <a:lnTo>
                    <a:pt x="2528608" y="94650"/>
                  </a:lnTo>
                  <a:lnTo>
                    <a:pt x="2556842" y="81628"/>
                  </a:lnTo>
                  <a:lnTo>
                    <a:pt x="2584759" y="68923"/>
                  </a:lnTo>
                  <a:lnTo>
                    <a:pt x="2612994" y="55583"/>
                  </a:lnTo>
                  <a:lnTo>
                    <a:pt x="2640911" y="41926"/>
                  </a:lnTo>
                  <a:lnTo>
                    <a:pt x="2668828" y="28268"/>
                  </a:lnTo>
                  <a:lnTo>
                    <a:pt x="2696428" y="14293"/>
                  </a:lnTo>
                  <a:lnTo>
                    <a:pt x="272434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30000"/>
                </a:lnSpc>
              </a:pPr>
              <a:endParaRPr lang="zh-CN" altLang="en-US" sz="1799">
                <a:cs typeface="+mn-ea"/>
                <a:sym typeface="+mn-lt"/>
              </a:endParaRPr>
            </a:p>
          </p:txBody>
        </p:sp>
        <p:sp>
          <p:nvSpPr>
            <p:cNvPr id="23583" name="文本框 34"/>
            <p:cNvSpPr txBox="1">
              <a:spLocks noChangeArrowheads="1"/>
            </p:cNvSpPr>
            <p:nvPr/>
          </p:nvSpPr>
          <p:spPr bwMode="auto">
            <a:xfrm>
              <a:off x="1636258" y="4160838"/>
              <a:ext cx="1210588" cy="492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a:lnSpc>
                  <a:spcPct val="130000"/>
                </a:lnSpc>
              </a:pPr>
              <a:r>
                <a:rPr lang="zh-CN" altLang="en-US" sz="1999" dirty="0">
                  <a:solidFill>
                    <a:schemeClr val="bg1"/>
                  </a:solidFill>
                  <a:latin typeface="+mn-lt"/>
                  <a:ea typeface="+mn-ea"/>
                  <a:cs typeface="+mn-ea"/>
                  <a:sym typeface="+mn-lt"/>
                </a:rPr>
                <a:t>添加标题</a:t>
              </a:r>
            </a:p>
          </p:txBody>
        </p:sp>
      </p:grpSp>
      <p:grpSp>
        <p:nvGrpSpPr>
          <p:cNvPr id="32" name="组合 31"/>
          <p:cNvGrpSpPr/>
          <p:nvPr/>
        </p:nvGrpSpPr>
        <p:grpSpPr>
          <a:xfrm>
            <a:off x="6638784" y="1569169"/>
            <a:ext cx="2928284" cy="844847"/>
            <a:chOff x="6798184" y="1678126"/>
            <a:chExt cx="3368150" cy="845067"/>
          </a:xfrm>
        </p:grpSpPr>
        <p:sp>
          <p:nvSpPr>
            <p:cNvPr id="33" name="矩形 32"/>
            <p:cNvSpPr/>
            <p:nvPr/>
          </p:nvSpPr>
          <p:spPr>
            <a:xfrm>
              <a:off x="6798184" y="2030750"/>
              <a:ext cx="3368150" cy="492443"/>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chemeClr val="tx1">
                      <a:lumMod val="50000"/>
                      <a:lumOff val="50000"/>
                    </a:schemeClr>
                  </a:solidFill>
                  <a:cs typeface="+mn-ea"/>
                  <a:sym typeface="+mn-lt"/>
                </a:rPr>
                <a:t>用户可以在投影仪或者计算机上进行演示也可以将演示文稿打印出来</a:t>
              </a:r>
            </a:p>
          </p:txBody>
        </p:sp>
        <p:sp>
          <p:nvSpPr>
            <p:cNvPr id="34" name="矩形 33"/>
            <p:cNvSpPr/>
            <p:nvPr/>
          </p:nvSpPr>
          <p:spPr>
            <a:xfrm>
              <a:off x="6798184" y="1678126"/>
              <a:ext cx="2241974" cy="372410"/>
            </a:xfrm>
            <a:prstGeom prst="rect">
              <a:avLst/>
            </a:prstGeom>
          </p:spPr>
          <p:txBody>
            <a:bodyPr wrap="square">
              <a:spAutoFit/>
              <a:scene3d>
                <a:camera prst="orthographicFront"/>
                <a:lightRig rig="threePt" dir="t"/>
              </a:scene3d>
              <a:sp3d contourW="12700"/>
            </a:bodyPr>
            <a:lstStyle/>
            <a:p>
              <a:pPr>
                <a:lnSpc>
                  <a:spcPct val="130000"/>
                </a:lnSpc>
              </a:pPr>
              <a:r>
                <a:rPr lang="zh-CN" altLang="en-US" sz="1400" b="1" dirty="0">
                  <a:solidFill>
                    <a:srgbClr val="404040"/>
                  </a:solidFill>
                  <a:cs typeface="+mn-ea"/>
                  <a:sym typeface="+mn-lt"/>
                </a:rPr>
                <a:t>标题文字添加</a:t>
              </a:r>
            </a:p>
          </p:txBody>
        </p:sp>
      </p:grpSp>
      <p:grpSp>
        <p:nvGrpSpPr>
          <p:cNvPr id="42" name="组合 41"/>
          <p:cNvGrpSpPr/>
          <p:nvPr/>
        </p:nvGrpSpPr>
        <p:grpSpPr>
          <a:xfrm>
            <a:off x="6524515" y="5075720"/>
            <a:ext cx="2928284" cy="844847"/>
            <a:chOff x="6798184" y="1678126"/>
            <a:chExt cx="3368150" cy="845067"/>
          </a:xfrm>
        </p:grpSpPr>
        <p:sp>
          <p:nvSpPr>
            <p:cNvPr id="43" name="矩形 42"/>
            <p:cNvSpPr/>
            <p:nvPr/>
          </p:nvSpPr>
          <p:spPr>
            <a:xfrm>
              <a:off x="6798184" y="2030750"/>
              <a:ext cx="3368150" cy="492443"/>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chemeClr val="tx1">
                      <a:lumMod val="50000"/>
                      <a:lumOff val="50000"/>
                    </a:schemeClr>
                  </a:solidFill>
                  <a:cs typeface="+mn-ea"/>
                  <a:sym typeface="+mn-lt"/>
                </a:rPr>
                <a:t>用户可以在投影仪或者计算机上进行演示也可以将演示文稿打印出来</a:t>
              </a:r>
            </a:p>
          </p:txBody>
        </p:sp>
        <p:sp>
          <p:nvSpPr>
            <p:cNvPr id="44" name="矩形 43"/>
            <p:cNvSpPr/>
            <p:nvPr/>
          </p:nvSpPr>
          <p:spPr>
            <a:xfrm>
              <a:off x="6798184" y="1678126"/>
              <a:ext cx="2241974" cy="372410"/>
            </a:xfrm>
            <a:prstGeom prst="rect">
              <a:avLst/>
            </a:prstGeom>
          </p:spPr>
          <p:txBody>
            <a:bodyPr wrap="square">
              <a:spAutoFit/>
              <a:scene3d>
                <a:camera prst="orthographicFront"/>
                <a:lightRig rig="threePt" dir="t"/>
              </a:scene3d>
              <a:sp3d contourW="12700"/>
            </a:bodyPr>
            <a:lstStyle/>
            <a:p>
              <a:pPr>
                <a:lnSpc>
                  <a:spcPct val="130000"/>
                </a:lnSpc>
              </a:pPr>
              <a:r>
                <a:rPr lang="zh-CN" altLang="en-US" sz="1400" b="1" dirty="0">
                  <a:solidFill>
                    <a:srgbClr val="404040"/>
                  </a:solidFill>
                  <a:cs typeface="+mn-ea"/>
                  <a:sym typeface="+mn-lt"/>
                </a:rPr>
                <a:t>标题文字添加</a:t>
              </a:r>
            </a:p>
          </p:txBody>
        </p:sp>
      </p:grpSp>
      <p:grpSp>
        <p:nvGrpSpPr>
          <p:cNvPr id="45" name="组合 44"/>
          <p:cNvGrpSpPr/>
          <p:nvPr/>
        </p:nvGrpSpPr>
        <p:grpSpPr>
          <a:xfrm>
            <a:off x="8422932" y="3909210"/>
            <a:ext cx="2928284" cy="844847"/>
            <a:chOff x="6798184" y="1678126"/>
            <a:chExt cx="3368150" cy="845067"/>
          </a:xfrm>
        </p:grpSpPr>
        <p:sp>
          <p:nvSpPr>
            <p:cNvPr id="46" name="矩形 45"/>
            <p:cNvSpPr/>
            <p:nvPr/>
          </p:nvSpPr>
          <p:spPr>
            <a:xfrm>
              <a:off x="6798184" y="2030750"/>
              <a:ext cx="3368150" cy="492443"/>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chemeClr val="tx1">
                      <a:lumMod val="50000"/>
                      <a:lumOff val="50000"/>
                    </a:schemeClr>
                  </a:solidFill>
                  <a:cs typeface="+mn-ea"/>
                  <a:sym typeface="+mn-lt"/>
                </a:rPr>
                <a:t>用户可以在投影仪或者计算机上进行演示也可以将演示文稿打印出来</a:t>
              </a:r>
            </a:p>
          </p:txBody>
        </p:sp>
        <p:sp>
          <p:nvSpPr>
            <p:cNvPr id="47" name="矩形 46"/>
            <p:cNvSpPr/>
            <p:nvPr/>
          </p:nvSpPr>
          <p:spPr>
            <a:xfrm>
              <a:off x="6798184" y="1678126"/>
              <a:ext cx="2241974" cy="372410"/>
            </a:xfrm>
            <a:prstGeom prst="rect">
              <a:avLst/>
            </a:prstGeom>
          </p:spPr>
          <p:txBody>
            <a:bodyPr wrap="square">
              <a:spAutoFit/>
              <a:scene3d>
                <a:camera prst="orthographicFront"/>
                <a:lightRig rig="threePt" dir="t"/>
              </a:scene3d>
              <a:sp3d contourW="12700"/>
            </a:bodyPr>
            <a:lstStyle/>
            <a:p>
              <a:pPr>
                <a:lnSpc>
                  <a:spcPct val="130000"/>
                </a:lnSpc>
              </a:pPr>
              <a:r>
                <a:rPr lang="zh-CN" altLang="en-US" sz="1400" b="1" dirty="0">
                  <a:solidFill>
                    <a:srgbClr val="404040"/>
                  </a:solidFill>
                  <a:cs typeface="+mn-ea"/>
                  <a:sym typeface="+mn-lt"/>
                </a:rPr>
                <a:t>标题文字添加</a:t>
              </a:r>
            </a:p>
          </p:txBody>
        </p:sp>
      </p:grpSp>
      <p:grpSp>
        <p:nvGrpSpPr>
          <p:cNvPr id="48" name="组合 47"/>
          <p:cNvGrpSpPr/>
          <p:nvPr/>
        </p:nvGrpSpPr>
        <p:grpSpPr>
          <a:xfrm>
            <a:off x="8422932" y="2735676"/>
            <a:ext cx="2928284" cy="844847"/>
            <a:chOff x="6798184" y="1678126"/>
            <a:chExt cx="3368150" cy="845067"/>
          </a:xfrm>
        </p:grpSpPr>
        <p:sp>
          <p:nvSpPr>
            <p:cNvPr id="49" name="矩形 48"/>
            <p:cNvSpPr/>
            <p:nvPr/>
          </p:nvSpPr>
          <p:spPr>
            <a:xfrm>
              <a:off x="6798184" y="2030750"/>
              <a:ext cx="3368150" cy="492443"/>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chemeClr val="tx1">
                      <a:lumMod val="50000"/>
                      <a:lumOff val="50000"/>
                    </a:schemeClr>
                  </a:solidFill>
                  <a:cs typeface="+mn-ea"/>
                  <a:sym typeface="+mn-lt"/>
                </a:rPr>
                <a:t>用户可以在投影仪或者计算机上进行演示也可以将演示文稿打印出来</a:t>
              </a:r>
            </a:p>
          </p:txBody>
        </p:sp>
        <p:sp>
          <p:nvSpPr>
            <p:cNvPr id="50" name="矩形 49"/>
            <p:cNvSpPr/>
            <p:nvPr/>
          </p:nvSpPr>
          <p:spPr>
            <a:xfrm>
              <a:off x="6798184" y="1678126"/>
              <a:ext cx="2241974" cy="372410"/>
            </a:xfrm>
            <a:prstGeom prst="rect">
              <a:avLst/>
            </a:prstGeom>
          </p:spPr>
          <p:txBody>
            <a:bodyPr wrap="square">
              <a:spAutoFit/>
              <a:scene3d>
                <a:camera prst="orthographicFront"/>
                <a:lightRig rig="threePt" dir="t"/>
              </a:scene3d>
              <a:sp3d contourW="12700"/>
            </a:bodyPr>
            <a:lstStyle/>
            <a:p>
              <a:pPr>
                <a:lnSpc>
                  <a:spcPct val="130000"/>
                </a:lnSpc>
              </a:pPr>
              <a:r>
                <a:rPr lang="zh-CN" altLang="en-US" sz="1400" b="1" dirty="0">
                  <a:solidFill>
                    <a:srgbClr val="404040"/>
                  </a:solidFill>
                  <a:cs typeface="+mn-ea"/>
                  <a:sym typeface="+mn-lt"/>
                </a:rPr>
                <a:t>标题文字添加</a:t>
              </a:r>
            </a:p>
          </p:txBody>
        </p:sp>
      </p:grpSp>
      <p:sp>
        <p:nvSpPr>
          <p:cNvPr id="38"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39" name="图片 38">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0"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项目分析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411837183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300" fill="hold"/>
                                            <p:tgtEl>
                                              <p:spTgt spid="39"/>
                                            </p:tgtEl>
                                            <p:attrNameLst>
                                              <p:attrName>ppt_x</p:attrName>
                                            </p:attrNameLst>
                                          </p:cBhvr>
                                          <p:tavLst>
                                            <p:tav tm="0">
                                              <p:val>
                                                <p:strVal val="0-#ppt_w/2"/>
                                              </p:val>
                                            </p:tav>
                                            <p:tav tm="100000">
                                              <p:val>
                                                <p:strVal val="#ppt_x"/>
                                              </p:val>
                                            </p:tav>
                                          </p:tavLst>
                                        </p:anim>
                                        <p:anim calcmode="lin" valueType="num">
                                          <p:cBhvr additive="base">
                                            <p:cTn id="8" dur="3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300" fill="hold"/>
                                            <p:tgtEl>
                                              <p:spTgt spid="40"/>
                                            </p:tgtEl>
                                            <p:attrNameLst>
                                              <p:attrName>ppt_x</p:attrName>
                                            </p:attrNameLst>
                                          </p:cBhvr>
                                          <p:tavLst>
                                            <p:tav tm="0">
                                              <p:val>
                                                <p:strVal val="0-#ppt_w/2"/>
                                              </p:val>
                                            </p:tav>
                                            <p:tav tm="100000">
                                              <p:val>
                                                <p:strVal val="#ppt_x"/>
                                              </p:val>
                                            </p:tav>
                                          </p:tavLst>
                                        </p:anim>
                                        <p:anim calcmode="lin" valueType="num">
                                          <p:cBhvr additive="base">
                                            <p:cTn id="12" dur="300" fill="hold"/>
                                            <p:tgtEl>
                                              <p:spTgt spid="4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300" fill="hold"/>
                                            <p:tgtEl>
                                              <p:spTgt spid="38"/>
                                            </p:tgtEl>
                                            <p:attrNameLst>
                                              <p:attrName>ppt_x</p:attrName>
                                            </p:attrNameLst>
                                          </p:cBhvr>
                                          <p:tavLst>
                                            <p:tav tm="0">
                                              <p:val>
                                                <p:strVal val="0-#ppt_w/2"/>
                                              </p:val>
                                            </p:tav>
                                            <p:tav tm="100000">
                                              <p:val>
                                                <p:strVal val="#ppt_x"/>
                                              </p:val>
                                            </p:tav>
                                          </p:tavLst>
                                        </p:anim>
                                        <p:anim calcmode="lin" valueType="num">
                                          <p:cBhvr additive="base">
                                            <p:cTn id="16" dur="3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0-#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2" fill="hold" nodeType="afterEffect" p14:presetBounceEnd="60000">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14:bounceEnd="60000">
                                          <p:cBhvr additive="base">
                                            <p:cTn id="24" dur="1000" fill="hold"/>
                                            <p:tgtEl>
                                              <p:spTgt spid="32"/>
                                            </p:tgtEl>
                                            <p:attrNameLst>
                                              <p:attrName>ppt_x</p:attrName>
                                            </p:attrNameLst>
                                          </p:cBhvr>
                                          <p:tavLst>
                                            <p:tav tm="0">
                                              <p:val>
                                                <p:strVal val="1+#ppt_w/2"/>
                                              </p:val>
                                            </p:tav>
                                            <p:tav tm="100000">
                                              <p:val>
                                                <p:strVal val="#ppt_x"/>
                                              </p:val>
                                            </p:tav>
                                          </p:tavLst>
                                        </p:anim>
                                        <p:anim calcmode="lin" valueType="num" p14:bounceEnd="60000">
                                          <p:cBhvr additive="base">
                                            <p:cTn id="25" dur="1000" fill="hold"/>
                                            <p:tgtEl>
                                              <p:spTgt spid="32"/>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60000">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14:bounceEnd="60000">
                                          <p:cBhvr additive="base">
                                            <p:cTn id="28" dur="1000" fill="hold"/>
                                            <p:tgtEl>
                                              <p:spTgt spid="42"/>
                                            </p:tgtEl>
                                            <p:attrNameLst>
                                              <p:attrName>ppt_x</p:attrName>
                                            </p:attrNameLst>
                                          </p:cBhvr>
                                          <p:tavLst>
                                            <p:tav tm="0">
                                              <p:val>
                                                <p:strVal val="1+#ppt_w/2"/>
                                              </p:val>
                                            </p:tav>
                                            <p:tav tm="100000">
                                              <p:val>
                                                <p:strVal val="#ppt_x"/>
                                              </p:val>
                                            </p:tav>
                                          </p:tavLst>
                                        </p:anim>
                                        <p:anim calcmode="lin" valueType="num" p14:bounceEnd="60000">
                                          <p:cBhvr additive="base">
                                            <p:cTn id="29" dur="1000" fill="hold"/>
                                            <p:tgtEl>
                                              <p:spTgt spid="42"/>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14:presetBounceEnd="60000">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14:bounceEnd="60000">
                                          <p:cBhvr additive="base">
                                            <p:cTn id="32" dur="1000" fill="hold"/>
                                            <p:tgtEl>
                                              <p:spTgt spid="45"/>
                                            </p:tgtEl>
                                            <p:attrNameLst>
                                              <p:attrName>ppt_x</p:attrName>
                                            </p:attrNameLst>
                                          </p:cBhvr>
                                          <p:tavLst>
                                            <p:tav tm="0">
                                              <p:val>
                                                <p:strVal val="1+#ppt_w/2"/>
                                              </p:val>
                                            </p:tav>
                                            <p:tav tm="100000">
                                              <p:val>
                                                <p:strVal val="#ppt_x"/>
                                              </p:val>
                                            </p:tav>
                                          </p:tavLst>
                                        </p:anim>
                                        <p:anim calcmode="lin" valueType="num" p14:bounceEnd="60000">
                                          <p:cBhvr additive="base">
                                            <p:cTn id="33" dur="1000" fill="hold"/>
                                            <p:tgtEl>
                                              <p:spTgt spid="45"/>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14:presetBounceEnd="60000">
                                      <p:stCondLst>
                                        <p:cond delay="0"/>
                                      </p:stCondLst>
                                      <p:childTnLst>
                                        <p:set>
                                          <p:cBhvr>
                                            <p:cTn id="35" dur="1" fill="hold">
                                              <p:stCondLst>
                                                <p:cond delay="0"/>
                                              </p:stCondLst>
                                            </p:cTn>
                                            <p:tgtEl>
                                              <p:spTgt spid="48"/>
                                            </p:tgtEl>
                                            <p:attrNameLst>
                                              <p:attrName>style.visibility</p:attrName>
                                            </p:attrNameLst>
                                          </p:cBhvr>
                                          <p:to>
                                            <p:strVal val="visible"/>
                                          </p:to>
                                        </p:set>
                                        <p:anim calcmode="lin" valueType="num" p14:bounceEnd="60000">
                                          <p:cBhvr additive="base">
                                            <p:cTn id="36" dur="1000" fill="hold"/>
                                            <p:tgtEl>
                                              <p:spTgt spid="48"/>
                                            </p:tgtEl>
                                            <p:attrNameLst>
                                              <p:attrName>ppt_x</p:attrName>
                                            </p:attrNameLst>
                                          </p:cBhvr>
                                          <p:tavLst>
                                            <p:tav tm="0">
                                              <p:val>
                                                <p:strVal val="1+#ppt_w/2"/>
                                              </p:val>
                                            </p:tav>
                                            <p:tav tm="100000">
                                              <p:val>
                                                <p:strVal val="#ppt_x"/>
                                              </p:val>
                                            </p:tav>
                                          </p:tavLst>
                                        </p:anim>
                                        <p:anim calcmode="lin" valueType="num" p14:bounceEnd="60000">
                                          <p:cBhvr additive="base">
                                            <p:cTn id="37" dur="10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300" fill="hold"/>
                                            <p:tgtEl>
                                              <p:spTgt spid="39"/>
                                            </p:tgtEl>
                                            <p:attrNameLst>
                                              <p:attrName>ppt_x</p:attrName>
                                            </p:attrNameLst>
                                          </p:cBhvr>
                                          <p:tavLst>
                                            <p:tav tm="0">
                                              <p:val>
                                                <p:strVal val="0-#ppt_w/2"/>
                                              </p:val>
                                            </p:tav>
                                            <p:tav tm="100000">
                                              <p:val>
                                                <p:strVal val="#ppt_x"/>
                                              </p:val>
                                            </p:tav>
                                          </p:tavLst>
                                        </p:anim>
                                        <p:anim calcmode="lin" valueType="num">
                                          <p:cBhvr additive="base">
                                            <p:cTn id="8" dur="3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300" fill="hold"/>
                                            <p:tgtEl>
                                              <p:spTgt spid="40"/>
                                            </p:tgtEl>
                                            <p:attrNameLst>
                                              <p:attrName>ppt_x</p:attrName>
                                            </p:attrNameLst>
                                          </p:cBhvr>
                                          <p:tavLst>
                                            <p:tav tm="0">
                                              <p:val>
                                                <p:strVal val="0-#ppt_w/2"/>
                                              </p:val>
                                            </p:tav>
                                            <p:tav tm="100000">
                                              <p:val>
                                                <p:strVal val="#ppt_x"/>
                                              </p:val>
                                            </p:tav>
                                          </p:tavLst>
                                        </p:anim>
                                        <p:anim calcmode="lin" valueType="num">
                                          <p:cBhvr additive="base">
                                            <p:cTn id="12" dur="300" fill="hold"/>
                                            <p:tgtEl>
                                              <p:spTgt spid="4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300" fill="hold"/>
                                            <p:tgtEl>
                                              <p:spTgt spid="38"/>
                                            </p:tgtEl>
                                            <p:attrNameLst>
                                              <p:attrName>ppt_x</p:attrName>
                                            </p:attrNameLst>
                                          </p:cBhvr>
                                          <p:tavLst>
                                            <p:tav tm="0">
                                              <p:val>
                                                <p:strVal val="0-#ppt_w/2"/>
                                              </p:val>
                                            </p:tav>
                                            <p:tav tm="100000">
                                              <p:val>
                                                <p:strVal val="#ppt_x"/>
                                              </p:val>
                                            </p:tav>
                                          </p:tavLst>
                                        </p:anim>
                                        <p:anim calcmode="lin" valueType="num">
                                          <p:cBhvr additive="base">
                                            <p:cTn id="16" dur="3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0-#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2"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1000" fill="hold"/>
                                            <p:tgtEl>
                                              <p:spTgt spid="32"/>
                                            </p:tgtEl>
                                            <p:attrNameLst>
                                              <p:attrName>ppt_x</p:attrName>
                                            </p:attrNameLst>
                                          </p:cBhvr>
                                          <p:tavLst>
                                            <p:tav tm="0">
                                              <p:val>
                                                <p:strVal val="1+#ppt_w/2"/>
                                              </p:val>
                                            </p:tav>
                                            <p:tav tm="100000">
                                              <p:val>
                                                <p:strVal val="#ppt_x"/>
                                              </p:val>
                                            </p:tav>
                                          </p:tavLst>
                                        </p:anim>
                                        <p:anim calcmode="lin" valueType="num">
                                          <p:cBhvr additive="base">
                                            <p:cTn id="25" dur="1000" fill="hold"/>
                                            <p:tgtEl>
                                              <p:spTgt spid="32"/>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1000" fill="hold"/>
                                            <p:tgtEl>
                                              <p:spTgt spid="42"/>
                                            </p:tgtEl>
                                            <p:attrNameLst>
                                              <p:attrName>ppt_x</p:attrName>
                                            </p:attrNameLst>
                                          </p:cBhvr>
                                          <p:tavLst>
                                            <p:tav tm="0">
                                              <p:val>
                                                <p:strVal val="1+#ppt_w/2"/>
                                              </p:val>
                                            </p:tav>
                                            <p:tav tm="100000">
                                              <p:val>
                                                <p:strVal val="#ppt_x"/>
                                              </p:val>
                                            </p:tav>
                                          </p:tavLst>
                                        </p:anim>
                                        <p:anim calcmode="lin" valueType="num">
                                          <p:cBhvr additive="base">
                                            <p:cTn id="29" dur="1000" fill="hold"/>
                                            <p:tgtEl>
                                              <p:spTgt spid="42"/>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1000" fill="hold"/>
                                            <p:tgtEl>
                                              <p:spTgt spid="45"/>
                                            </p:tgtEl>
                                            <p:attrNameLst>
                                              <p:attrName>ppt_x</p:attrName>
                                            </p:attrNameLst>
                                          </p:cBhvr>
                                          <p:tavLst>
                                            <p:tav tm="0">
                                              <p:val>
                                                <p:strVal val="1+#ppt_w/2"/>
                                              </p:val>
                                            </p:tav>
                                            <p:tav tm="100000">
                                              <p:val>
                                                <p:strVal val="#ppt_x"/>
                                              </p:val>
                                            </p:tav>
                                          </p:tavLst>
                                        </p:anim>
                                        <p:anim calcmode="lin" valueType="num">
                                          <p:cBhvr additive="base">
                                            <p:cTn id="33" dur="1000" fill="hold"/>
                                            <p:tgtEl>
                                              <p:spTgt spid="45"/>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48"/>
                                            </p:tgtEl>
                                            <p:attrNameLst>
                                              <p:attrName>style.visibility</p:attrName>
                                            </p:attrNameLst>
                                          </p:cBhvr>
                                          <p:to>
                                            <p:strVal val="visible"/>
                                          </p:to>
                                        </p:set>
                                        <p:anim calcmode="lin" valueType="num">
                                          <p:cBhvr additive="base">
                                            <p:cTn id="36" dur="1000" fill="hold"/>
                                            <p:tgtEl>
                                              <p:spTgt spid="48"/>
                                            </p:tgtEl>
                                            <p:attrNameLst>
                                              <p:attrName>ppt_x</p:attrName>
                                            </p:attrNameLst>
                                          </p:cBhvr>
                                          <p:tavLst>
                                            <p:tav tm="0">
                                              <p:val>
                                                <p:strVal val="1+#ppt_w/2"/>
                                              </p:val>
                                            </p:tav>
                                            <p:tav tm="100000">
                                              <p:val>
                                                <p:strVal val="#ppt_x"/>
                                              </p:val>
                                            </p:tav>
                                          </p:tavLst>
                                        </p:anim>
                                        <p:anim calcmode="lin" valueType="num">
                                          <p:cBhvr additive="base">
                                            <p:cTn id="37" dur="10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f03f37d8-515c-4526-bc60-5f0deb8e19b3"/>
          <p:cNvGrpSpPr>
            <a:grpSpLocks noChangeAspect="1"/>
          </p:cNvGrpSpPr>
          <p:nvPr/>
        </p:nvGrpSpPr>
        <p:grpSpPr>
          <a:xfrm>
            <a:off x="1020759" y="1658542"/>
            <a:ext cx="10070768" cy="3275557"/>
            <a:chOff x="1019436" y="1230064"/>
            <a:chExt cx="10073391" cy="3276410"/>
          </a:xfrm>
          <a:effectLst>
            <a:outerShdw blurRad="254000" dist="63500" dir="2700000" algn="tl" rotWithShape="0">
              <a:prstClr val="black">
                <a:alpha val="30000"/>
              </a:prstClr>
            </a:outerShdw>
          </a:effectLst>
        </p:grpSpPr>
        <p:grpSp>
          <p:nvGrpSpPr>
            <p:cNvPr id="4" name="Group 51"/>
            <p:cNvGrpSpPr/>
            <p:nvPr/>
          </p:nvGrpSpPr>
          <p:grpSpPr>
            <a:xfrm>
              <a:off x="1019436" y="1230064"/>
              <a:ext cx="10073391" cy="2753656"/>
              <a:chOff x="1199456" y="998508"/>
              <a:chExt cx="10073391" cy="2949207"/>
            </a:xfrm>
          </p:grpSpPr>
          <p:sp>
            <p:nvSpPr>
              <p:cNvPr id="29" name="Freeform: Shape 2"/>
              <p:cNvSpPr>
                <a:spLocks/>
              </p:cNvSpPr>
              <p:nvPr/>
            </p:nvSpPr>
            <p:spPr bwMode="auto">
              <a:xfrm>
                <a:off x="1199456" y="3402143"/>
                <a:ext cx="2556284" cy="54556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4F4D50"/>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sp>
            <p:nvSpPr>
              <p:cNvPr id="30" name="TextBox 7"/>
              <p:cNvSpPr txBox="1">
                <a:spLocks/>
              </p:cNvSpPr>
              <p:nvPr/>
            </p:nvSpPr>
            <p:spPr bwMode="auto">
              <a:xfrm>
                <a:off x="2269208" y="2789877"/>
                <a:ext cx="416781" cy="395560"/>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399" dirty="0">
                    <a:solidFill>
                      <a:schemeClr val="tx1">
                        <a:lumMod val="65000"/>
                        <a:lumOff val="35000"/>
                      </a:schemeClr>
                    </a:solidFill>
                    <a:cs typeface="+mn-ea"/>
                    <a:sym typeface="+mn-lt"/>
                  </a:rPr>
                  <a:t>20%</a:t>
                </a:r>
              </a:p>
            </p:txBody>
          </p:sp>
          <p:sp>
            <p:nvSpPr>
              <p:cNvPr id="31" name="Freeform: Shape 3"/>
              <p:cNvSpPr>
                <a:spLocks/>
              </p:cNvSpPr>
              <p:nvPr/>
            </p:nvSpPr>
            <p:spPr bwMode="auto">
              <a:xfrm>
                <a:off x="3078733" y="2311000"/>
                <a:ext cx="2556284" cy="1636715"/>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C8B08A"/>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sp>
            <p:nvSpPr>
              <p:cNvPr id="32" name="TextBox 8"/>
              <p:cNvSpPr txBox="1">
                <a:spLocks/>
              </p:cNvSpPr>
              <p:nvPr/>
            </p:nvSpPr>
            <p:spPr bwMode="auto">
              <a:xfrm>
                <a:off x="4142073" y="1751958"/>
                <a:ext cx="429605" cy="395560"/>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399" dirty="0">
                    <a:solidFill>
                      <a:schemeClr val="tx1">
                        <a:lumMod val="65000"/>
                        <a:lumOff val="35000"/>
                      </a:schemeClr>
                    </a:solidFill>
                    <a:cs typeface="+mn-ea"/>
                    <a:sym typeface="+mn-lt"/>
                  </a:rPr>
                  <a:t>60%</a:t>
                </a:r>
              </a:p>
            </p:txBody>
          </p:sp>
          <p:sp>
            <p:nvSpPr>
              <p:cNvPr id="33" name="Freeform: Shape 4"/>
              <p:cNvSpPr>
                <a:spLocks/>
              </p:cNvSpPr>
              <p:nvPr/>
            </p:nvSpPr>
            <p:spPr bwMode="auto">
              <a:xfrm>
                <a:off x="4958010" y="2580143"/>
                <a:ext cx="2556284" cy="136756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4F4D50"/>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sp>
            <p:nvSpPr>
              <p:cNvPr id="34" name="TextBox 9"/>
              <p:cNvSpPr txBox="1">
                <a:spLocks/>
              </p:cNvSpPr>
              <p:nvPr/>
            </p:nvSpPr>
            <p:spPr bwMode="auto">
              <a:xfrm>
                <a:off x="6022148" y="2045811"/>
                <a:ext cx="428002" cy="395560"/>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399">
                    <a:solidFill>
                      <a:schemeClr val="tx1">
                        <a:lumMod val="65000"/>
                        <a:lumOff val="35000"/>
                      </a:schemeClr>
                    </a:solidFill>
                    <a:cs typeface="+mn-ea"/>
                    <a:sym typeface="+mn-lt"/>
                  </a:rPr>
                  <a:t>50%</a:t>
                </a:r>
              </a:p>
            </p:txBody>
          </p:sp>
          <p:sp>
            <p:nvSpPr>
              <p:cNvPr id="35" name="Freeform: Shape 5"/>
              <p:cNvSpPr>
                <a:spLocks/>
              </p:cNvSpPr>
              <p:nvPr/>
            </p:nvSpPr>
            <p:spPr bwMode="auto">
              <a:xfrm>
                <a:off x="6837287" y="1514815"/>
                <a:ext cx="2556284" cy="243289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C8B08A"/>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sp>
            <p:nvSpPr>
              <p:cNvPr id="36" name="TextBox 10"/>
              <p:cNvSpPr txBox="1">
                <a:spLocks/>
              </p:cNvSpPr>
              <p:nvPr/>
            </p:nvSpPr>
            <p:spPr bwMode="auto">
              <a:xfrm>
                <a:off x="7900625" y="998508"/>
                <a:ext cx="429605" cy="395560"/>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399">
                    <a:solidFill>
                      <a:schemeClr val="tx1">
                        <a:lumMod val="65000"/>
                        <a:lumOff val="35000"/>
                      </a:schemeClr>
                    </a:solidFill>
                    <a:cs typeface="+mn-ea"/>
                    <a:sym typeface="+mn-lt"/>
                  </a:rPr>
                  <a:t>90%</a:t>
                </a:r>
              </a:p>
            </p:txBody>
          </p:sp>
          <p:sp>
            <p:nvSpPr>
              <p:cNvPr id="37" name="Freeform: Shape 6"/>
              <p:cNvSpPr>
                <a:spLocks/>
              </p:cNvSpPr>
              <p:nvPr/>
            </p:nvSpPr>
            <p:spPr bwMode="auto">
              <a:xfrm>
                <a:off x="8716563" y="2041280"/>
                <a:ext cx="2556284" cy="1906434"/>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4F4D50"/>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sp>
            <p:nvSpPr>
              <p:cNvPr id="38" name="TextBox 11"/>
              <p:cNvSpPr txBox="1">
                <a:spLocks/>
              </p:cNvSpPr>
              <p:nvPr/>
            </p:nvSpPr>
            <p:spPr bwMode="auto">
              <a:xfrm>
                <a:off x="9803146" y="1500238"/>
                <a:ext cx="383118" cy="395560"/>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399">
                    <a:solidFill>
                      <a:schemeClr val="tx1">
                        <a:lumMod val="65000"/>
                        <a:lumOff val="35000"/>
                      </a:schemeClr>
                    </a:solidFill>
                    <a:cs typeface="+mn-ea"/>
                    <a:sym typeface="+mn-lt"/>
                  </a:rPr>
                  <a:t>70%</a:t>
                </a:r>
              </a:p>
            </p:txBody>
          </p:sp>
        </p:grpSp>
        <p:sp>
          <p:nvSpPr>
            <p:cNvPr id="5" name="Freeform: Shape 46"/>
            <p:cNvSpPr>
              <a:spLocks/>
            </p:cNvSpPr>
            <p:nvPr/>
          </p:nvSpPr>
          <p:spPr bwMode="auto">
            <a:xfrm>
              <a:off x="9624384" y="4125872"/>
              <a:ext cx="380602" cy="38060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rgbClr val="4F4D50"/>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sp>
          <p:nvSpPr>
            <p:cNvPr id="6" name="Freeform: Shape 47"/>
            <p:cNvSpPr>
              <a:spLocks/>
            </p:cNvSpPr>
            <p:nvPr/>
          </p:nvSpPr>
          <p:spPr bwMode="auto">
            <a:xfrm>
              <a:off x="5844362" y="4125872"/>
              <a:ext cx="380602" cy="38060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rgbClr val="4F4D50"/>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sp>
          <p:nvSpPr>
            <p:cNvPr id="7" name="Freeform: Shape 48"/>
            <p:cNvSpPr>
              <a:spLocks/>
            </p:cNvSpPr>
            <p:nvPr/>
          </p:nvSpPr>
          <p:spPr bwMode="auto">
            <a:xfrm>
              <a:off x="7734374" y="4125872"/>
              <a:ext cx="380602" cy="380602"/>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rgbClr val="C8B08A"/>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sp>
          <p:nvSpPr>
            <p:cNvPr id="8" name="Freeform: Shape 49"/>
            <p:cNvSpPr>
              <a:spLocks/>
            </p:cNvSpPr>
            <p:nvPr/>
          </p:nvSpPr>
          <p:spPr bwMode="auto">
            <a:xfrm>
              <a:off x="2064338" y="4125872"/>
              <a:ext cx="380602" cy="380602"/>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rgbClr val="4F4D50"/>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sp>
          <p:nvSpPr>
            <p:cNvPr id="9" name="Freeform: Shape 50"/>
            <p:cNvSpPr>
              <a:spLocks/>
            </p:cNvSpPr>
            <p:nvPr/>
          </p:nvSpPr>
          <p:spPr bwMode="auto">
            <a:xfrm>
              <a:off x="3954350" y="4125872"/>
              <a:ext cx="380602" cy="38060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rgbClr val="C8B08A"/>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cxnSp>
          <p:nvCxnSpPr>
            <p:cNvPr id="10" name="Straight Connector 54"/>
            <p:cNvCxnSpPr/>
            <p:nvPr/>
          </p:nvCxnSpPr>
          <p:spPr>
            <a:xfrm>
              <a:off x="2551573"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1" name="Straight Connector 55"/>
            <p:cNvCxnSpPr/>
            <p:nvPr/>
          </p:nvCxnSpPr>
          <p:spPr>
            <a:xfrm>
              <a:off x="4441585" y="4313126"/>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2" name="Straight Connector 56"/>
            <p:cNvCxnSpPr/>
            <p:nvPr/>
          </p:nvCxnSpPr>
          <p:spPr>
            <a:xfrm>
              <a:off x="6331597"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3" name="Straight Connector 57"/>
            <p:cNvCxnSpPr/>
            <p:nvPr/>
          </p:nvCxnSpPr>
          <p:spPr>
            <a:xfrm>
              <a:off x="8221609"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grpSp>
      <p:sp>
        <p:nvSpPr>
          <p:cNvPr id="40" name="矩形 39"/>
          <p:cNvSpPr/>
          <p:nvPr/>
        </p:nvSpPr>
        <p:spPr>
          <a:xfrm>
            <a:off x="1140012" y="5207230"/>
            <a:ext cx="9419322" cy="692317"/>
          </a:xfrm>
          <a:prstGeom prst="rect">
            <a:avLst/>
          </a:prstGeom>
        </p:spPr>
        <p:txBody>
          <a:bodyPr wrap="square">
            <a:spAutoFit/>
            <a:scene3d>
              <a:camera prst="orthographicFront"/>
              <a:lightRig rig="threePt" dir="t"/>
            </a:scene3d>
            <a:sp3d contourW="12700"/>
          </a:bodyPr>
          <a:lstStyle/>
          <a:p>
            <a:pPr>
              <a:lnSpc>
                <a:spcPct val="130000"/>
              </a:lnSpc>
              <a:defRPr/>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用户可以在投影仪或者计算机上进行演示也可以将演示文稿打印出来制作用户可以在投影仪或者计算机上进行演示也可以将演示文稿打印出来制作</a:t>
            </a:r>
          </a:p>
          <a:p>
            <a:pPr>
              <a:lnSpc>
                <a:spcPct val="130000"/>
              </a:lnSpc>
              <a:defRPr/>
            </a:pP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7"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8" name="图片 27">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9"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项目分析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5288239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300" fill="hold"/>
                                        <p:tgtEl>
                                          <p:spTgt spid="28"/>
                                        </p:tgtEl>
                                        <p:attrNameLst>
                                          <p:attrName>ppt_x</p:attrName>
                                        </p:attrNameLst>
                                      </p:cBhvr>
                                      <p:tavLst>
                                        <p:tav tm="0">
                                          <p:val>
                                            <p:strVal val="0-#ppt_w/2"/>
                                          </p:val>
                                        </p:tav>
                                        <p:tav tm="100000">
                                          <p:val>
                                            <p:strVal val="#ppt_x"/>
                                          </p:val>
                                        </p:tav>
                                      </p:tavLst>
                                    </p:anim>
                                    <p:anim calcmode="lin" valueType="num">
                                      <p:cBhvr additive="base">
                                        <p:cTn id="8" dur="3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300" fill="hold"/>
                                        <p:tgtEl>
                                          <p:spTgt spid="39"/>
                                        </p:tgtEl>
                                        <p:attrNameLst>
                                          <p:attrName>ppt_x</p:attrName>
                                        </p:attrNameLst>
                                      </p:cBhvr>
                                      <p:tavLst>
                                        <p:tav tm="0">
                                          <p:val>
                                            <p:strVal val="0-#ppt_w/2"/>
                                          </p:val>
                                        </p:tav>
                                        <p:tav tm="100000">
                                          <p:val>
                                            <p:strVal val="#ppt_x"/>
                                          </p:val>
                                        </p:tav>
                                      </p:tavLst>
                                    </p:anim>
                                    <p:anim calcmode="lin" valueType="num">
                                      <p:cBhvr additive="base">
                                        <p:cTn id="12" dur="30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300" fill="hold"/>
                                        <p:tgtEl>
                                          <p:spTgt spid="27"/>
                                        </p:tgtEl>
                                        <p:attrNameLst>
                                          <p:attrName>ppt_x</p:attrName>
                                        </p:attrNameLst>
                                      </p:cBhvr>
                                      <p:tavLst>
                                        <p:tav tm="0">
                                          <p:val>
                                            <p:strVal val="0-#ppt_w/2"/>
                                          </p:val>
                                        </p:tav>
                                        <p:tav tm="100000">
                                          <p:val>
                                            <p:strVal val="#ppt_x"/>
                                          </p:val>
                                        </p:tav>
                                      </p:tavLst>
                                    </p:anim>
                                    <p:anim calcmode="lin" valueType="num">
                                      <p:cBhvr additive="base">
                                        <p:cTn id="16" dur="300" fill="hold"/>
                                        <p:tgtEl>
                                          <p:spTgt spid="27"/>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42" presetClass="entr" presetSubtype="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1000"/>
                                        <p:tgtEl>
                                          <p:spTgt spid="3"/>
                                        </p:tgtEl>
                                      </p:cBhvr>
                                    </p:animEffect>
                                    <p:anim calcmode="lin" valueType="num">
                                      <p:cBhvr>
                                        <p:cTn id="21" dur="1000" fill="hold"/>
                                        <p:tgtEl>
                                          <p:spTgt spid="3"/>
                                        </p:tgtEl>
                                        <p:attrNameLst>
                                          <p:attrName>ppt_x</p:attrName>
                                        </p:attrNameLst>
                                      </p:cBhvr>
                                      <p:tavLst>
                                        <p:tav tm="0">
                                          <p:val>
                                            <p:strVal val="#ppt_x"/>
                                          </p:val>
                                        </p:tav>
                                        <p:tav tm="100000">
                                          <p:val>
                                            <p:strVal val="#ppt_x"/>
                                          </p:val>
                                        </p:tav>
                                      </p:tavLst>
                                    </p:anim>
                                    <p:anim calcmode="lin" valueType="num">
                                      <p:cBhvr>
                                        <p:cTn id="22" dur="1000" fill="hold"/>
                                        <p:tgtEl>
                                          <p:spTgt spid="3"/>
                                        </p:tgtEl>
                                        <p:attrNameLst>
                                          <p:attrName>ppt_y</p:attrName>
                                        </p:attrNameLst>
                                      </p:cBhvr>
                                      <p:tavLst>
                                        <p:tav tm="0">
                                          <p:val>
                                            <p:strVal val="#ppt_y+.1"/>
                                          </p:val>
                                        </p:tav>
                                        <p:tav tm="100000">
                                          <p:val>
                                            <p:strVal val="#ppt_y"/>
                                          </p:val>
                                        </p:tav>
                                      </p:tavLst>
                                    </p:anim>
                                  </p:childTnLst>
                                </p:cTn>
                              </p:par>
                            </p:childTnLst>
                          </p:cTn>
                        </p:par>
                        <p:par>
                          <p:cTn id="23" fill="hold">
                            <p:stCondLst>
                              <p:cond delay="1600"/>
                            </p:stCondLst>
                            <p:childTnLst>
                              <p:par>
                                <p:cTn id="24" presetID="22" presetClass="entr" presetSubtype="8"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left)">
                                      <p:cBhvr>
                                        <p:cTn id="2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9"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sp>
        <p:nvSpPr>
          <p:cNvPr id="21" name="矩形 20"/>
          <p:cNvSpPr/>
          <p:nvPr/>
        </p:nvSpPr>
        <p:spPr>
          <a:xfrm>
            <a:off x="3759804" y="1236576"/>
            <a:ext cx="5207619" cy="499111"/>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en-US" altLang="zh-CN" sz="2400" dirty="0">
                <a:solidFill>
                  <a:schemeClr val="bg1">
                    <a:lumMod val="85000"/>
                  </a:schemeClr>
                </a:solidFill>
                <a:cs typeface="+mn-ea"/>
                <a:sym typeface="+mn-lt"/>
              </a:rPr>
              <a:t>WHAT ARE OUR STRENGTHS?</a:t>
            </a:r>
            <a:endParaRPr lang="zh-CN" altLang="en-US" sz="2400" dirty="0">
              <a:solidFill>
                <a:schemeClr val="bg1">
                  <a:lumMod val="85000"/>
                </a:schemeClr>
              </a:solidFill>
              <a:cs typeface="+mn-ea"/>
              <a:sym typeface="+mn-lt"/>
            </a:endParaRPr>
          </a:p>
        </p:txBody>
      </p:sp>
      <p:sp>
        <p:nvSpPr>
          <p:cNvPr id="46"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优势分析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 xmlns:a16="http://schemas.microsoft.com/office/drawing/2014/main" id="{8DE6CD62-A5CF-42EF-B6BB-0447C20B7252}"/>
              </a:ext>
            </a:extLst>
          </p:cNvPr>
          <p:cNvSpPr txBox="1"/>
          <p:nvPr/>
        </p:nvSpPr>
        <p:spPr>
          <a:xfrm>
            <a:off x="2452015" y="2292495"/>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 xmlns:a16="http://schemas.microsoft.com/office/drawing/2014/main" id="{503E0C68-DA60-417A-94AF-3E2A39D1D51A}"/>
              </a:ext>
            </a:extLst>
          </p:cNvPr>
          <p:cNvSpPr txBox="1"/>
          <p:nvPr/>
        </p:nvSpPr>
        <p:spPr>
          <a:xfrm>
            <a:off x="2452015" y="2496091"/>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5" name="图片 4">
            <a:extLst>
              <a:ext uri="{FF2B5EF4-FFF2-40B4-BE49-F238E27FC236}">
                <a16:creationId xmlns="" xmlns:a16="http://schemas.microsoft.com/office/drawing/2014/main" id="{65C307CF-DA50-4457-921E-108CAB5CE97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91461" y="2292495"/>
            <a:ext cx="4115897" cy="4098181"/>
          </a:xfrm>
          <a:prstGeom prst="rect">
            <a:avLst/>
          </a:prstGeom>
        </p:spPr>
      </p:pic>
      <p:pic>
        <p:nvPicPr>
          <p:cNvPr id="7" name="图片 6">
            <a:extLst>
              <a:ext uri="{FF2B5EF4-FFF2-40B4-BE49-F238E27FC236}">
                <a16:creationId xmlns="" xmlns:a16="http://schemas.microsoft.com/office/drawing/2014/main" id="{4E2F06C7-81B4-48BC-94FA-D932CE77E83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3564" y="2355594"/>
            <a:ext cx="738544" cy="243720"/>
          </a:xfrm>
          <a:prstGeom prst="rect">
            <a:avLst/>
          </a:prstGeom>
        </p:spPr>
      </p:pic>
      <p:pic>
        <p:nvPicPr>
          <p:cNvPr id="9" name="图片 8">
            <a:extLst>
              <a:ext uri="{FF2B5EF4-FFF2-40B4-BE49-F238E27FC236}">
                <a16:creationId xmlns="" xmlns:a16="http://schemas.microsoft.com/office/drawing/2014/main" id="{1ABCD54B-0187-4B8B-B1D8-851ABF2BA64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67214" y="3405909"/>
            <a:ext cx="745929" cy="243720"/>
          </a:xfrm>
          <a:prstGeom prst="rect">
            <a:avLst/>
          </a:prstGeom>
        </p:spPr>
      </p:pic>
      <p:pic>
        <p:nvPicPr>
          <p:cNvPr id="11" name="图片 10">
            <a:extLst>
              <a:ext uri="{FF2B5EF4-FFF2-40B4-BE49-F238E27FC236}">
                <a16:creationId xmlns="" xmlns:a16="http://schemas.microsoft.com/office/drawing/2014/main" id="{7FB8196C-7E5C-4DBD-92E3-955336FFA91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60863" y="4456223"/>
            <a:ext cx="753315" cy="243720"/>
          </a:xfrm>
          <a:prstGeom prst="rect">
            <a:avLst/>
          </a:prstGeom>
        </p:spPr>
      </p:pic>
      <p:pic>
        <p:nvPicPr>
          <p:cNvPr id="13" name="图片 12">
            <a:extLst>
              <a:ext uri="{FF2B5EF4-FFF2-40B4-BE49-F238E27FC236}">
                <a16:creationId xmlns="" xmlns:a16="http://schemas.microsoft.com/office/drawing/2014/main" id="{CF9FB7B5-041E-40D6-ACC9-4857C4C4544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48164" y="5506539"/>
            <a:ext cx="768085" cy="243720"/>
          </a:xfrm>
          <a:prstGeom prst="rect">
            <a:avLst/>
          </a:prstGeom>
        </p:spPr>
      </p:pic>
      <p:sp>
        <p:nvSpPr>
          <p:cNvPr id="23" name="TextBox 7">
            <a:extLst>
              <a:ext uri="{FF2B5EF4-FFF2-40B4-BE49-F238E27FC236}">
                <a16:creationId xmlns="" xmlns:a16="http://schemas.microsoft.com/office/drawing/2014/main" id="{F50A4F61-528B-45AB-8FF7-992EF2C1A857}"/>
              </a:ext>
            </a:extLst>
          </p:cNvPr>
          <p:cNvSpPr txBox="1"/>
          <p:nvPr/>
        </p:nvSpPr>
        <p:spPr>
          <a:xfrm>
            <a:off x="2452015" y="3338446"/>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4" name="文本框 23">
            <a:extLst>
              <a:ext uri="{FF2B5EF4-FFF2-40B4-BE49-F238E27FC236}">
                <a16:creationId xmlns="" xmlns:a16="http://schemas.microsoft.com/office/drawing/2014/main" id="{338DB222-C806-46B2-91CD-F9E6F4F44A37}"/>
              </a:ext>
            </a:extLst>
          </p:cNvPr>
          <p:cNvSpPr txBox="1"/>
          <p:nvPr/>
        </p:nvSpPr>
        <p:spPr>
          <a:xfrm>
            <a:off x="2452015" y="3542041"/>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25" name="TextBox 7">
            <a:extLst>
              <a:ext uri="{FF2B5EF4-FFF2-40B4-BE49-F238E27FC236}">
                <a16:creationId xmlns="" xmlns:a16="http://schemas.microsoft.com/office/drawing/2014/main" id="{61CAA751-C385-4ED3-9C28-425AB805B0BA}"/>
              </a:ext>
            </a:extLst>
          </p:cNvPr>
          <p:cNvSpPr txBox="1"/>
          <p:nvPr/>
        </p:nvSpPr>
        <p:spPr>
          <a:xfrm>
            <a:off x="2452015" y="4384397"/>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6" name="文本框 25">
            <a:extLst>
              <a:ext uri="{FF2B5EF4-FFF2-40B4-BE49-F238E27FC236}">
                <a16:creationId xmlns="" xmlns:a16="http://schemas.microsoft.com/office/drawing/2014/main" id="{7545E601-964C-4687-AD44-46520B86A921}"/>
              </a:ext>
            </a:extLst>
          </p:cNvPr>
          <p:cNvSpPr txBox="1"/>
          <p:nvPr/>
        </p:nvSpPr>
        <p:spPr>
          <a:xfrm>
            <a:off x="2452015" y="4587992"/>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27" name="TextBox 7">
            <a:extLst>
              <a:ext uri="{FF2B5EF4-FFF2-40B4-BE49-F238E27FC236}">
                <a16:creationId xmlns="" xmlns:a16="http://schemas.microsoft.com/office/drawing/2014/main" id="{476F80B6-0E32-4A8A-BDE7-2AFCC9D58366}"/>
              </a:ext>
            </a:extLst>
          </p:cNvPr>
          <p:cNvSpPr txBox="1"/>
          <p:nvPr/>
        </p:nvSpPr>
        <p:spPr>
          <a:xfrm>
            <a:off x="2447595" y="5430349"/>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8" name="文本框 27">
            <a:extLst>
              <a:ext uri="{FF2B5EF4-FFF2-40B4-BE49-F238E27FC236}">
                <a16:creationId xmlns="" xmlns:a16="http://schemas.microsoft.com/office/drawing/2014/main" id="{B9DC0586-E791-4AC3-946B-794698B5C400}"/>
              </a:ext>
            </a:extLst>
          </p:cNvPr>
          <p:cNvSpPr txBox="1"/>
          <p:nvPr/>
        </p:nvSpPr>
        <p:spPr>
          <a:xfrm>
            <a:off x="2447595" y="5633944"/>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20" name="矩形 19"/>
          <p:cNvSpPr/>
          <p:nvPr/>
        </p:nvSpPr>
        <p:spPr>
          <a:xfrm>
            <a:off x="4921377" y="1480756"/>
            <a:ext cx="2884475" cy="535531"/>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2400" b="1" dirty="0">
                <a:solidFill>
                  <a:schemeClr val="tx1">
                    <a:lumMod val="65000"/>
                    <a:lumOff val="35000"/>
                  </a:schemeClr>
                </a:solidFill>
                <a:cs typeface="+mn-ea"/>
                <a:sym typeface="+mn-lt"/>
              </a:rPr>
              <a:t>我们的优势在哪里？</a:t>
            </a:r>
          </a:p>
        </p:txBody>
      </p:sp>
    </p:spTree>
    <p:extLst>
      <p:ext uri="{BB962C8B-B14F-4D97-AF65-F5344CB8AC3E}">
        <p14:creationId xmlns:p14="http://schemas.microsoft.com/office/powerpoint/2010/main" val="14766866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p:cTn id="20" dur="500" fill="hold"/>
                                        <p:tgtEl>
                                          <p:spTgt spid="21"/>
                                        </p:tgtEl>
                                        <p:attrNameLst>
                                          <p:attrName>ppt_w</p:attrName>
                                        </p:attrNameLst>
                                      </p:cBhvr>
                                      <p:tavLst>
                                        <p:tav tm="0">
                                          <p:val>
                                            <p:fltVal val="0"/>
                                          </p:val>
                                        </p:tav>
                                        <p:tav tm="100000">
                                          <p:val>
                                            <p:strVal val="#ppt_w"/>
                                          </p:val>
                                        </p:tav>
                                      </p:tavLst>
                                    </p:anim>
                                    <p:anim calcmode="lin" valueType="num">
                                      <p:cBhvr>
                                        <p:cTn id="21" dur="500" fill="hold"/>
                                        <p:tgtEl>
                                          <p:spTgt spid="21"/>
                                        </p:tgtEl>
                                        <p:attrNameLst>
                                          <p:attrName>ppt_h</p:attrName>
                                        </p:attrNameLst>
                                      </p:cBhvr>
                                      <p:tavLst>
                                        <p:tav tm="0">
                                          <p:val>
                                            <p:fltVal val="0"/>
                                          </p:val>
                                        </p:tav>
                                        <p:tav tm="100000">
                                          <p:val>
                                            <p:strVal val="#ppt_h"/>
                                          </p:val>
                                        </p:tav>
                                      </p:tavLst>
                                    </p:anim>
                                    <p:animEffect transition="in" filter="fade">
                                      <p:cBhvr>
                                        <p:cTn id="22" dur="500"/>
                                        <p:tgtEl>
                                          <p:spTgt spid="21"/>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childTnLst>
                          </p:cTn>
                        </p:par>
                        <p:par>
                          <p:cTn id="28" fill="hold">
                            <p:stCondLst>
                              <p:cond delay="1350"/>
                            </p:stCondLst>
                            <p:childTnLst>
                              <p:par>
                                <p:cTn id="29" presetID="2" presetClass="entr" presetSubtype="4"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ppt_x"/>
                                          </p:val>
                                        </p:tav>
                                        <p:tav tm="100000">
                                          <p:val>
                                            <p:strVal val="#ppt_x"/>
                                          </p:val>
                                        </p:tav>
                                      </p:tavLst>
                                    </p:anim>
                                    <p:anim calcmode="lin" valueType="num">
                                      <p:cBhvr additive="base">
                                        <p:cTn id="40" dur="500" fill="hold"/>
                                        <p:tgtEl>
                                          <p:spTgt spid="5"/>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ppt_x"/>
                                          </p:val>
                                        </p:tav>
                                        <p:tav tm="100000">
                                          <p:val>
                                            <p:strVal val="#ppt_x"/>
                                          </p:val>
                                        </p:tav>
                                      </p:tavLst>
                                    </p:anim>
                                    <p:anim calcmode="lin" valueType="num">
                                      <p:cBhvr additive="base">
                                        <p:cTn id="48" dur="500" fill="hold"/>
                                        <p:tgtEl>
                                          <p:spTgt spid="9"/>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fill="hold"/>
                                        <p:tgtEl>
                                          <p:spTgt spid="13"/>
                                        </p:tgtEl>
                                        <p:attrNameLst>
                                          <p:attrName>ppt_x</p:attrName>
                                        </p:attrNameLst>
                                      </p:cBhvr>
                                      <p:tavLst>
                                        <p:tav tm="0">
                                          <p:val>
                                            <p:strVal val="#ppt_x"/>
                                          </p:val>
                                        </p:tav>
                                        <p:tav tm="100000">
                                          <p:val>
                                            <p:strVal val="#ppt_x"/>
                                          </p:val>
                                        </p:tav>
                                      </p:tavLst>
                                    </p:anim>
                                    <p:anim calcmode="lin" valueType="num">
                                      <p:cBhvr additive="base">
                                        <p:cTn id="56" dur="500" fill="hold"/>
                                        <p:tgtEl>
                                          <p:spTgt spid="1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ppt_x"/>
                                          </p:val>
                                        </p:tav>
                                        <p:tav tm="100000">
                                          <p:val>
                                            <p:strVal val="#ppt_x"/>
                                          </p:val>
                                        </p:tav>
                                      </p:tavLst>
                                    </p:anim>
                                    <p:anim calcmode="lin" valueType="num">
                                      <p:cBhvr additive="base">
                                        <p:cTn id="60" dur="500" fill="hold"/>
                                        <p:tgtEl>
                                          <p:spTgt spid="2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ppt_x"/>
                                          </p:val>
                                        </p:tav>
                                        <p:tav tm="100000">
                                          <p:val>
                                            <p:strVal val="#ppt_x"/>
                                          </p:val>
                                        </p:tav>
                                      </p:tavLst>
                                    </p:anim>
                                    <p:anim calcmode="lin" valueType="num">
                                      <p:cBhvr additive="base">
                                        <p:cTn id="64" dur="500" fill="hold"/>
                                        <p:tgtEl>
                                          <p:spTgt spid="2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additive="base">
                                        <p:cTn id="67" dur="500" fill="hold"/>
                                        <p:tgtEl>
                                          <p:spTgt spid="25"/>
                                        </p:tgtEl>
                                        <p:attrNameLst>
                                          <p:attrName>ppt_x</p:attrName>
                                        </p:attrNameLst>
                                      </p:cBhvr>
                                      <p:tavLst>
                                        <p:tav tm="0">
                                          <p:val>
                                            <p:strVal val="#ppt_x"/>
                                          </p:val>
                                        </p:tav>
                                        <p:tav tm="100000">
                                          <p:val>
                                            <p:strVal val="#ppt_x"/>
                                          </p:val>
                                        </p:tav>
                                      </p:tavLst>
                                    </p:anim>
                                    <p:anim calcmode="lin" valueType="num">
                                      <p:cBhvr additive="base">
                                        <p:cTn id="68" dur="500" fill="hold"/>
                                        <p:tgtEl>
                                          <p:spTgt spid="25"/>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6"/>
                                        </p:tgtEl>
                                        <p:attrNameLst>
                                          <p:attrName>style.visibility</p:attrName>
                                        </p:attrNameLst>
                                      </p:cBhvr>
                                      <p:to>
                                        <p:strVal val="visible"/>
                                      </p:to>
                                    </p:set>
                                    <p:anim calcmode="lin" valueType="num">
                                      <p:cBhvr additive="base">
                                        <p:cTn id="71" dur="500" fill="hold"/>
                                        <p:tgtEl>
                                          <p:spTgt spid="26"/>
                                        </p:tgtEl>
                                        <p:attrNameLst>
                                          <p:attrName>ppt_x</p:attrName>
                                        </p:attrNameLst>
                                      </p:cBhvr>
                                      <p:tavLst>
                                        <p:tav tm="0">
                                          <p:val>
                                            <p:strVal val="#ppt_x"/>
                                          </p:val>
                                        </p:tav>
                                        <p:tav tm="100000">
                                          <p:val>
                                            <p:strVal val="#ppt_x"/>
                                          </p:val>
                                        </p:tav>
                                      </p:tavLst>
                                    </p:anim>
                                    <p:anim calcmode="lin" valueType="num">
                                      <p:cBhvr additive="base">
                                        <p:cTn id="72" dur="500" fill="hold"/>
                                        <p:tgtEl>
                                          <p:spTgt spid="26"/>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additive="base">
                                        <p:cTn id="75" dur="500" fill="hold"/>
                                        <p:tgtEl>
                                          <p:spTgt spid="27"/>
                                        </p:tgtEl>
                                        <p:attrNameLst>
                                          <p:attrName>ppt_x</p:attrName>
                                        </p:attrNameLst>
                                      </p:cBhvr>
                                      <p:tavLst>
                                        <p:tav tm="0">
                                          <p:val>
                                            <p:strVal val="#ppt_x"/>
                                          </p:val>
                                        </p:tav>
                                        <p:tav tm="100000">
                                          <p:val>
                                            <p:strVal val="#ppt_x"/>
                                          </p:val>
                                        </p:tav>
                                      </p:tavLst>
                                    </p:anim>
                                    <p:anim calcmode="lin" valueType="num">
                                      <p:cBhvr additive="base">
                                        <p:cTn id="76" dur="500" fill="hold"/>
                                        <p:tgtEl>
                                          <p:spTgt spid="27"/>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 calcmode="lin" valueType="num">
                                      <p:cBhvr additive="base">
                                        <p:cTn id="79" dur="500" fill="hold"/>
                                        <p:tgtEl>
                                          <p:spTgt spid="28"/>
                                        </p:tgtEl>
                                        <p:attrNameLst>
                                          <p:attrName>ppt_x</p:attrName>
                                        </p:attrNameLst>
                                      </p:cBhvr>
                                      <p:tavLst>
                                        <p:tav tm="0">
                                          <p:val>
                                            <p:strVal val="#ppt_x"/>
                                          </p:val>
                                        </p:tav>
                                        <p:tav tm="100000">
                                          <p:val>
                                            <p:strVal val="#ppt_x"/>
                                          </p:val>
                                        </p:tav>
                                      </p:tavLst>
                                    </p:anim>
                                    <p:anim calcmode="lin" valueType="num">
                                      <p:cBhvr additive="base">
                                        <p:cTn id="8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 grpId="0"/>
      <p:bldP spid="18" grpId="0"/>
      <p:bldP spid="19" grpId="0"/>
      <p:bldP spid="23" grpId="0"/>
      <p:bldP spid="24" grpId="0"/>
      <p:bldP spid="25" grpId="0"/>
      <p:bldP spid="26" grpId="0"/>
      <p:bldP spid="27" grpId="0"/>
      <p:bldP spid="28"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878828" y="1603156"/>
            <a:ext cx="2427872" cy="2130627"/>
            <a:chOff x="9266662" y="787400"/>
            <a:chExt cx="2912637" cy="2556042"/>
          </a:xfrm>
          <a:effectLst>
            <a:outerShdw blurRad="254000" dist="63500" dir="2700000" algn="tl" rotWithShape="0">
              <a:prstClr val="black">
                <a:alpha val="30000"/>
              </a:prstClr>
            </a:outerShdw>
          </a:effectLst>
        </p:grpSpPr>
        <p:sp>
          <p:nvSpPr>
            <p:cNvPr id="32" name="矩形 31"/>
            <p:cNvSpPr/>
            <p:nvPr/>
          </p:nvSpPr>
          <p:spPr>
            <a:xfrm>
              <a:off x="9266662" y="787400"/>
              <a:ext cx="2912637" cy="2556042"/>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cs typeface="+mn-ea"/>
                <a:sym typeface="+mn-lt"/>
              </a:endParaRPr>
            </a:p>
          </p:txBody>
        </p:sp>
        <p:sp>
          <p:nvSpPr>
            <p:cNvPr id="37" name="Freeform 109"/>
            <p:cNvSpPr>
              <a:spLocks noChangeArrowheads="1"/>
            </p:cNvSpPr>
            <p:nvPr/>
          </p:nvSpPr>
          <p:spPr bwMode="auto">
            <a:xfrm>
              <a:off x="10135022" y="1477467"/>
              <a:ext cx="1175916" cy="1175908"/>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rgbClr val="FFFFFF"/>
            </a:solidFill>
            <a:ln>
              <a:noFill/>
            </a:ln>
            <a:effectLst/>
          </p:spPr>
          <p:txBody>
            <a:bodyPr wrap="none" anchor="ctr"/>
            <a:lstStyle/>
            <a:p>
              <a:pPr eaLnBrk="1" hangingPunct="1">
                <a:defRPr/>
              </a:pPr>
              <a:endParaRPr lang="zh-CN" altLang="en-US">
                <a:cs typeface="+mn-ea"/>
                <a:sym typeface="+mn-lt"/>
              </a:endParaRPr>
            </a:p>
          </p:txBody>
        </p:sp>
      </p:grpSp>
      <p:grpSp>
        <p:nvGrpSpPr>
          <p:cNvPr id="8" name="组合 7"/>
          <p:cNvGrpSpPr/>
          <p:nvPr/>
        </p:nvGrpSpPr>
        <p:grpSpPr>
          <a:xfrm>
            <a:off x="1360388" y="4879975"/>
            <a:ext cx="4038926" cy="996648"/>
            <a:chOff x="1157188" y="5013498"/>
            <a:chExt cx="3458574" cy="853440"/>
          </a:xfrm>
          <a:effectLst>
            <a:outerShdw blurRad="254000" dist="63500" dir="2700000" algn="tl" rotWithShape="0">
              <a:prstClr val="black">
                <a:alpha val="30000"/>
              </a:prstClr>
            </a:outerShdw>
          </a:effectLst>
        </p:grpSpPr>
        <p:grpSp>
          <p:nvGrpSpPr>
            <p:cNvPr id="13" name="组合 12"/>
            <p:cNvGrpSpPr/>
            <p:nvPr/>
          </p:nvGrpSpPr>
          <p:grpSpPr>
            <a:xfrm>
              <a:off x="3762322" y="5013498"/>
              <a:ext cx="853440" cy="853440"/>
              <a:chOff x="3413979" y="5100583"/>
              <a:chExt cx="853440" cy="853440"/>
            </a:xfrm>
          </p:grpSpPr>
          <p:sp>
            <p:nvSpPr>
              <p:cNvPr id="48" name="椭圆 47"/>
              <p:cNvSpPr/>
              <p:nvPr/>
            </p:nvSpPr>
            <p:spPr>
              <a:xfrm>
                <a:off x="3413979" y="5100583"/>
                <a:ext cx="853440" cy="853440"/>
              </a:xfrm>
              <a:prstGeom prst="ellipse">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cs typeface="+mn-ea"/>
                  <a:sym typeface="+mn-lt"/>
                </a:endParaRPr>
              </a:p>
            </p:txBody>
          </p:sp>
          <p:sp>
            <p:nvSpPr>
              <p:cNvPr id="44" name="Freeform 81"/>
              <p:cNvSpPr>
                <a:spLocks noChangeArrowheads="1"/>
              </p:cNvSpPr>
              <p:nvPr/>
            </p:nvSpPr>
            <p:spPr bwMode="auto">
              <a:xfrm>
                <a:off x="3622424" y="5333118"/>
                <a:ext cx="436550" cy="335206"/>
              </a:xfrm>
              <a:custGeom>
                <a:avLst/>
                <a:gdLst>
                  <a:gd name="T0" fmla="*/ 131975 w 619"/>
                  <a:gd name="T1" fmla="*/ 79795 h 472"/>
                  <a:gd name="T2" fmla="*/ 131975 w 619"/>
                  <a:gd name="T3" fmla="*/ 79795 h 472"/>
                  <a:gd name="T4" fmla="*/ 105437 w 619"/>
                  <a:gd name="T5" fmla="*/ 79795 h 472"/>
                  <a:gd name="T6" fmla="*/ 116196 w 619"/>
                  <a:gd name="T7" fmla="*/ 48021 h 472"/>
                  <a:gd name="T8" fmla="*/ 110816 w 619"/>
                  <a:gd name="T9" fmla="*/ 42605 h 472"/>
                  <a:gd name="T10" fmla="*/ 100416 w 619"/>
                  <a:gd name="T11" fmla="*/ 42605 h 472"/>
                  <a:gd name="T12" fmla="*/ 84278 w 619"/>
                  <a:gd name="T13" fmla="*/ 85211 h 472"/>
                  <a:gd name="T14" fmla="*/ 84278 w 619"/>
                  <a:gd name="T15" fmla="*/ 90626 h 472"/>
                  <a:gd name="T16" fmla="*/ 89657 w 619"/>
                  <a:gd name="T17" fmla="*/ 95681 h 472"/>
                  <a:gd name="T18" fmla="*/ 121575 w 619"/>
                  <a:gd name="T19" fmla="*/ 95681 h 472"/>
                  <a:gd name="T20" fmla="*/ 105437 w 619"/>
                  <a:gd name="T21" fmla="*/ 127455 h 472"/>
                  <a:gd name="T22" fmla="*/ 105437 w 619"/>
                  <a:gd name="T23" fmla="*/ 138287 h 472"/>
                  <a:gd name="T24" fmla="*/ 116196 w 619"/>
                  <a:gd name="T25" fmla="*/ 133232 h 472"/>
                  <a:gd name="T26" fmla="*/ 136996 w 619"/>
                  <a:gd name="T27" fmla="*/ 85211 h 472"/>
                  <a:gd name="T28" fmla="*/ 131975 w 619"/>
                  <a:gd name="T29" fmla="*/ 79795 h 472"/>
                  <a:gd name="T30" fmla="*/ 158155 w 619"/>
                  <a:gd name="T31" fmla="*/ 37189 h 472"/>
                  <a:gd name="T32" fmla="*/ 158155 w 619"/>
                  <a:gd name="T33" fmla="*/ 37189 h 472"/>
                  <a:gd name="T34" fmla="*/ 105437 w 619"/>
                  <a:gd name="T35" fmla="*/ 0 h 472"/>
                  <a:gd name="T36" fmla="*/ 42318 w 619"/>
                  <a:gd name="T37" fmla="*/ 58492 h 472"/>
                  <a:gd name="T38" fmla="*/ 0 w 619"/>
                  <a:gd name="T39" fmla="*/ 116984 h 472"/>
                  <a:gd name="T40" fmla="*/ 52718 w 619"/>
                  <a:gd name="T41" fmla="*/ 170060 h 472"/>
                  <a:gd name="T42" fmla="*/ 153134 w 619"/>
                  <a:gd name="T43" fmla="*/ 170060 h 472"/>
                  <a:gd name="T44" fmla="*/ 221632 w 619"/>
                  <a:gd name="T45" fmla="*/ 106513 h 472"/>
                  <a:gd name="T46" fmla="*/ 158155 w 619"/>
                  <a:gd name="T47" fmla="*/ 37189 h 472"/>
                  <a:gd name="T48" fmla="*/ 153134 w 619"/>
                  <a:gd name="T49" fmla="*/ 159589 h 472"/>
                  <a:gd name="T50" fmla="*/ 153134 w 619"/>
                  <a:gd name="T51" fmla="*/ 159589 h 472"/>
                  <a:gd name="T52" fmla="*/ 52718 w 619"/>
                  <a:gd name="T53" fmla="*/ 159589 h 472"/>
                  <a:gd name="T54" fmla="*/ 10400 w 619"/>
                  <a:gd name="T55" fmla="*/ 116984 h 472"/>
                  <a:gd name="T56" fmla="*/ 52718 w 619"/>
                  <a:gd name="T57" fmla="*/ 74379 h 472"/>
                  <a:gd name="T58" fmla="*/ 105437 w 619"/>
                  <a:gd name="T59" fmla="*/ 15887 h 472"/>
                  <a:gd name="T60" fmla="*/ 147755 w 619"/>
                  <a:gd name="T61" fmla="*/ 53437 h 472"/>
                  <a:gd name="T62" fmla="*/ 211232 w 619"/>
                  <a:gd name="T63" fmla="*/ 101097 h 472"/>
                  <a:gd name="T64" fmla="*/ 153134 w 619"/>
                  <a:gd name="T65" fmla="*/ 159589 h 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19" h="472">
                    <a:moveTo>
                      <a:pt x="368" y="221"/>
                    </a:moveTo>
                    <a:lnTo>
                      <a:pt x="368" y="221"/>
                    </a:lnTo>
                    <a:cubicBezTo>
                      <a:pt x="294" y="221"/>
                      <a:pt x="294" y="221"/>
                      <a:pt x="294" y="221"/>
                    </a:cubicBezTo>
                    <a:cubicBezTo>
                      <a:pt x="324" y="133"/>
                      <a:pt x="324" y="133"/>
                      <a:pt x="324" y="133"/>
                    </a:cubicBezTo>
                    <a:cubicBezTo>
                      <a:pt x="324" y="133"/>
                      <a:pt x="324" y="118"/>
                      <a:pt x="309" y="118"/>
                    </a:cubicBezTo>
                    <a:cubicBezTo>
                      <a:pt x="294" y="103"/>
                      <a:pt x="294" y="118"/>
                      <a:pt x="280" y="118"/>
                    </a:cubicBezTo>
                    <a:cubicBezTo>
                      <a:pt x="235" y="236"/>
                      <a:pt x="235" y="236"/>
                      <a:pt x="235" y="236"/>
                    </a:cubicBezTo>
                    <a:lnTo>
                      <a:pt x="235" y="251"/>
                    </a:lnTo>
                    <a:lnTo>
                      <a:pt x="250" y="265"/>
                    </a:lnTo>
                    <a:cubicBezTo>
                      <a:pt x="339" y="265"/>
                      <a:pt x="339" y="265"/>
                      <a:pt x="339" y="265"/>
                    </a:cubicBezTo>
                    <a:cubicBezTo>
                      <a:pt x="294" y="353"/>
                      <a:pt x="294" y="353"/>
                      <a:pt x="294" y="353"/>
                    </a:cubicBezTo>
                    <a:cubicBezTo>
                      <a:pt x="280" y="353"/>
                      <a:pt x="294" y="369"/>
                      <a:pt x="294" y="383"/>
                    </a:cubicBezTo>
                    <a:cubicBezTo>
                      <a:pt x="309" y="383"/>
                      <a:pt x="324" y="383"/>
                      <a:pt x="324" y="369"/>
                    </a:cubicBezTo>
                    <a:cubicBezTo>
                      <a:pt x="324" y="369"/>
                      <a:pt x="382" y="251"/>
                      <a:pt x="382" y="236"/>
                    </a:cubicBezTo>
                    <a:cubicBezTo>
                      <a:pt x="382" y="236"/>
                      <a:pt x="382" y="221"/>
                      <a:pt x="368" y="221"/>
                    </a:cubicBezTo>
                    <a:close/>
                    <a:moveTo>
                      <a:pt x="441" y="103"/>
                    </a:moveTo>
                    <a:lnTo>
                      <a:pt x="441" y="103"/>
                    </a:lnTo>
                    <a:cubicBezTo>
                      <a:pt x="412" y="44"/>
                      <a:pt x="353" y="0"/>
                      <a:pt x="294" y="0"/>
                    </a:cubicBezTo>
                    <a:cubicBezTo>
                      <a:pt x="191" y="0"/>
                      <a:pt x="118" y="74"/>
                      <a:pt x="118" y="162"/>
                    </a:cubicBezTo>
                    <a:cubicBezTo>
                      <a:pt x="44" y="192"/>
                      <a:pt x="0" y="251"/>
                      <a:pt x="0" y="324"/>
                    </a:cubicBezTo>
                    <a:cubicBezTo>
                      <a:pt x="0" y="398"/>
                      <a:pt x="59" y="471"/>
                      <a:pt x="147" y="471"/>
                    </a:cubicBezTo>
                    <a:lnTo>
                      <a:pt x="427" y="471"/>
                    </a:lnTo>
                    <a:cubicBezTo>
                      <a:pt x="530" y="471"/>
                      <a:pt x="618" y="398"/>
                      <a:pt x="618" y="295"/>
                    </a:cubicBezTo>
                    <a:cubicBezTo>
                      <a:pt x="618" y="192"/>
                      <a:pt x="544" y="103"/>
                      <a:pt x="441" y="103"/>
                    </a:cubicBezTo>
                    <a:close/>
                    <a:moveTo>
                      <a:pt x="427" y="442"/>
                    </a:moveTo>
                    <a:lnTo>
                      <a:pt x="427" y="442"/>
                    </a:lnTo>
                    <a:lnTo>
                      <a:pt x="147" y="442"/>
                    </a:lnTo>
                    <a:cubicBezTo>
                      <a:pt x="147" y="442"/>
                      <a:pt x="29" y="427"/>
                      <a:pt x="29" y="324"/>
                    </a:cubicBezTo>
                    <a:cubicBezTo>
                      <a:pt x="29" y="265"/>
                      <a:pt x="88" y="206"/>
                      <a:pt x="147" y="206"/>
                    </a:cubicBezTo>
                    <a:cubicBezTo>
                      <a:pt x="147" y="118"/>
                      <a:pt x="206" y="44"/>
                      <a:pt x="294" y="44"/>
                    </a:cubicBezTo>
                    <a:cubicBezTo>
                      <a:pt x="353" y="44"/>
                      <a:pt x="397" y="89"/>
                      <a:pt x="412" y="148"/>
                    </a:cubicBezTo>
                    <a:cubicBezTo>
                      <a:pt x="515" y="133"/>
                      <a:pt x="574" y="221"/>
                      <a:pt x="589" y="280"/>
                    </a:cubicBezTo>
                    <a:cubicBezTo>
                      <a:pt x="589" y="369"/>
                      <a:pt x="500" y="442"/>
                      <a:pt x="427" y="442"/>
                    </a:cubicBezTo>
                    <a:close/>
                  </a:path>
                </a:pathLst>
              </a:custGeom>
              <a:solidFill>
                <a:srgbClr val="FFFFFF"/>
              </a:solidFill>
              <a:ln>
                <a:noFill/>
              </a:ln>
              <a:effectLst/>
            </p:spPr>
            <p:txBody>
              <a:bodyPr wrap="none" anchor="ctr"/>
              <a:lstStyle/>
              <a:p>
                <a:pPr eaLnBrk="1" hangingPunct="1">
                  <a:defRPr/>
                </a:pPr>
                <a:endParaRPr lang="zh-CN" altLang="en-US">
                  <a:cs typeface="+mn-ea"/>
                  <a:sym typeface="+mn-lt"/>
                </a:endParaRPr>
              </a:p>
            </p:txBody>
          </p:sp>
        </p:grpSp>
        <p:grpSp>
          <p:nvGrpSpPr>
            <p:cNvPr id="7" name="组合 6"/>
            <p:cNvGrpSpPr/>
            <p:nvPr/>
          </p:nvGrpSpPr>
          <p:grpSpPr>
            <a:xfrm>
              <a:off x="2459755" y="5013498"/>
              <a:ext cx="853440" cy="853440"/>
              <a:chOff x="2111412" y="5100583"/>
              <a:chExt cx="853440" cy="853440"/>
            </a:xfrm>
          </p:grpSpPr>
          <p:sp>
            <p:nvSpPr>
              <p:cNvPr id="47" name="椭圆 46"/>
              <p:cNvSpPr/>
              <p:nvPr/>
            </p:nvSpPr>
            <p:spPr>
              <a:xfrm>
                <a:off x="2111412" y="5100583"/>
                <a:ext cx="853440" cy="853440"/>
              </a:xfrm>
              <a:prstGeom prst="ellipse">
                <a:avLst/>
              </a:prstGeom>
              <a:solidFill>
                <a:srgbClr val="8874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cs typeface="+mn-ea"/>
                  <a:sym typeface="+mn-lt"/>
                </a:endParaRPr>
              </a:p>
            </p:txBody>
          </p:sp>
          <p:sp>
            <p:nvSpPr>
              <p:cNvPr id="45" name="Freeform 158"/>
              <p:cNvSpPr>
                <a:spLocks noChangeArrowheads="1"/>
              </p:cNvSpPr>
              <p:nvPr/>
            </p:nvSpPr>
            <p:spPr bwMode="auto">
              <a:xfrm>
                <a:off x="2309464" y="5329515"/>
                <a:ext cx="457336" cy="418360"/>
              </a:xfrm>
              <a:custGeom>
                <a:avLst/>
                <a:gdLst>
                  <a:gd name="T0" fmla="*/ 184545 w 649"/>
                  <a:gd name="T1" fmla="*/ 26677 h 590"/>
                  <a:gd name="T2" fmla="*/ 184545 w 649"/>
                  <a:gd name="T3" fmla="*/ 26677 h 590"/>
                  <a:gd name="T4" fmla="*/ 158386 w 649"/>
                  <a:gd name="T5" fmla="*/ 0 h 590"/>
                  <a:gd name="T6" fmla="*/ 73818 w 649"/>
                  <a:gd name="T7" fmla="*/ 0 h 590"/>
                  <a:gd name="T8" fmla="*/ 47659 w 649"/>
                  <a:gd name="T9" fmla="*/ 26677 h 590"/>
                  <a:gd name="T10" fmla="*/ 5375 w 649"/>
                  <a:gd name="T11" fmla="*/ 58402 h 590"/>
                  <a:gd name="T12" fmla="*/ 47659 w 649"/>
                  <a:gd name="T13" fmla="*/ 100941 h 590"/>
                  <a:gd name="T14" fmla="*/ 52676 w 649"/>
                  <a:gd name="T15" fmla="*/ 100941 h 590"/>
                  <a:gd name="T16" fmla="*/ 110727 w 649"/>
                  <a:gd name="T17" fmla="*/ 153935 h 590"/>
                  <a:gd name="T18" fmla="*/ 110727 w 649"/>
                  <a:gd name="T19" fmla="*/ 196474 h 590"/>
                  <a:gd name="T20" fmla="*/ 89585 w 649"/>
                  <a:gd name="T21" fmla="*/ 196474 h 590"/>
                  <a:gd name="T22" fmla="*/ 79193 w 649"/>
                  <a:gd name="T23" fmla="*/ 206929 h 590"/>
                  <a:gd name="T24" fmla="*/ 89585 w 649"/>
                  <a:gd name="T25" fmla="*/ 212336 h 590"/>
                  <a:gd name="T26" fmla="*/ 142261 w 649"/>
                  <a:gd name="T27" fmla="*/ 212336 h 590"/>
                  <a:gd name="T28" fmla="*/ 153011 w 649"/>
                  <a:gd name="T29" fmla="*/ 206929 h 590"/>
                  <a:gd name="T30" fmla="*/ 142261 w 649"/>
                  <a:gd name="T31" fmla="*/ 196474 h 590"/>
                  <a:gd name="T32" fmla="*/ 121477 w 649"/>
                  <a:gd name="T33" fmla="*/ 196474 h 590"/>
                  <a:gd name="T34" fmla="*/ 121477 w 649"/>
                  <a:gd name="T35" fmla="*/ 153935 h 590"/>
                  <a:gd name="T36" fmla="*/ 179528 w 649"/>
                  <a:gd name="T37" fmla="*/ 100941 h 590"/>
                  <a:gd name="T38" fmla="*/ 184545 w 649"/>
                  <a:gd name="T39" fmla="*/ 100941 h 590"/>
                  <a:gd name="T40" fmla="*/ 226829 w 649"/>
                  <a:gd name="T41" fmla="*/ 58402 h 590"/>
                  <a:gd name="T42" fmla="*/ 184545 w 649"/>
                  <a:gd name="T43" fmla="*/ 26677 h 590"/>
                  <a:gd name="T44" fmla="*/ 47659 w 649"/>
                  <a:gd name="T45" fmla="*/ 85079 h 590"/>
                  <a:gd name="T46" fmla="*/ 47659 w 649"/>
                  <a:gd name="T47" fmla="*/ 85079 h 590"/>
                  <a:gd name="T48" fmla="*/ 15767 w 649"/>
                  <a:gd name="T49" fmla="*/ 58402 h 590"/>
                  <a:gd name="T50" fmla="*/ 47659 w 649"/>
                  <a:gd name="T51" fmla="*/ 42539 h 590"/>
                  <a:gd name="T52" fmla="*/ 47659 w 649"/>
                  <a:gd name="T53" fmla="*/ 85079 h 590"/>
                  <a:gd name="T54" fmla="*/ 174153 w 649"/>
                  <a:gd name="T55" fmla="*/ 68856 h 590"/>
                  <a:gd name="T56" fmla="*/ 174153 w 649"/>
                  <a:gd name="T57" fmla="*/ 68856 h 590"/>
                  <a:gd name="T58" fmla="*/ 116102 w 649"/>
                  <a:gd name="T59" fmla="*/ 143480 h 590"/>
                  <a:gd name="T60" fmla="*/ 58051 w 649"/>
                  <a:gd name="T61" fmla="*/ 68856 h 590"/>
                  <a:gd name="T62" fmla="*/ 58051 w 649"/>
                  <a:gd name="T63" fmla="*/ 26677 h 590"/>
                  <a:gd name="T64" fmla="*/ 73818 w 649"/>
                  <a:gd name="T65" fmla="*/ 15862 h 590"/>
                  <a:gd name="T66" fmla="*/ 158386 w 649"/>
                  <a:gd name="T67" fmla="*/ 15862 h 590"/>
                  <a:gd name="T68" fmla="*/ 174153 w 649"/>
                  <a:gd name="T69" fmla="*/ 26677 h 590"/>
                  <a:gd name="T70" fmla="*/ 174153 w 649"/>
                  <a:gd name="T71" fmla="*/ 68856 h 590"/>
                  <a:gd name="T72" fmla="*/ 184545 w 649"/>
                  <a:gd name="T73" fmla="*/ 85079 h 590"/>
                  <a:gd name="T74" fmla="*/ 184545 w 649"/>
                  <a:gd name="T75" fmla="*/ 85079 h 590"/>
                  <a:gd name="T76" fmla="*/ 184545 w 649"/>
                  <a:gd name="T77" fmla="*/ 42539 h 590"/>
                  <a:gd name="T78" fmla="*/ 216437 w 649"/>
                  <a:gd name="T79" fmla="*/ 58402 h 590"/>
                  <a:gd name="T80" fmla="*/ 184545 w 649"/>
                  <a:gd name="T81" fmla="*/ 85079 h 59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9" h="590">
                    <a:moveTo>
                      <a:pt x="515" y="74"/>
                    </a:moveTo>
                    <a:lnTo>
                      <a:pt x="515" y="74"/>
                    </a:lnTo>
                    <a:cubicBezTo>
                      <a:pt x="515" y="30"/>
                      <a:pt x="486" y="0"/>
                      <a:pt x="442" y="0"/>
                    </a:cubicBezTo>
                    <a:cubicBezTo>
                      <a:pt x="206" y="0"/>
                      <a:pt x="206" y="0"/>
                      <a:pt x="206" y="0"/>
                    </a:cubicBezTo>
                    <a:cubicBezTo>
                      <a:pt x="162" y="0"/>
                      <a:pt x="133" y="30"/>
                      <a:pt x="133" y="74"/>
                    </a:cubicBezTo>
                    <a:cubicBezTo>
                      <a:pt x="0" y="74"/>
                      <a:pt x="15" y="74"/>
                      <a:pt x="15" y="162"/>
                    </a:cubicBezTo>
                    <a:cubicBezTo>
                      <a:pt x="15" y="221"/>
                      <a:pt x="59" y="280"/>
                      <a:pt x="133" y="280"/>
                    </a:cubicBezTo>
                    <a:cubicBezTo>
                      <a:pt x="133" y="280"/>
                      <a:pt x="133" y="280"/>
                      <a:pt x="147" y="280"/>
                    </a:cubicBezTo>
                    <a:cubicBezTo>
                      <a:pt x="162" y="353"/>
                      <a:pt x="236" y="427"/>
                      <a:pt x="309" y="427"/>
                    </a:cubicBezTo>
                    <a:cubicBezTo>
                      <a:pt x="309" y="545"/>
                      <a:pt x="309" y="545"/>
                      <a:pt x="309" y="545"/>
                    </a:cubicBezTo>
                    <a:cubicBezTo>
                      <a:pt x="250" y="545"/>
                      <a:pt x="250" y="545"/>
                      <a:pt x="250" y="545"/>
                    </a:cubicBezTo>
                    <a:cubicBezTo>
                      <a:pt x="236" y="545"/>
                      <a:pt x="221" y="560"/>
                      <a:pt x="221" y="574"/>
                    </a:cubicBezTo>
                    <a:cubicBezTo>
                      <a:pt x="221" y="574"/>
                      <a:pt x="236" y="589"/>
                      <a:pt x="250" y="589"/>
                    </a:cubicBezTo>
                    <a:cubicBezTo>
                      <a:pt x="397" y="589"/>
                      <a:pt x="397" y="589"/>
                      <a:pt x="397" y="589"/>
                    </a:cubicBezTo>
                    <a:cubicBezTo>
                      <a:pt x="413" y="589"/>
                      <a:pt x="427" y="574"/>
                      <a:pt x="427" y="574"/>
                    </a:cubicBezTo>
                    <a:cubicBezTo>
                      <a:pt x="427" y="560"/>
                      <a:pt x="413" y="545"/>
                      <a:pt x="397" y="545"/>
                    </a:cubicBezTo>
                    <a:cubicBezTo>
                      <a:pt x="339" y="545"/>
                      <a:pt x="339" y="545"/>
                      <a:pt x="339" y="545"/>
                    </a:cubicBezTo>
                    <a:cubicBezTo>
                      <a:pt x="339" y="427"/>
                      <a:pt x="339" y="427"/>
                      <a:pt x="339" y="427"/>
                    </a:cubicBezTo>
                    <a:cubicBezTo>
                      <a:pt x="413" y="427"/>
                      <a:pt x="486" y="353"/>
                      <a:pt x="501" y="280"/>
                    </a:cubicBezTo>
                    <a:cubicBezTo>
                      <a:pt x="515" y="280"/>
                      <a:pt x="515" y="280"/>
                      <a:pt x="515" y="280"/>
                    </a:cubicBezTo>
                    <a:cubicBezTo>
                      <a:pt x="589" y="280"/>
                      <a:pt x="633" y="221"/>
                      <a:pt x="633" y="162"/>
                    </a:cubicBezTo>
                    <a:cubicBezTo>
                      <a:pt x="633" y="74"/>
                      <a:pt x="648" y="74"/>
                      <a:pt x="515" y="74"/>
                    </a:cubicBezTo>
                    <a:close/>
                    <a:moveTo>
                      <a:pt x="133" y="236"/>
                    </a:moveTo>
                    <a:lnTo>
                      <a:pt x="133" y="236"/>
                    </a:lnTo>
                    <a:cubicBezTo>
                      <a:pt x="88" y="236"/>
                      <a:pt x="44" y="206"/>
                      <a:pt x="44" y="162"/>
                    </a:cubicBezTo>
                    <a:cubicBezTo>
                      <a:pt x="44" y="118"/>
                      <a:pt x="44" y="118"/>
                      <a:pt x="133" y="118"/>
                    </a:cubicBezTo>
                    <a:lnTo>
                      <a:pt x="133" y="236"/>
                    </a:lnTo>
                    <a:close/>
                    <a:moveTo>
                      <a:pt x="486" y="191"/>
                    </a:moveTo>
                    <a:lnTo>
                      <a:pt x="486" y="191"/>
                    </a:lnTo>
                    <a:cubicBezTo>
                      <a:pt x="486" y="280"/>
                      <a:pt x="413" y="398"/>
                      <a:pt x="324" y="398"/>
                    </a:cubicBezTo>
                    <a:cubicBezTo>
                      <a:pt x="236" y="398"/>
                      <a:pt x="162" y="280"/>
                      <a:pt x="162" y="191"/>
                    </a:cubicBezTo>
                    <a:cubicBezTo>
                      <a:pt x="162" y="74"/>
                      <a:pt x="162" y="74"/>
                      <a:pt x="162" y="74"/>
                    </a:cubicBezTo>
                    <a:cubicBezTo>
                      <a:pt x="162" y="59"/>
                      <a:pt x="192" y="44"/>
                      <a:pt x="206" y="44"/>
                    </a:cubicBezTo>
                    <a:cubicBezTo>
                      <a:pt x="442" y="44"/>
                      <a:pt x="442" y="44"/>
                      <a:pt x="442" y="44"/>
                    </a:cubicBezTo>
                    <a:cubicBezTo>
                      <a:pt x="456" y="44"/>
                      <a:pt x="486" y="59"/>
                      <a:pt x="486" y="74"/>
                    </a:cubicBezTo>
                    <a:lnTo>
                      <a:pt x="486" y="191"/>
                    </a:lnTo>
                    <a:close/>
                    <a:moveTo>
                      <a:pt x="515" y="236"/>
                    </a:moveTo>
                    <a:lnTo>
                      <a:pt x="515" y="236"/>
                    </a:lnTo>
                    <a:cubicBezTo>
                      <a:pt x="515" y="118"/>
                      <a:pt x="515" y="118"/>
                      <a:pt x="515" y="118"/>
                    </a:cubicBezTo>
                    <a:cubicBezTo>
                      <a:pt x="604" y="118"/>
                      <a:pt x="604" y="118"/>
                      <a:pt x="604" y="162"/>
                    </a:cubicBezTo>
                    <a:cubicBezTo>
                      <a:pt x="604" y="206"/>
                      <a:pt x="560" y="236"/>
                      <a:pt x="515" y="236"/>
                    </a:cubicBezTo>
                    <a:close/>
                  </a:path>
                </a:pathLst>
              </a:custGeom>
              <a:solidFill>
                <a:srgbClr val="FFFFFF"/>
              </a:solidFill>
              <a:ln>
                <a:noFill/>
              </a:ln>
              <a:effectLst/>
            </p:spPr>
            <p:txBody>
              <a:bodyPr wrap="none" anchor="ctr"/>
              <a:lstStyle/>
              <a:p>
                <a:pPr eaLnBrk="1" hangingPunct="1">
                  <a:defRPr/>
                </a:pPr>
                <a:endParaRPr lang="zh-CN" altLang="en-US">
                  <a:cs typeface="+mn-ea"/>
                  <a:sym typeface="+mn-lt"/>
                </a:endParaRPr>
              </a:p>
            </p:txBody>
          </p:sp>
        </p:grpSp>
        <p:grpSp>
          <p:nvGrpSpPr>
            <p:cNvPr id="5" name="组合 4"/>
            <p:cNvGrpSpPr/>
            <p:nvPr/>
          </p:nvGrpSpPr>
          <p:grpSpPr>
            <a:xfrm>
              <a:off x="1157188" y="5013498"/>
              <a:ext cx="853440" cy="853440"/>
              <a:chOff x="808845" y="5100583"/>
              <a:chExt cx="853440" cy="853440"/>
            </a:xfrm>
          </p:grpSpPr>
          <p:sp>
            <p:nvSpPr>
              <p:cNvPr id="12" name="椭圆 11"/>
              <p:cNvSpPr/>
              <p:nvPr/>
            </p:nvSpPr>
            <p:spPr>
              <a:xfrm>
                <a:off x="808845" y="5100583"/>
                <a:ext cx="853440" cy="853440"/>
              </a:xfrm>
              <a:prstGeom prst="ellipse">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cs typeface="+mn-ea"/>
                  <a:sym typeface="+mn-lt"/>
                </a:endParaRPr>
              </a:p>
            </p:txBody>
          </p:sp>
          <p:sp>
            <p:nvSpPr>
              <p:cNvPr id="46" name="Freeform 159"/>
              <p:cNvSpPr>
                <a:spLocks noChangeArrowheads="1"/>
              </p:cNvSpPr>
              <p:nvPr/>
            </p:nvSpPr>
            <p:spPr bwMode="auto">
              <a:xfrm>
                <a:off x="1010795" y="5309030"/>
                <a:ext cx="449540" cy="436546"/>
              </a:xfrm>
              <a:custGeom>
                <a:avLst/>
                <a:gdLst>
                  <a:gd name="T0" fmla="*/ 63820 w 634"/>
                  <a:gd name="T1" fmla="*/ 68484 h 619"/>
                  <a:gd name="T2" fmla="*/ 63820 w 634"/>
                  <a:gd name="T3" fmla="*/ 68484 h 619"/>
                  <a:gd name="T4" fmla="*/ 58411 w 634"/>
                  <a:gd name="T5" fmla="*/ 73504 h 619"/>
                  <a:gd name="T6" fmla="*/ 58411 w 634"/>
                  <a:gd name="T7" fmla="*/ 147724 h 619"/>
                  <a:gd name="T8" fmla="*/ 63820 w 634"/>
                  <a:gd name="T9" fmla="*/ 152744 h 619"/>
                  <a:gd name="T10" fmla="*/ 74637 w 634"/>
                  <a:gd name="T11" fmla="*/ 147724 h 619"/>
                  <a:gd name="T12" fmla="*/ 74637 w 634"/>
                  <a:gd name="T13" fmla="*/ 73504 h 619"/>
                  <a:gd name="T14" fmla="*/ 63820 w 634"/>
                  <a:gd name="T15" fmla="*/ 68484 h 619"/>
                  <a:gd name="T16" fmla="*/ 122231 w 634"/>
                  <a:gd name="T17" fmla="*/ 89639 h 619"/>
                  <a:gd name="T18" fmla="*/ 122231 w 634"/>
                  <a:gd name="T19" fmla="*/ 89639 h 619"/>
                  <a:gd name="T20" fmla="*/ 116822 w 634"/>
                  <a:gd name="T21" fmla="*/ 94658 h 619"/>
                  <a:gd name="T22" fmla="*/ 116822 w 634"/>
                  <a:gd name="T23" fmla="*/ 136968 h 619"/>
                  <a:gd name="T24" fmla="*/ 122231 w 634"/>
                  <a:gd name="T25" fmla="*/ 147724 h 619"/>
                  <a:gd name="T26" fmla="*/ 127639 w 634"/>
                  <a:gd name="T27" fmla="*/ 136968 h 619"/>
                  <a:gd name="T28" fmla="*/ 127639 w 634"/>
                  <a:gd name="T29" fmla="*/ 94658 h 619"/>
                  <a:gd name="T30" fmla="*/ 122231 w 634"/>
                  <a:gd name="T31" fmla="*/ 89639 h 619"/>
                  <a:gd name="T32" fmla="*/ 169825 w 634"/>
                  <a:gd name="T33" fmla="*/ 0 h 619"/>
                  <a:gd name="T34" fmla="*/ 169825 w 634"/>
                  <a:gd name="T35" fmla="*/ 0 h 619"/>
                  <a:gd name="T36" fmla="*/ 116822 w 634"/>
                  <a:gd name="T37" fmla="*/ 41951 h 619"/>
                  <a:gd name="T38" fmla="*/ 58411 w 634"/>
                  <a:gd name="T39" fmla="*/ 20796 h 619"/>
                  <a:gd name="T40" fmla="*/ 0 w 634"/>
                  <a:gd name="T41" fmla="*/ 52707 h 619"/>
                  <a:gd name="T42" fmla="*/ 0 w 634"/>
                  <a:gd name="T43" fmla="*/ 221586 h 619"/>
                  <a:gd name="T44" fmla="*/ 58411 w 634"/>
                  <a:gd name="T45" fmla="*/ 190034 h 619"/>
                  <a:gd name="T46" fmla="*/ 116822 w 634"/>
                  <a:gd name="T47" fmla="*/ 210830 h 619"/>
                  <a:gd name="T48" fmla="*/ 169825 w 634"/>
                  <a:gd name="T49" fmla="*/ 168879 h 619"/>
                  <a:gd name="T50" fmla="*/ 228236 w 634"/>
                  <a:gd name="T51" fmla="*/ 210830 h 619"/>
                  <a:gd name="T52" fmla="*/ 228236 w 634"/>
                  <a:gd name="T53" fmla="*/ 41951 h 619"/>
                  <a:gd name="T54" fmla="*/ 169825 w 634"/>
                  <a:gd name="T55" fmla="*/ 0 h 619"/>
                  <a:gd name="T56" fmla="*/ 212372 w 634"/>
                  <a:gd name="T57" fmla="*/ 184655 h 619"/>
                  <a:gd name="T58" fmla="*/ 212372 w 634"/>
                  <a:gd name="T59" fmla="*/ 184655 h 619"/>
                  <a:gd name="T60" fmla="*/ 169825 w 634"/>
                  <a:gd name="T61" fmla="*/ 152744 h 619"/>
                  <a:gd name="T62" fmla="*/ 116822 w 634"/>
                  <a:gd name="T63" fmla="*/ 195053 h 619"/>
                  <a:gd name="T64" fmla="*/ 58411 w 634"/>
                  <a:gd name="T65" fmla="*/ 173899 h 619"/>
                  <a:gd name="T66" fmla="*/ 15865 w 634"/>
                  <a:gd name="T67" fmla="*/ 200432 h 619"/>
                  <a:gd name="T68" fmla="*/ 15865 w 634"/>
                  <a:gd name="T69" fmla="*/ 58086 h 619"/>
                  <a:gd name="T70" fmla="*/ 58411 w 634"/>
                  <a:gd name="T71" fmla="*/ 31553 h 619"/>
                  <a:gd name="T72" fmla="*/ 116822 w 634"/>
                  <a:gd name="T73" fmla="*/ 52707 h 619"/>
                  <a:gd name="T74" fmla="*/ 169825 w 634"/>
                  <a:gd name="T75" fmla="*/ 10398 h 619"/>
                  <a:gd name="T76" fmla="*/ 212372 w 634"/>
                  <a:gd name="T77" fmla="*/ 41951 h 619"/>
                  <a:gd name="T78" fmla="*/ 212372 w 634"/>
                  <a:gd name="T79" fmla="*/ 184655 h 619"/>
                  <a:gd name="T80" fmla="*/ 169825 w 634"/>
                  <a:gd name="T81" fmla="*/ 115813 h 619"/>
                  <a:gd name="T82" fmla="*/ 169825 w 634"/>
                  <a:gd name="T83" fmla="*/ 115813 h 619"/>
                  <a:gd name="T84" fmla="*/ 180642 w 634"/>
                  <a:gd name="T85" fmla="*/ 126570 h 619"/>
                  <a:gd name="T86" fmla="*/ 186051 w 634"/>
                  <a:gd name="T87" fmla="*/ 115813 h 619"/>
                  <a:gd name="T88" fmla="*/ 186051 w 634"/>
                  <a:gd name="T89" fmla="*/ 63106 h 619"/>
                  <a:gd name="T90" fmla="*/ 180642 w 634"/>
                  <a:gd name="T91" fmla="*/ 52707 h 619"/>
                  <a:gd name="T92" fmla="*/ 169825 w 634"/>
                  <a:gd name="T93" fmla="*/ 63106 h 619"/>
                  <a:gd name="T94" fmla="*/ 169825 w 634"/>
                  <a:gd name="T95" fmla="*/ 115813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177" y="191"/>
                    </a:moveTo>
                    <a:lnTo>
                      <a:pt x="177" y="191"/>
                    </a:lnTo>
                    <a:lnTo>
                      <a:pt x="162" y="205"/>
                    </a:lnTo>
                    <a:cubicBezTo>
                      <a:pt x="162" y="412"/>
                      <a:pt x="162" y="412"/>
                      <a:pt x="162" y="412"/>
                    </a:cubicBezTo>
                    <a:lnTo>
                      <a:pt x="177" y="426"/>
                    </a:lnTo>
                    <a:cubicBezTo>
                      <a:pt x="192" y="426"/>
                      <a:pt x="207" y="412"/>
                      <a:pt x="207" y="412"/>
                    </a:cubicBezTo>
                    <a:cubicBezTo>
                      <a:pt x="207" y="205"/>
                      <a:pt x="207" y="205"/>
                      <a:pt x="207" y="205"/>
                    </a:cubicBezTo>
                    <a:cubicBezTo>
                      <a:pt x="207" y="205"/>
                      <a:pt x="192" y="191"/>
                      <a:pt x="177" y="191"/>
                    </a:cubicBezTo>
                    <a:close/>
                    <a:moveTo>
                      <a:pt x="339" y="250"/>
                    </a:moveTo>
                    <a:lnTo>
                      <a:pt x="339" y="250"/>
                    </a:lnTo>
                    <a:cubicBezTo>
                      <a:pt x="324" y="250"/>
                      <a:pt x="324" y="264"/>
                      <a:pt x="324" y="264"/>
                    </a:cubicBezTo>
                    <a:cubicBezTo>
                      <a:pt x="324" y="382"/>
                      <a:pt x="324" y="382"/>
                      <a:pt x="324" y="382"/>
                    </a:cubicBezTo>
                    <a:cubicBezTo>
                      <a:pt x="324" y="397"/>
                      <a:pt x="324" y="412"/>
                      <a:pt x="339" y="412"/>
                    </a:cubicBezTo>
                    <a:cubicBezTo>
                      <a:pt x="354" y="412"/>
                      <a:pt x="354" y="397"/>
                      <a:pt x="354" y="382"/>
                    </a:cubicBezTo>
                    <a:cubicBezTo>
                      <a:pt x="354" y="264"/>
                      <a:pt x="354" y="264"/>
                      <a:pt x="354" y="264"/>
                    </a:cubicBezTo>
                    <a:cubicBezTo>
                      <a:pt x="354" y="264"/>
                      <a:pt x="354" y="250"/>
                      <a:pt x="339" y="250"/>
                    </a:cubicBezTo>
                    <a:close/>
                    <a:moveTo>
                      <a:pt x="471" y="0"/>
                    </a:moveTo>
                    <a:lnTo>
                      <a:pt x="471" y="0"/>
                    </a:lnTo>
                    <a:cubicBezTo>
                      <a:pt x="324" y="117"/>
                      <a:pt x="324" y="117"/>
                      <a:pt x="324" y="117"/>
                    </a:cubicBezTo>
                    <a:cubicBezTo>
                      <a:pt x="162" y="58"/>
                      <a:pt x="162" y="58"/>
                      <a:pt x="162" y="58"/>
                    </a:cubicBezTo>
                    <a:cubicBezTo>
                      <a:pt x="0" y="147"/>
                      <a:pt x="0" y="147"/>
                      <a:pt x="0" y="147"/>
                    </a:cubicBezTo>
                    <a:cubicBezTo>
                      <a:pt x="0" y="618"/>
                      <a:pt x="0" y="618"/>
                      <a:pt x="0" y="618"/>
                    </a:cubicBezTo>
                    <a:cubicBezTo>
                      <a:pt x="162" y="530"/>
                      <a:pt x="162" y="530"/>
                      <a:pt x="162" y="530"/>
                    </a:cubicBezTo>
                    <a:cubicBezTo>
                      <a:pt x="324" y="588"/>
                      <a:pt x="324" y="588"/>
                      <a:pt x="324" y="588"/>
                    </a:cubicBezTo>
                    <a:cubicBezTo>
                      <a:pt x="471" y="471"/>
                      <a:pt x="471" y="471"/>
                      <a:pt x="471" y="471"/>
                    </a:cubicBezTo>
                    <a:cubicBezTo>
                      <a:pt x="633" y="588"/>
                      <a:pt x="633" y="588"/>
                      <a:pt x="633" y="588"/>
                    </a:cubicBezTo>
                    <a:cubicBezTo>
                      <a:pt x="633" y="117"/>
                      <a:pt x="633" y="117"/>
                      <a:pt x="633" y="117"/>
                    </a:cubicBezTo>
                    <a:lnTo>
                      <a:pt x="471" y="0"/>
                    </a:lnTo>
                    <a:close/>
                    <a:moveTo>
                      <a:pt x="589" y="515"/>
                    </a:moveTo>
                    <a:lnTo>
                      <a:pt x="589" y="515"/>
                    </a:lnTo>
                    <a:cubicBezTo>
                      <a:pt x="471" y="426"/>
                      <a:pt x="471" y="426"/>
                      <a:pt x="471" y="426"/>
                    </a:cubicBezTo>
                    <a:cubicBezTo>
                      <a:pt x="324" y="544"/>
                      <a:pt x="324" y="544"/>
                      <a:pt x="324" y="544"/>
                    </a:cubicBezTo>
                    <a:cubicBezTo>
                      <a:pt x="162" y="485"/>
                      <a:pt x="162" y="485"/>
                      <a:pt x="162" y="485"/>
                    </a:cubicBezTo>
                    <a:cubicBezTo>
                      <a:pt x="44" y="559"/>
                      <a:pt x="44" y="559"/>
                      <a:pt x="44" y="559"/>
                    </a:cubicBezTo>
                    <a:cubicBezTo>
                      <a:pt x="44" y="162"/>
                      <a:pt x="44" y="162"/>
                      <a:pt x="44" y="162"/>
                    </a:cubicBezTo>
                    <a:cubicBezTo>
                      <a:pt x="162" y="88"/>
                      <a:pt x="162" y="88"/>
                      <a:pt x="162" y="88"/>
                    </a:cubicBezTo>
                    <a:cubicBezTo>
                      <a:pt x="324" y="147"/>
                      <a:pt x="324" y="147"/>
                      <a:pt x="324" y="147"/>
                    </a:cubicBezTo>
                    <a:cubicBezTo>
                      <a:pt x="471" y="29"/>
                      <a:pt x="471" y="29"/>
                      <a:pt x="471" y="29"/>
                    </a:cubicBezTo>
                    <a:cubicBezTo>
                      <a:pt x="589" y="117"/>
                      <a:pt x="589" y="117"/>
                      <a:pt x="589" y="117"/>
                    </a:cubicBezTo>
                    <a:lnTo>
                      <a:pt x="589" y="515"/>
                    </a:lnTo>
                    <a:close/>
                    <a:moveTo>
                      <a:pt x="471" y="323"/>
                    </a:moveTo>
                    <a:lnTo>
                      <a:pt x="471" y="323"/>
                    </a:lnTo>
                    <a:cubicBezTo>
                      <a:pt x="471" y="338"/>
                      <a:pt x="486" y="353"/>
                      <a:pt x="501" y="353"/>
                    </a:cubicBezTo>
                    <a:cubicBezTo>
                      <a:pt x="501" y="353"/>
                      <a:pt x="516" y="338"/>
                      <a:pt x="516" y="323"/>
                    </a:cubicBezTo>
                    <a:cubicBezTo>
                      <a:pt x="516" y="176"/>
                      <a:pt x="516" y="176"/>
                      <a:pt x="516" y="176"/>
                    </a:cubicBezTo>
                    <a:cubicBezTo>
                      <a:pt x="516" y="162"/>
                      <a:pt x="501" y="147"/>
                      <a:pt x="501" y="147"/>
                    </a:cubicBezTo>
                    <a:cubicBezTo>
                      <a:pt x="486" y="147"/>
                      <a:pt x="471" y="162"/>
                      <a:pt x="471" y="176"/>
                    </a:cubicBezTo>
                    <a:lnTo>
                      <a:pt x="471" y="323"/>
                    </a:lnTo>
                    <a:close/>
                  </a:path>
                </a:pathLst>
              </a:custGeom>
              <a:solidFill>
                <a:srgbClr val="FFFFFF"/>
              </a:solidFill>
              <a:ln>
                <a:noFill/>
              </a:ln>
              <a:effectLst/>
            </p:spPr>
            <p:txBody>
              <a:bodyPr wrap="none" anchor="ctr"/>
              <a:lstStyle/>
              <a:p>
                <a:pPr eaLnBrk="1" hangingPunct="1">
                  <a:defRPr/>
                </a:pPr>
                <a:endParaRPr lang="zh-CN" altLang="en-US">
                  <a:cs typeface="+mn-ea"/>
                  <a:sym typeface="+mn-lt"/>
                </a:endParaRPr>
              </a:p>
            </p:txBody>
          </p:sp>
        </p:grpSp>
      </p:grpSp>
      <p:pic>
        <p:nvPicPr>
          <p:cNvPr id="15" name="图片占位符 14"/>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6257050" y="1606159"/>
            <a:ext cx="2538589" cy="2124622"/>
          </a:xfrm>
          <a:effectLst>
            <a:outerShdw blurRad="254000" dist="63500" dir="2700000" algn="tl" rotWithShape="0">
              <a:prstClr val="black">
                <a:alpha val="30000"/>
              </a:prstClr>
            </a:outerShdw>
          </a:effectLst>
        </p:spPr>
      </p:pic>
      <p:pic>
        <p:nvPicPr>
          <p:cNvPr id="16" name="图片占位符 15"/>
          <p:cNvPicPr>
            <a:picLocks noGrp="1" noChangeAspect="1"/>
          </p:cNvPicPr>
          <p:nvPr>
            <p:ph type="pic" sz="quarter" idx="11"/>
          </p:nvPr>
        </p:nvPicPr>
        <p:blipFill rotWithShape="1">
          <a:blip r:embed="rId4" cstate="print">
            <a:extLst>
              <a:ext uri="{28A0092B-C50C-407E-A947-70E740481C1C}">
                <a14:useLocalDpi xmlns:a14="http://schemas.microsoft.com/office/drawing/2010/main" val="0"/>
              </a:ext>
            </a:extLst>
          </a:blip>
          <a:srcRect/>
          <a:stretch/>
        </p:blipFill>
        <p:spPr>
          <a:xfrm>
            <a:off x="6257050" y="3813408"/>
            <a:ext cx="5049650" cy="2133134"/>
          </a:xfrm>
          <a:effectLst>
            <a:outerShdw blurRad="254000" dist="63500" dir="2700000" algn="tl" rotWithShape="0">
              <a:prstClr val="black">
                <a:alpha val="30000"/>
              </a:prstClr>
            </a:outerShdw>
          </a:effectLst>
        </p:spPr>
      </p:pic>
      <p:grpSp>
        <p:nvGrpSpPr>
          <p:cNvPr id="49" name="组合 48"/>
          <p:cNvGrpSpPr/>
          <p:nvPr/>
        </p:nvGrpSpPr>
        <p:grpSpPr>
          <a:xfrm>
            <a:off x="1246088" y="1912474"/>
            <a:ext cx="4405412" cy="892402"/>
            <a:chOff x="7483989" y="3301782"/>
            <a:chExt cx="4405412" cy="892402"/>
          </a:xfrm>
        </p:grpSpPr>
        <p:sp>
          <p:nvSpPr>
            <p:cNvPr id="50" name="矩形 49"/>
            <p:cNvSpPr/>
            <p:nvPr/>
          </p:nvSpPr>
          <p:spPr>
            <a:xfrm>
              <a:off x="7483989" y="3732519"/>
              <a:ext cx="4405412"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bg1">
                      <a:lumMod val="50000"/>
                    </a:schemeClr>
                  </a:solidFill>
                  <a:cs typeface="+mn-ea"/>
                  <a:sym typeface="+mn-lt"/>
                </a:rPr>
                <a:t>用户可以在投影仪或者计算机上进行演示也可以将演示文稿打印出来制作成胶片可以将演示文稿打印</a:t>
              </a:r>
            </a:p>
          </p:txBody>
        </p:sp>
        <p:sp>
          <p:nvSpPr>
            <p:cNvPr id="51" name="矩形 50"/>
            <p:cNvSpPr/>
            <p:nvPr/>
          </p:nvSpPr>
          <p:spPr>
            <a:xfrm>
              <a:off x="7483989" y="3301782"/>
              <a:ext cx="2050552" cy="5170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chemeClr val="tx1">
                      <a:lumMod val="65000"/>
                      <a:lumOff val="35000"/>
                    </a:schemeClr>
                  </a:solidFill>
                  <a:cs typeface="+mn-ea"/>
                  <a:sym typeface="+mn-lt"/>
                </a:rPr>
                <a:t>行业分析</a:t>
              </a:r>
            </a:p>
          </p:txBody>
        </p:sp>
      </p:grpSp>
      <p:grpSp>
        <p:nvGrpSpPr>
          <p:cNvPr id="52" name="组合 51"/>
          <p:cNvGrpSpPr/>
          <p:nvPr/>
        </p:nvGrpSpPr>
        <p:grpSpPr>
          <a:xfrm>
            <a:off x="1246088" y="3256010"/>
            <a:ext cx="4405412" cy="892402"/>
            <a:chOff x="7483989" y="3301782"/>
            <a:chExt cx="4405412" cy="892402"/>
          </a:xfrm>
        </p:grpSpPr>
        <p:sp>
          <p:nvSpPr>
            <p:cNvPr id="53" name="矩形 52"/>
            <p:cNvSpPr/>
            <p:nvPr/>
          </p:nvSpPr>
          <p:spPr>
            <a:xfrm>
              <a:off x="7483989" y="3732519"/>
              <a:ext cx="4405412"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bg1">
                      <a:lumMod val="50000"/>
                    </a:schemeClr>
                  </a:solidFill>
                  <a:cs typeface="+mn-ea"/>
                  <a:sym typeface="+mn-lt"/>
                </a:rPr>
                <a:t>用户可以在投影仪或者计算机上进行演示也可以将演示文稿打印出来制作成胶片可以将演示文稿打印</a:t>
              </a:r>
            </a:p>
          </p:txBody>
        </p:sp>
        <p:sp>
          <p:nvSpPr>
            <p:cNvPr id="54" name="矩形 53"/>
            <p:cNvSpPr/>
            <p:nvPr/>
          </p:nvSpPr>
          <p:spPr>
            <a:xfrm>
              <a:off x="7483989" y="3301782"/>
              <a:ext cx="2050552" cy="5170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chemeClr val="tx1">
                      <a:lumMod val="65000"/>
                      <a:lumOff val="35000"/>
                    </a:schemeClr>
                  </a:solidFill>
                  <a:cs typeface="+mn-ea"/>
                  <a:sym typeface="+mn-lt"/>
                </a:rPr>
                <a:t>市场分析</a:t>
              </a:r>
            </a:p>
          </p:txBody>
        </p:sp>
      </p:grpSp>
      <p:sp>
        <p:nvSpPr>
          <p:cNvPr id="26"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30" name="图片 29">
            <a:extLst>
              <a:ext uri="{FF2B5EF4-FFF2-40B4-BE49-F238E27FC236}">
                <a16:creationId xmlns="" xmlns:a16="http://schemas.microsoft.com/office/drawing/2014/main" id="{AB57C0F8-B204-4584-AB17-3A4B9892388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1"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行业调研</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22429943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300" fill="hold"/>
                                        <p:tgtEl>
                                          <p:spTgt spid="30"/>
                                        </p:tgtEl>
                                        <p:attrNameLst>
                                          <p:attrName>ppt_x</p:attrName>
                                        </p:attrNameLst>
                                      </p:cBhvr>
                                      <p:tavLst>
                                        <p:tav tm="0">
                                          <p:val>
                                            <p:strVal val="0-#ppt_w/2"/>
                                          </p:val>
                                        </p:tav>
                                        <p:tav tm="100000">
                                          <p:val>
                                            <p:strVal val="#ppt_x"/>
                                          </p:val>
                                        </p:tav>
                                      </p:tavLst>
                                    </p:anim>
                                    <p:anim calcmode="lin" valueType="num">
                                      <p:cBhvr additive="base">
                                        <p:cTn id="8" dur="3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300" fill="hold"/>
                                        <p:tgtEl>
                                          <p:spTgt spid="31"/>
                                        </p:tgtEl>
                                        <p:attrNameLst>
                                          <p:attrName>ppt_x</p:attrName>
                                        </p:attrNameLst>
                                      </p:cBhvr>
                                      <p:tavLst>
                                        <p:tav tm="0">
                                          <p:val>
                                            <p:strVal val="0-#ppt_w/2"/>
                                          </p:val>
                                        </p:tav>
                                        <p:tav tm="100000">
                                          <p:val>
                                            <p:strVal val="#ppt_x"/>
                                          </p:val>
                                        </p:tav>
                                      </p:tavLst>
                                    </p:anim>
                                    <p:anim calcmode="lin" valueType="num">
                                      <p:cBhvr additive="base">
                                        <p:cTn id="12" dur="30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300" fill="hold"/>
                                        <p:tgtEl>
                                          <p:spTgt spid="26"/>
                                        </p:tgtEl>
                                        <p:attrNameLst>
                                          <p:attrName>ppt_x</p:attrName>
                                        </p:attrNameLst>
                                      </p:cBhvr>
                                      <p:tavLst>
                                        <p:tav tm="0">
                                          <p:val>
                                            <p:strVal val="0-#ppt_w/2"/>
                                          </p:val>
                                        </p:tav>
                                        <p:tav tm="100000">
                                          <p:val>
                                            <p:strVal val="#ppt_x"/>
                                          </p:val>
                                        </p:tav>
                                      </p:tavLst>
                                    </p:anim>
                                    <p:anim calcmode="lin" valueType="num">
                                      <p:cBhvr additive="base">
                                        <p:cTn id="16" dur="300" fill="hold"/>
                                        <p:tgtEl>
                                          <p:spTgt spid="2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42" presetClass="entr" presetSubtype="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1000"/>
                                        <p:tgtEl>
                                          <p:spTgt spid="3"/>
                                        </p:tgtEl>
                                      </p:cBhvr>
                                    </p:animEffect>
                                    <p:anim calcmode="lin" valueType="num">
                                      <p:cBhvr>
                                        <p:cTn id="21" dur="1000" fill="hold"/>
                                        <p:tgtEl>
                                          <p:spTgt spid="3"/>
                                        </p:tgtEl>
                                        <p:attrNameLst>
                                          <p:attrName>ppt_x</p:attrName>
                                        </p:attrNameLst>
                                      </p:cBhvr>
                                      <p:tavLst>
                                        <p:tav tm="0">
                                          <p:val>
                                            <p:strVal val="#ppt_x"/>
                                          </p:val>
                                        </p:tav>
                                        <p:tav tm="100000">
                                          <p:val>
                                            <p:strVal val="#ppt_x"/>
                                          </p:val>
                                        </p:tav>
                                      </p:tavLst>
                                    </p:anim>
                                    <p:anim calcmode="lin" valueType="num">
                                      <p:cBhvr>
                                        <p:cTn id="22" dur="1000" fill="hold"/>
                                        <p:tgtEl>
                                          <p:spTgt spid="3"/>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1000" fill="hold"/>
                                        <p:tgtEl>
                                          <p:spTgt spid="15"/>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1600"/>
                            </p:stCondLst>
                            <p:childTnLst>
                              <p:par>
                                <p:cTn id="34" presetID="2" presetClass="entr" presetSubtype="8" fill="hold" nodeType="after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additive="base">
                                        <p:cTn id="36" dur="500" fill="hold"/>
                                        <p:tgtEl>
                                          <p:spTgt spid="49"/>
                                        </p:tgtEl>
                                        <p:attrNameLst>
                                          <p:attrName>ppt_x</p:attrName>
                                        </p:attrNameLst>
                                      </p:cBhvr>
                                      <p:tavLst>
                                        <p:tav tm="0">
                                          <p:val>
                                            <p:strVal val="0-#ppt_w/2"/>
                                          </p:val>
                                        </p:tav>
                                        <p:tav tm="100000">
                                          <p:val>
                                            <p:strVal val="#ppt_x"/>
                                          </p:val>
                                        </p:tav>
                                      </p:tavLst>
                                    </p:anim>
                                    <p:anim calcmode="lin" valueType="num">
                                      <p:cBhvr additive="base">
                                        <p:cTn id="37" dur="500" fill="hold"/>
                                        <p:tgtEl>
                                          <p:spTgt spid="49"/>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0-#ppt_w/2"/>
                                          </p:val>
                                        </p:tav>
                                        <p:tav tm="100000">
                                          <p:val>
                                            <p:strVal val="#ppt_x"/>
                                          </p:val>
                                        </p:tav>
                                      </p:tavLst>
                                    </p:anim>
                                    <p:anim calcmode="lin" valueType="num">
                                      <p:cBhvr additive="base">
                                        <p:cTn id="41" dur="500" fill="hold"/>
                                        <p:tgtEl>
                                          <p:spTgt spid="52"/>
                                        </p:tgtEl>
                                        <p:attrNameLst>
                                          <p:attrName>ppt_y</p:attrName>
                                        </p:attrNameLst>
                                      </p:cBhvr>
                                      <p:tavLst>
                                        <p:tav tm="0">
                                          <p:val>
                                            <p:strVal val="#ppt_y"/>
                                          </p:val>
                                        </p:tav>
                                        <p:tav tm="100000">
                                          <p:val>
                                            <p:strVal val="#ppt_y"/>
                                          </p:val>
                                        </p:tav>
                                      </p:tavLst>
                                    </p:anim>
                                  </p:childTnLst>
                                </p:cTn>
                              </p:par>
                            </p:childTnLst>
                          </p:cTn>
                        </p:par>
                        <p:par>
                          <p:cTn id="42" fill="hold">
                            <p:stCondLst>
                              <p:cond delay="2100"/>
                            </p:stCondLst>
                            <p:childTnLst>
                              <p:par>
                                <p:cTn id="43" presetID="42" presetClass="entr" presetSubtype="0" fill="hold"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圆角 58"/>
          <p:cNvSpPr/>
          <p:nvPr/>
        </p:nvSpPr>
        <p:spPr>
          <a:xfrm>
            <a:off x="4870339" y="5013633"/>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60" name="矩形: 圆角 59"/>
          <p:cNvSpPr/>
          <p:nvPr/>
        </p:nvSpPr>
        <p:spPr>
          <a:xfrm>
            <a:off x="4870339" y="5299249"/>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61" name="矩形: 圆角 60"/>
          <p:cNvSpPr/>
          <p:nvPr/>
        </p:nvSpPr>
        <p:spPr>
          <a:xfrm>
            <a:off x="4870339" y="5603780"/>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62" name="矩形: 圆角 61"/>
          <p:cNvSpPr/>
          <p:nvPr/>
        </p:nvSpPr>
        <p:spPr>
          <a:xfrm>
            <a:off x="1615149" y="5013633"/>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63" name="矩形: 圆角 62"/>
          <p:cNvSpPr/>
          <p:nvPr/>
        </p:nvSpPr>
        <p:spPr>
          <a:xfrm>
            <a:off x="1615149" y="5299249"/>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64" name="矩形: 圆角 63"/>
          <p:cNvSpPr/>
          <p:nvPr/>
        </p:nvSpPr>
        <p:spPr>
          <a:xfrm>
            <a:off x="1615149" y="5603780"/>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65" name="矩形: 圆角 64"/>
          <p:cNvSpPr/>
          <p:nvPr/>
        </p:nvSpPr>
        <p:spPr>
          <a:xfrm>
            <a:off x="8123731" y="5013633"/>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66" name="矩形: 圆角 65"/>
          <p:cNvSpPr/>
          <p:nvPr/>
        </p:nvSpPr>
        <p:spPr>
          <a:xfrm>
            <a:off x="8123731" y="5299249"/>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67" name="矩形: 圆角 66"/>
          <p:cNvSpPr/>
          <p:nvPr/>
        </p:nvSpPr>
        <p:spPr>
          <a:xfrm>
            <a:off x="8123731" y="5603780"/>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55" name="任意多边形: 形状 54"/>
          <p:cNvSpPr/>
          <p:nvPr/>
        </p:nvSpPr>
        <p:spPr>
          <a:xfrm>
            <a:off x="8561768" y="1906802"/>
            <a:ext cx="1580741" cy="15807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F4D50"/>
          </a:solidFill>
          <a:ln w="63500" cap="flat">
            <a:solidFill>
              <a:srgbClr val="000000">
                <a:alpha val="0"/>
              </a:srgbClr>
            </a:solidFill>
            <a:prstDash val="solid"/>
            <a:miter lim="400000"/>
          </a:ln>
          <a:effectLst/>
        </p:spPr>
        <p:txBody>
          <a:bodyPr anchor="ctr"/>
          <a:lstStyle/>
          <a:p>
            <a:pPr algn="ctr">
              <a:lnSpc>
                <a:spcPct val="130000"/>
              </a:lnSpc>
            </a:pPr>
            <a:endParaRPr sz="1799">
              <a:cs typeface="+mn-ea"/>
              <a:sym typeface="+mn-lt"/>
            </a:endParaRPr>
          </a:p>
        </p:txBody>
      </p:sp>
      <p:sp>
        <p:nvSpPr>
          <p:cNvPr id="56" name="任意多边形: 形状 55"/>
          <p:cNvSpPr/>
          <p:nvPr/>
        </p:nvSpPr>
        <p:spPr>
          <a:xfrm>
            <a:off x="8594077" y="1939111"/>
            <a:ext cx="1516119" cy="15161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100000"/>
            </a:schemeClr>
          </a:solidFill>
          <a:ln w="25400" cap="flat">
            <a:solidFill>
              <a:srgbClr val="4F4D50">
                <a:alpha val="0"/>
              </a:srgbClr>
            </a:solidFill>
            <a:prstDash val="solid"/>
            <a:miter lim="400000"/>
          </a:ln>
          <a:effectLst/>
        </p:spPr>
        <p:txBody>
          <a:bodyPr anchor="ctr"/>
          <a:lstStyle/>
          <a:p>
            <a:pPr algn="ctr">
              <a:lnSpc>
                <a:spcPct val="130000"/>
              </a:lnSpc>
            </a:pPr>
            <a:endParaRPr sz="1799">
              <a:cs typeface="+mn-ea"/>
              <a:sym typeface="+mn-lt"/>
            </a:endParaRPr>
          </a:p>
        </p:txBody>
      </p:sp>
      <p:sp>
        <p:nvSpPr>
          <p:cNvPr id="57" name="任意多边形: 形状 56"/>
          <p:cNvSpPr/>
          <p:nvPr/>
        </p:nvSpPr>
        <p:spPr>
          <a:xfrm>
            <a:off x="8693489" y="2038523"/>
            <a:ext cx="1317295" cy="13172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F4D50"/>
          </a:solidFill>
          <a:ln w="25400" cap="flat">
            <a:solidFill>
              <a:srgbClr val="000000">
                <a:alpha val="0"/>
              </a:srgbClr>
            </a:solidFill>
            <a:prstDash val="solid"/>
            <a:miter lim="400000"/>
          </a:ln>
          <a:effectLst>
            <a:outerShdw blurRad="254000" dist="63500" dir="2700000" algn="tl" rotWithShape="0">
              <a:prstClr val="black">
                <a:alpha val="30000"/>
              </a:prstClr>
            </a:outerShdw>
          </a:effectLst>
        </p:spPr>
        <p:txBody>
          <a:bodyPr anchor="ctr"/>
          <a:lstStyle/>
          <a:p>
            <a:pPr algn="ctr">
              <a:lnSpc>
                <a:spcPct val="130000"/>
              </a:lnSpc>
            </a:pPr>
            <a:endParaRPr sz="1799">
              <a:cs typeface="+mn-ea"/>
              <a:sym typeface="+mn-lt"/>
            </a:endParaRPr>
          </a:p>
        </p:txBody>
      </p:sp>
      <p:sp>
        <p:nvSpPr>
          <p:cNvPr id="58" name="任意多边形: 形状 57"/>
          <p:cNvSpPr/>
          <p:nvPr/>
        </p:nvSpPr>
        <p:spPr>
          <a:xfrm>
            <a:off x="9084617" y="2441063"/>
            <a:ext cx="535039" cy="512215"/>
          </a:xfrm>
          <a:custGeom>
            <a:avLst/>
            <a:gdLst>
              <a:gd name="connsiteX0" fmla="*/ 203672 w 338280"/>
              <a:gd name="connsiteY0" fmla="*/ 246439 h 323850"/>
              <a:gd name="connsiteX1" fmla="*/ 209657 w 338280"/>
              <a:gd name="connsiteY1" fmla="*/ 252329 h 323850"/>
              <a:gd name="connsiteX2" fmla="*/ 238919 w 338280"/>
              <a:gd name="connsiteY2" fmla="*/ 305998 h 323850"/>
              <a:gd name="connsiteX3" fmla="*/ 233599 w 338280"/>
              <a:gd name="connsiteY3" fmla="*/ 316470 h 323850"/>
              <a:gd name="connsiteX4" fmla="*/ 197687 w 338280"/>
              <a:gd name="connsiteY4" fmla="*/ 252329 h 323850"/>
              <a:gd name="connsiteX5" fmla="*/ 203672 w 338280"/>
              <a:gd name="connsiteY5" fmla="*/ 246439 h 323850"/>
              <a:gd name="connsiteX6" fmla="*/ 251574 w 338280"/>
              <a:gd name="connsiteY6" fmla="*/ 214312 h 323850"/>
              <a:gd name="connsiteX7" fmla="*/ 283252 w 338280"/>
              <a:gd name="connsiteY7" fmla="*/ 222230 h 323850"/>
              <a:gd name="connsiteX8" fmla="*/ 314931 w 338280"/>
              <a:gd name="connsiteY8" fmla="*/ 275020 h 323850"/>
              <a:gd name="connsiteX9" fmla="*/ 316251 w 338280"/>
              <a:gd name="connsiteY9" fmla="*/ 285578 h 323850"/>
              <a:gd name="connsiteX10" fmla="*/ 325490 w 338280"/>
              <a:gd name="connsiteY10" fmla="*/ 313292 h 323850"/>
              <a:gd name="connsiteX11" fmla="*/ 328130 w 338280"/>
              <a:gd name="connsiteY11" fmla="*/ 319891 h 323850"/>
              <a:gd name="connsiteX12" fmla="*/ 322851 w 338280"/>
              <a:gd name="connsiteY12" fmla="*/ 323850 h 323850"/>
              <a:gd name="connsiteX13" fmla="*/ 321531 w 338280"/>
              <a:gd name="connsiteY13" fmla="*/ 323850 h 323850"/>
              <a:gd name="connsiteX14" fmla="*/ 293812 w 338280"/>
              <a:gd name="connsiteY14" fmla="*/ 310653 h 323850"/>
              <a:gd name="connsiteX15" fmla="*/ 288532 w 338280"/>
              <a:gd name="connsiteY15" fmla="*/ 301415 h 323850"/>
              <a:gd name="connsiteX16" fmla="*/ 279292 w 338280"/>
              <a:gd name="connsiteY16" fmla="*/ 288217 h 323850"/>
              <a:gd name="connsiteX17" fmla="*/ 276652 w 338280"/>
              <a:gd name="connsiteY17" fmla="*/ 289537 h 323850"/>
              <a:gd name="connsiteX18" fmla="*/ 276652 w 338280"/>
              <a:gd name="connsiteY18" fmla="*/ 290857 h 323850"/>
              <a:gd name="connsiteX19" fmla="*/ 280612 w 338280"/>
              <a:gd name="connsiteY19" fmla="*/ 294816 h 323850"/>
              <a:gd name="connsiteX20" fmla="*/ 284572 w 338280"/>
              <a:gd name="connsiteY20" fmla="*/ 301415 h 323850"/>
              <a:gd name="connsiteX21" fmla="*/ 279292 w 338280"/>
              <a:gd name="connsiteY21" fmla="*/ 308013 h 323850"/>
              <a:gd name="connsiteX22" fmla="*/ 272693 w 338280"/>
              <a:gd name="connsiteY22" fmla="*/ 308013 h 323850"/>
              <a:gd name="connsiteX23" fmla="*/ 215935 w 338280"/>
              <a:gd name="connsiteY23" fmla="*/ 259183 h 323850"/>
              <a:gd name="connsiteX24" fmla="*/ 218574 w 338280"/>
              <a:gd name="connsiteY24" fmla="*/ 226190 h 323850"/>
              <a:gd name="connsiteX25" fmla="*/ 218574 w 338280"/>
              <a:gd name="connsiteY25" fmla="*/ 224870 h 323850"/>
              <a:gd name="connsiteX26" fmla="*/ 221214 w 338280"/>
              <a:gd name="connsiteY26" fmla="*/ 222230 h 323850"/>
              <a:gd name="connsiteX27" fmla="*/ 251574 w 338280"/>
              <a:gd name="connsiteY27" fmla="*/ 214312 h 323850"/>
              <a:gd name="connsiteX28" fmla="*/ 248551 w 338280"/>
              <a:gd name="connsiteY28" fmla="*/ 198166 h 323850"/>
              <a:gd name="connsiteX29" fmla="*/ 308559 w 338280"/>
              <a:gd name="connsiteY29" fmla="*/ 219221 h 323850"/>
              <a:gd name="connsiteX30" fmla="*/ 325895 w 338280"/>
              <a:gd name="connsiteY30" fmla="*/ 246857 h 323850"/>
              <a:gd name="connsiteX31" fmla="*/ 337896 w 338280"/>
              <a:gd name="connsiteY31" fmla="*/ 287651 h 323850"/>
              <a:gd name="connsiteX32" fmla="*/ 325895 w 338280"/>
              <a:gd name="connsiteY32" fmla="*/ 290283 h 323850"/>
              <a:gd name="connsiteX33" fmla="*/ 301892 w 338280"/>
              <a:gd name="connsiteY33" fmla="*/ 229749 h 323850"/>
              <a:gd name="connsiteX34" fmla="*/ 248551 w 338280"/>
              <a:gd name="connsiteY34" fmla="*/ 210010 h 323850"/>
              <a:gd name="connsiteX35" fmla="*/ 248551 w 338280"/>
              <a:gd name="connsiteY35" fmla="*/ 198166 h 323850"/>
              <a:gd name="connsiteX36" fmla="*/ 146094 w 338280"/>
              <a:gd name="connsiteY36" fmla="*/ 133350 h 323850"/>
              <a:gd name="connsiteX37" fmla="*/ 134187 w 338280"/>
              <a:gd name="connsiteY37" fmla="*/ 145257 h 323850"/>
              <a:gd name="connsiteX38" fmla="*/ 146094 w 338280"/>
              <a:gd name="connsiteY38" fmla="*/ 157164 h 323850"/>
              <a:gd name="connsiteX39" fmla="*/ 158001 w 338280"/>
              <a:gd name="connsiteY39" fmla="*/ 145257 h 323850"/>
              <a:gd name="connsiteX40" fmla="*/ 146094 w 338280"/>
              <a:gd name="connsiteY40" fmla="*/ 133350 h 323850"/>
              <a:gd name="connsiteX41" fmla="*/ 80560 w 338280"/>
              <a:gd name="connsiteY41" fmla="*/ 50800 h 323850"/>
              <a:gd name="connsiteX42" fmla="*/ 60662 w 338280"/>
              <a:gd name="connsiteY42" fmla="*/ 58619 h 323850"/>
              <a:gd name="connsiteX43" fmla="*/ 52703 w 338280"/>
              <a:gd name="connsiteY43" fmla="*/ 87289 h 323850"/>
              <a:gd name="connsiteX44" fmla="*/ 71275 w 338280"/>
              <a:gd name="connsiteY44" fmla="*/ 118565 h 323850"/>
              <a:gd name="connsiteX45" fmla="*/ 111071 w 338280"/>
              <a:gd name="connsiteY45" fmla="*/ 138113 h 323850"/>
              <a:gd name="connsiteX46" fmla="*/ 132296 w 338280"/>
              <a:gd name="connsiteY46" fmla="*/ 130294 h 323850"/>
              <a:gd name="connsiteX47" fmla="*/ 121683 w 338280"/>
              <a:gd name="connsiteY47" fmla="*/ 69045 h 323850"/>
              <a:gd name="connsiteX48" fmla="*/ 80560 w 338280"/>
              <a:gd name="connsiteY48" fmla="*/ 50800 h 323850"/>
              <a:gd name="connsiteX49" fmla="*/ 32941 w 338280"/>
              <a:gd name="connsiteY49" fmla="*/ 0 h 323850"/>
              <a:gd name="connsiteX50" fmla="*/ 154073 w 338280"/>
              <a:gd name="connsiteY50" fmla="*/ 71005 h 323850"/>
              <a:gd name="connsiteX51" fmla="*/ 192256 w 338280"/>
              <a:gd name="connsiteY51" fmla="*/ 114396 h 323850"/>
              <a:gd name="connsiteX52" fmla="*/ 255455 w 338280"/>
              <a:gd name="connsiteY52" fmla="*/ 144639 h 323850"/>
              <a:gd name="connsiteX53" fmla="*/ 219905 w 338280"/>
              <a:gd name="connsiteY53" fmla="*/ 219588 h 323850"/>
              <a:gd name="connsiteX54" fmla="*/ 158023 w 338280"/>
              <a:gd name="connsiteY54" fmla="*/ 260350 h 323850"/>
              <a:gd name="connsiteX55" fmla="*/ 144856 w 338280"/>
              <a:gd name="connsiteY55" fmla="*/ 255090 h 323850"/>
              <a:gd name="connsiteX56" fmla="*/ 114573 w 338280"/>
              <a:gd name="connsiteY56" fmla="*/ 191975 h 323850"/>
              <a:gd name="connsiteX57" fmla="*/ 71124 w 338280"/>
              <a:gd name="connsiteY57" fmla="*/ 153843 h 323850"/>
              <a:gd name="connsiteX58" fmla="*/ 10558 w 338280"/>
              <a:gd name="connsiteY58" fmla="*/ 71005 h 323850"/>
              <a:gd name="connsiteX59" fmla="*/ 9241 w 338280"/>
              <a:gd name="connsiteY59" fmla="*/ 9204 h 323850"/>
              <a:gd name="connsiteX60" fmla="*/ 32941 w 338280"/>
              <a:gd name="connsiteY60" fmla="*/ 0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38280" h="323850">
                <a:moveTo>
                  <a:pt x="203672" y="246439"/>
                </a:moveTo>
                <a:cubicBezTo>
                  <a:pt x="206665" y="246439"/>
                  <a:pt x="209657" y="248402"/>
                  <a:pt x="209657" y="252329"/>
                </a:cubicBezTo>
                <a:cubicBezTo>
                  <a:pt x="210988" y="271964"/>
                  <a:pt x="220298" y="295526"/>
                  <a:pt x="238919" y="305998"/>
                </a:cubicBezTo>
                <a:cubicBezTo>
                  <a:pt x="246900" y="308616"/>
                  <a:pt x="240249" y="319088"/>
                  <a:pt x="233599" y="316470"/>
                </a:cubicBezTo>
                <a:cubicBezTo>
                  <a:pt x="210988" y="304689"/>
                  <a:pt x="199017" y="275891"/>
                  <a:pt x="197687" y="252329"/>
                </a:cubicBezTo>
                <a:cubicBezTo>
                  <a:pt x="197687" y="248402"/>
                  <a:pt x="200679" y="246439"/>
                  <a:pt x="203672" y="246439"/>
                </a:cubicBezTo>
                <a:close/>
                <a:moveTo>
                  <a:pt x="251574" y="214312"/>
                </a:moveTo>
                <a:cubicBezTo>
                  <a:pt x="262133" y="214312"/>
                  <a:pt x="274013" y="216951"/>
                  <a:pt x="283252" y="222230"/>
                </a:cubicBezTo>
                <a:cubicBezTo>
                  <a:pt x="307011" y="235428"/>
                  <a:pt x="312291" y="257863"/>
                  <a:pt x="314931" y="275020"/>
                </a:cubicBezTo>
                <a:cubicBezTo>
                  <a:pt x="316251" y="278979"/>
                  <a:pt x="316251" y="282938"/>
                  <a:pt x="316251" y="285578"/>
                </a:cubicBezTo>
                <a:cubicBezTo>
                  <a:pt x="317571" y="297455"/>
                  <a:pt x="318891" y="308013"/>
                  <a:pt x="325490" y="313292"/>
                </a:cubicBezTo>
                <a:cubicBezTo>
                  <a:pt x="328130" y="314612"/>
                  <a:pt x="329450" y="317251"/>
                  <a:pt x="328130" y="319891"/>
                </a:cubicBezTo>
                <a:cubicBezTo>
                  <a:pt x="328130" y="322530"/>
                  <a:pt x="325490" y="323850"/>
                  <a:pt x="322851" y="323850"/>
                </a:cubicBezTo>
                <a:cubicBezTo>
                  <a:pt x="322851" y="323850"/>
                  <a:pt x="321531" y="323850"/>
                  <a:pt x="321531" y="323850"/>
                </a:cubicBezTo>
                <a:cubicBezTo>
                  <a:pt x="309651" y="323850"/>
                  <a:pt x="300411" y="318571"/>
                  <a:pt x="293812" y="310653"/>
                </a:cubicBezTo>
                <a:cubicBezTo>
                  <a:pt x="292492" y="306693"/>
                  <a:pt x="289852" y="304054"/>
                  <a:pt x="288532" y="301415"/>
                </a:cubicBezTo>
                <a:cubicBezTo>
                  <a:pt x="285892" y="296136"/>
                  <a:pt x="281932" y="288217"/>
                  <a:pt x="279292" y="288217"/>
                </a:cubicBezTo>
                <a:cubicBezTo>
                  <a:pt x="277972" y="288217"/>
                  <a:pt x="277972" y="289537"/>
                  <a:pt x="276652" y="289537"/>
                </a:cubicBezTo>
                <a:cubicBezTo>
                  <a:pt x="276652" y="289537"/>
                  <a:pt x="276652" y="290857"/>
                  <a:pt x="276652" y="290857"/>
                </a:cubicBezTo>
                <a:cubicBezTo>
                  <a:pt x="276652" y="293496"/>
                  <a:pt x="277972" y="294816"/>
                  <a:pt x="280612" y="294816"/>
                </a:cubicBezTo>
                <a:cubicBezTo>
                  <a:pt x="283252" y="296136"/>
                  <a:pt x="285892" y="298775"/>
                  <a:pt x="284572" y="301415"/>
                </a:cubicBezTo>
                <a:cubicBezTo>
                  <a:pt x="284572" y="304054"/>
                  <a:pt x="283252" y="306693"/>
                  <a:pt x="279292" y="308013"/>
                </a:cubicBezTo>
                <a:cubicBezTo>
                  <a:pt x="277972" y="308013"/>
                  <a:pt x="275333" y="308013"/>
                  <a:pt x="272693" y="308013"/>
                </a:cubicBezTo>
                <a:cubicBezTo>
                  <a:pt x="246294" y="308013"/>
                  <a:pt x="221214" y="286897"/>
                  <a:pt x="215935" y="259183"/>
                </a:cubicBezTo>
                <a:cubicBezTo>
                  <a:pt x="213295" y="251265"/>
                  <a:pt x="211975" y="236748"/>
                  <a:pt x="218574" y="226190"/>
                </a:cubicBezTo>
                <a:cubicBezTo>
                  <a:pt x="218574" y="226190"/>
                  <a:pt x="218574" y="226190"/>
                  <a:pt x="218574" y="224870"/>
                </a:cubicBezTo>
                <a:cubicBezTo>
                  <a:pt x="219894" y="223550"/>
                  <a:pt x="219894" y="222230"/>
                  <a:pt x="221214" y="222230"/>
                </a:cubicBezTo>
                <a:cubicBezTo>
                  <a:pt x="230454" y="216951"/>
                  <a:pt x="241014" y="214312"/>
                  <a:pt x="251574" y="214312"/>
                </a:cubicBezTo>
                <a:close/>
                <a:moveTo>
                  <a:pt x="248551" y="198166"/>
                </a:moveTo>
                <a:cubicBezTo>
                  <a:pt x="269887" y="196850"/>
                  <a:pt x="292557" y="203430"/>
                  <a:pt x="308559" y="219221"/>
                </a:cubicBezTo>
                <a:cubicBezTo>
                  <a:pt x="316560" y="227117"/>
                  <a:pt x="321894" y="236329"/>
                  <a:pt x="325895" y="246857"/>
                </a:cubicBezTo>
                <a:cubicBezTo>
                  <a:pt x="331229" y="260016"/>
                  <a:pt x="331229" y="274492"/>
                  <a:pt x="337896" y="287651"/>
                </a:cubicBezTo>
                <a:cubicBezTo>
                  <a:pt x="340563" y="294231"/>
                  <a:pt x="328562" y="296863"/>
                  <a:pt x="325895" y="290283"/>
                </a:cubicBezTo>
                <a:cubicBezTo>
                  <a:pt x="316560" y="269228"/>
                  <a:pt x="317894" y="246857"/>
                  <a:pt x="301892" y="229749"/>
                </a:cubicBezTo>
                <a:cubicBezTo>
                  <a:pt x="287223" y="215273"/>
                  <a:pt x="268554" y="210010"/>
                  <a:pt x="248551" y="210010"/>
                </a:cubicBezTo>
                <a:cubicBezTo>
                  <a:pt x="240550" y="210010"/>
                  <a:pt x="240550" y="198166"/>
                  <a:pt x="248551" y="198166"/>
                </a:cubicBezTo>
                <a:close/>
                <a:moveTo>
                  <a:pt x="146094" y="133350"/>
                </a:moveTo>
                <a:cubicBezTo>
                  <a:pt x="139518" y="133350"/>
                  <a:pt x="134187" y="138681"/>
                  <a:pt x="134187" y="145257"/>
                </a:cubicBezTo>
                <a:cubicBezTo>
                  <a:pt x="134187" y="151833"/>
                  <a:pt x="139518" y="157164"/>
                  <a:pt x="146094" y="157164"/>
                </a:cubicBezTo>
                <a:cubicBezTo>
                  <a:pt x="152670" y="157164"/>
                  <a:pt x="158001" y="151833"/>
                  <a:pt x="158001" y="145257"/>
                </a:cubicBezTo>
                <a:cubicBezTo>
                  <a:pt x="158001" y="138681"/>
                  <a:pt x="152670" y="133350"/>
                  <a:pt x="146094" y="133350"/>
                </a:cubicBezTo>
                <a:close/>
                <a:moveTo>
                  <a:pt x="80560" y="50800"/>
                </a:moveTo>
                <a:cubicBezTo>
                  <a:pt x="72601" y="50800"/>
                  <a:pt x="65968" y="53406"/>
                  <a:pt x="60662" y="58619"/>
                </a:cubicBezTo>
                <a:cubicBezTo>
                  <a:pt x="52703" y="65135"/>
                  <a:pt x="50050" y="75560"/>
                  <a:pt x="52703" y="87289"/>
                </a:cubicBezTo>
                <a:cubicBezTo>
                  <a:pt x="55356" y="99018"/>
                  <a:pt x="61989" y="109443"/>
                  <a:pt x="71275" y="118565"/>
                </a:cubicBezTo>
                <a:cubicBezTo>
                  <a:pt x="83213" y="130294"/>
                  <a:pt x="97805" y="138113"/>
                  <a:pt x="111071" y="138113"/>
                </a:cubicBezTo>
                <a:cubicBezTo>
                  <a:pt x="120357" y="138113"/>
                  <a:pt x="126990" y="135507"/>
                  <a:pt x="132296" y="130294"/>
                </a:cubicBezTo>
                <a:cubicBezTo>
                  <a:pt x="146888" y="115959"/>
                  <a:pt x="141582" y="89895"/>
                  <a:pt x="121683" y="69045"/>
                </a:cubicBezTo>
                <a:cubicBezTo>
                  <a:pt x="109744" y="57316"/>
                  <a:pt x="93826" y="50800"/>
                  <a:pt x="80560" y="50800"/>
                </a:cubicBezTo>
                <a:close/>
                <a:moveTo>
                  <a:pt x="32941" y="0"/>
                </a:moveTo>
                <a:cubicBezTo>
                  <a:pt x="63224" y="0"/>
                  <a:pt x="111940" y="27613"/>
                  <a:pt x="154073" y="71005"/>
                </a:cubicBezTo>
                <a:cubicBezTo>
                  <a:pt x="168556" y="84154"/>
                  <a:pt x="181722" y="99932"/>
                  <a:pt x="192256" y="114396"/>
                </a:cubicBezTo>
                <a:cubicBezTo>
                  <a:pt x="221222" y="123601"/>
                  <a:pt x="248872" y="138064"/>
                  <a:pt x="255455" y="144639"/>
                </a:cubicBezTo>
                <a:cubicBezTo>
                  <a:pt x="273888" y="161733"/>
                  <a:pt x="243605" y="195920"/>
                  <a:pt x="219905" y="219588"/>
                </a:cubicBezTo>
                <a:cubicBezTo>
                  <a:pt x="190939" y="247201"/>
                  <a:pt x="172506" y="260350"/>
                  <a:pt x="158023" y="260350"/>
                </a:cubicBezTo>
                <a:cubicBezTo>
                  <a:pt x="152756" y="260350"/>
                  <a:pt x="148806" y="259035"/>
                  <a:pt x="144856" y="255090"/>
                </a:cubicBezTo>
                <a:cubicBezTo>
                  <a:pt x="138273" y="248516"/>
                  <a:pt x="123790" y="220903"/>
                  <a:pt x="114573" y="191975"/>
                </a:cubicBezTo>
                <a:cubicBezTo>
                  <a:pt x="100090" y="181456"/>
                  <a:pt x="84290" y="168307"/>
                  <a:pt x="71124" y="153843"/>
                </a:cubicBezTo>
                <a:cubicBezTo>
                  <a:pt x="43474" y="127545"/>
                  <a:pt x="22408" y="97303"/>
                  <a:pt x="10558" y="71005"/>
                </a:cubicBezTo>
                <a:cubicBezTo>
                  <a:pt x="-2609" y="43392"/>
                  <a:pt x="-3925" y="21038"/>
                  <a:pt x="9241" y="9204"/>
                </a:cubicBezTo>
                <a:cubicBezTo>
                  <a:pt x="14508" y="2630"/>
                  <a:pt x="22408" y="0"/>
                  <a:pt x="32941" y="0"/>
                </a:cubicBezTo>
                <a:close/>
              </a:path>
            </a:pathLst>
          </a:custGeom>
          <a:solidFill>
            <a:schemeClr val="bg1">
              <a:lumMod val="100000"/>
            </a:schemeClr>
          </a:solidFill>
          <a:ln w="25400" cap="flat">
            <a:solidFill>
              <a:srgbClr val="000000">
                <a:alpha val="0"/>
              </a:srgbClr>
            </a:solidFill>
            <a:prstDash val="solid"/>
            <a:miter lim="400000"/>
          </a:ln>
          <a:effectLst/>
        </p:spPr>
        <p:txBody>
          <a:bodyPr anchor="ctr"/>
          <a:lstStyle/>
          <a:p>
            <a:pPr algn="ctr">
              <a:lnSpc>
                <a:spcPct val="130000"/>
              </a:lnSpc>
            </a:pPr>
            <a:endParaRPr sz="1799">
              <a:cs typeface="+mn-ea"/>
              <a:sym typeface="+mn-lt"/>
            </a:endParaRPr>
          </a:p>
        </p:txBody>
      </p:sp>
      <p:sp>
        <p:nvSpPr>
          <p:cNvPr id="49" name="矩形: 圆角 48"/>
          <p:cNvSpPr/>
          <p:nvPr/>
        </p:nvSpPr>
        <p:spPr>
          <a:xfrm>
            <a:off x="8076119" y="4984476"/>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50" name="矩形: 圆角 49"/>
          <p:cNvSpPr/>
          <p:nvPr/>
        </p:nvSpPr>
        <p:spPr>
          <a:xfrm>
            <a:off x="8126907" y="5011832"/>
            <a:ext cx="1865761" cy="142087"/>
          </a:xfrm>
          <a:prstGeom prst="roundRect">
            <a:avLst>
              <a:gd name="adj" fmla="val 50000"/>
            </a:avLst>
          </a:prstGeom>
          <a:solidFill>
            <a:srgbClr val="4F4D5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51" name="矩形: 圆角 50"/>
          <p:cNvSpPr/>
          <p:nvPr/>
        </p:nvSpPr>
        <p:spPr>
          <a:xfrm>
            <a:off x="8076119" y="5275653"/>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52" name="矩形: 圆角 51"/>
          <p:cNvSpPr/>
          <p:nvPr/>
        </p:nvSpPr>
        <p:spPr>
          <a:xfrm>
            <a:off x="8126906" y="5303009"/>
            <a:ext cx="891291" cy="142087"/>
          </a:xfrm>
          <a:prstGeom prst="roundRect">
            <a:avLst>
              <a:gd name="adj" fmla="val 50000"/>
            </a:avLst>
          </a:prstGeom>
          <a:solidFill>
            <a:srgbClr val="4F4D5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53" name="矩形: 圆角 52"/>
          <p:cNvSpPr/>
          <p:nvPr/>
        </p:nvSpPr>
        <p:spPr>
          <a:xfrm>
            <a:off x="8076119" y="5575047"/>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54" name="矩形: 圆角 53"/>
          <p:cNvSpPr/>
          <p:nvPr/>
        </p:nvSpPr>
        <p:spPr>
          <a:xfrm>
            <a:off x="8126905" y="5602403"/>
            <a:ext cx="1322977" cy="142087"/>
          </a:xfrm>
          <a:prstGeom prst="roundRect">
            <a:avLst>
              <a:gd name="adj" fmla="val 50000"/>
            </a:avLst>
          </a:prstGeom>
          <a:solidFill>
            <a:srgbClr val="4F4D5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0" name="矩形: 圆角 29"/>
          <p:cNvSpPr/>
          <p:nvPr/>
        </p:nvSpPr>
        <p:spPr>
          <a:xfrm>
            <a:off x="1562987" y="4984476"/>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1" name="矩形: 圆角 30"/>
          <p:cNvSpPr/>
          <p:nvPr/>
        </p:nvSpPr>
        <p:spPr>
          <a:xfrm>
            <a:off x="1613773" y="5011832"/>
            <a:ext cx="1295063" cy="142087"/>
          </a:xfrm>
          <a:prstGeom prst="roundRect">
            <a:avLst>
              <a:gd name="adj" fmla="val 50000"/>
            </a:avLst>
          </a:prstGeom>
          <a:solidFill>
            <a:srgbClr val="4F4D5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2" name="矩形: 圆角 31"/>
          <p:cNvSpPr/>
          <p:nvPr/>
        </p:nvSpPr>
        <p:spPr>
          <a:xfrm>
            <a:off x="1562987" y="5275653"/>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3" name="矩形: 圆角 32"/>
          <p:cNvSpPr/>
          <p:nvPr/>
        </p:nvSpPr>
        <p:spPr>
          <a:xfrm>
            <a:off x="1613774" y="5303009"/>
            <a:ext cx="1820389" cy="142087"/>
          </a:xfrm>
          <a:prstGeom prst="roundRect">
            <a:avLst>
              <a:gd name="adj" fmla="val 50000"/>
            </a:avLst>
          </a:prstGeom>
          <a:solidFill>
            <a:srgbClr val="4F4D5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4" name="矩形: 圆角 33"/>
          <p:cNvSpPr/>
          <p:nvPr/>
        </p:nvSpPr>
        <p:spPr>
          <a:xfrm>
            <a:off x="1562987" y="5575047"/>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5" name="矩形: 圆角 34"/>
          <p:cNvSpPr/>
          <p:nvPr/>
        </p:nvSpPr>
        <p:spPr>
          <a:xfrm>
            <a:off x="1613773" y="5602403"/>
            <a:ext cx="1629940" cy="142087"/>
          </a:xfrm>
          <a:prstGeom prst="roundRect">
            <a:avLst>
              <a:gd name="adj" fmla="val 50000"/>
            </a:avLst>
          </a:prstGeom>
          <a:solidFill>
            <a:srgbClr val="4F4D5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26" name="任意多边形: 形状 25"/>
          <p:cNvSpPr/>
          <p:nvPr/>
        </p:nvSpPr>
        <p:spPr>
          <a:xfrm>
            <a:off x="2048636" y="1906802"/>
            <a:ext cx="1580741" cy="15807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F4D50"/>
          </a:solidFill>
          <a:ln w="63500" cap="flat">
            <a:solidFill>
              <a:srgbClr val="00785C">
                <a:alpha val="0"/>
              </a:srgbClr>
            </a:solidFill>
            <a:prstDash val="solid"/>
            <a:miter lim="400000"/>
          </a:ln>
          <a:effectLst/>
        </p:spPr>
        <p:txBody>
          <a:bodyPr anchor="ctr"/>
          <a:lstStyle/>
          <a:p>
            <a:pPr algn="ctr">
              <a:lnSpc>
                <a:spcPct val="130000"/>
              </a:lnSpc>
            </a:pPr>
            <a:endParaRPr sz="1799" dirty="0">
              <a:cs typeface="+mn-ea"/>
              <a:sym typeface="+mn-lt"/>
            </a:endParaRPr>
          </a:p>
        </p:txBody>
      </p:sp>
      <p:sp>
        <p:nvSpPr>
          <p:cNvPr id="27" name="任意多边形: 形状 26"/>
          <p:cNvSpPr/>
          <p:nvPr/>
        </p:nvSpPr>
        <p:spPr>
          <a:xfrm>
            <a:off x="2080945" y="1939111"/>
            <a:ext cx="1516119" cy="15161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100000"/>
            </a:schemeClr>
          </a:solidFill>
          <a:ln w="25400" cap="flat">
            <a:solidFill>
              <a:srgbClr val="000000">
                <a:alpha val="0"/>
              </a:srgbClr>
            </a:solidFill>
            <a:prstDash val="solid"/>
            <a:miter lim="400000"/>
          </a:ln>
          <a:effectLst/>
        </p:spPr>
        <p:txBody>
          <a:bodyPr anchor="ctr"/>
          <a:lstStyle/>
          <a:p>
            <a:pPr algn="ctr">
              <a:lnSpc>
                <a:spcPct val="130000"/>
              </a:lnSpc>
            </a:pPr>
            <a:endParaRPr sz="1799">
              <a:cs typeface="+mn-ea"/>
              <a:sym typeface="+mn-lt"/>
            </a:endParaRPr>
          </a:p>
        </p:txBody>
      </p:sp>
      <p:sp>
        <p:nvSpPr>
          <p:cNvPr id="28" name="任意多边形: 形状 27"/>
          <p:cNvSpPr/>
          <p:nvPr/>
        </p:nvSpPr>
        <p:spPr>
          <a:xfrm>
            <a:off x="2180357" y="2038523"/>
            <a:ext cx="1317295" cy="13172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F4D50"/>
          </a:solidFill>
          <a:ln w="25400" cap="flat">
            <a:noFill/>
            <a:prstDash val="solid"/>
            <a:miter lim="400000"/>
          </a:ln>
          <a:effectLst>
            <a:outerShdw blurRad="254000" dist="63500" dir="2700000" algn="tl" rotWithShape="0">
              <a:prstClr val="black">
                <a:alpha val="30000"/>
              </a:prstClr>
            </a:outerShdw>
          </a:effectLst>
        </p:spPr>
        <p:txBody>
          <a:bodyPr anchor="ctr"/>
          <a:lstStyle/>
          <a:p>
            <a:pPr algn="ctr">
              <a:lnSpc>
                <a:spcPct val="130000"/>
              </a:lnSpc>
            </a:pPr>
            <a:endParaRPr sz="1799">
              <a:cs typeface="+mn-ea"/>
              <a:sym typeface="+mn-lt"/>
            </a:endParaRPr>
          </a:p>
        </p:txBody>
      </p:sp>
      <p:sp>
        <p:nvSpPr>
          <p:cNvPr id="29" name="任意多边形: 形状 28"/>
          <p:cNvSpPr/>
          <p:nvPr/>
        </p:nvSpPr>
        <p:spPr>
          <a:xfrm>
            <a:off x="2571686" y="2429651"/>
            <a:ext cx="534637" cy="535039"/>
          </a:xfrm>
          <a:custGeom>
            <a:avLst/>
            <a:gdLst>
              <a:gd name="connsiteX0" fmla="*/ 258763 w 336945"/>
              <a:gd name="connsiteY0" fmla="*/ 266700 h 337198"/>
              <a:gd name="connsiteX1" fmla="*/ 255588 w 336945"/>
              <a:gd name="connsiteY1" fmla="*/ 287338 h 337198"/>
              <a:gd name="connsiteX2" fmla="*/ 284164 w 336945"/>
              <a:gd name="connsiteY2" fmla="*/ 312738 h 337198"/>
              <a:gd name="connsiteX3" fmla="*/ 285751 w 336945"/>
              <a:gd name="connsiteY3" fmla="*/ 293688 h 337198"/>
              <a:gd name="connsiteX4" fmla="*/ 287338 w 336945"/>
              <a:gd name="connsiteY4" fmla="*/ 255587 h 337198"/>
              <a:gd name="connsiteX5" fmla="*/ 269875 w 336945"/>
              <a:gd name="connsiteY5" fmla="*/ 257175 h 337198"/>
              <a:gd name="connsiteX6" fmla="*/ 295275 w 336945"/>
              <a:gd name="connsiteY6" fmla="*/ 284162 h 337198"/>
              <a:gd name="connsiteX7" fmla="*/ 315913 w 336945"/>
              <a:gd name="connsiteY7" fmla="*/ 280987 h 337198"/>
              <a:gd name="connsiteX8" fmla="*/ 147768 w 336945"/>
              <a:gd name="connsiteY8" fmla="*/ 107950 h 337198"/>
              <a:gd name="connsiteX9" fmla="*/ 107950 w 336945"/>
              <a:gd name="connsiteY9" fmla="*/ 149095 h 337198"/>
              <a:gd name="connsiteX10" fmla="*/ 147768 w 336945"/>
              <a:gd name="connsiteY10" fmla="*/ 188913 h 337198"/>
              <a:gd name="connsiteX11" fmla="*/ 172986 w 336945"/>
              <a:gd name="connsiteY11" fmla="*/ 180949 h 337198"/>
              <a:gd name="connsiteX12" fmla="*/ 153077 w 336945"/>
              <a:gd name="connsiteY12" fmla="*/ 162368 h 337198"/>
              <a:gd name="connsiteX13" fmla="*/ 153077 w 336945"/>
              <a:gd name="connsiteY13" fmla="*/ 151749 h 337198"/>
              <a:gd name="connsiteX14" fmla="*/ 163695 w 336945"/>
              <a:gd name="connsiteY14" fmla="*/ 151749 h 337198"/>
              <a:gd name="connsiteX15" fmla="*/ 182277 w 336945"/>
              <a:gd name="connsiteY15" fmla="*/ 170331 h 337198"/>
              <a:gd name="connsiteX16" fmla="*/ 188913 w 336945"/>
              <a:gd name="connsiteY16" fmla="*/ 149095 h 337198"/>
              <a:gd name="connsiteX17" fmla="*/ 147768 w 336945"/>
              <a:gd name="connsiteY17" fmla="*/ 107950 h 337198"/>
              <a:gd name="connsiteX18" fmla="*/ 147771 w 336945"/>
              <a:gd name="connsiteY18" fmla="*/ 61912 h 337198"/>
              <a:gd name="connsiteX19" fmla="*/ 61913 w 336945"/>
              <a:gd name="connsiteY19" fmla="*/ 149091 h 337198"/>
              <a:gd name="connsiteX20" fmla="*/ 147771 w 336945"/>
              <a:gd name="connsiteY20" fmla="*/ 234950 h 337198"/>
              <a:gd name="connsiteX21" fmla="*/ 204570 w 336945"/>
              <a:gd name="connsiteY21" fmla="*/ 213815 h 337198"/>
              <a:gd name="connsiteX22" fmla="*/ 182115 w 336945"/>
              <a:gd name="connsiteY22" fmla="*/ 191360 h 337198"/>
              <a:gd name="connsiteX23" fmla="*/ 147771 w 336945"/>
              <a:gd name="connsiteY23" fmla="*/ 203248 h 337198"/>
              <a:gd name="connsiteX24" fmla="*/ 93615 w 336945"/>
              <a:gd name="connsiteY24" fmla="*/ 149091 h 337198"/>
              <a:gd name="connsiteX25" fmla="*/ 147771 w 336945"/>
              <a:gd name="connsiteY25" fmla="*/ 94934 h 337198"/>
              <a:gd name="connsiteX26" fmla="*/ 203249 w 336945"/>
              <a:gd name="connsiteY26" fmla="*/ 149091 h 337198"/>
              <a:gd name="connsiteX27" fmla="*/ 191361 w 336945"/>
              <a:gd name="connsiteY27" fmla="*/ 180793 h 337198"/>
              <a:gd name="connsiteX28" fmla="*/ 215137 w 336945"/>
              <a:gd name="connsiteY28" fmla="*/ 204569 h 337198"/>
              <a:gd name="connsiteX29" fmla="*/ 234951 w 336945"/>
              <a:gd name="connsiteY29" fmla="*/ 149091 h 337198"/>
              <a:gd name="connsiteX30" fmla="*/ 147771 w 336945"/>
              <a:gd name="connsiteY30" fmla="*/ 61912 h 337198"/>
              <a:gd name="connsiteX31" fmla="*/ 147771 w 336945"/>
              <a:gd name="connsiteY31" fmla="*/ 14287 h 337198"/>
              <a:gd name="connsiteX32" fmla="*/ 14288 w 336945"/>
              <a:gd name="connsiteY32" fmla="*/ 148294 h 337198"/>
              <a:gd name="connsiteX33" fmla="*/ 147771 w 336945"/>
              <a:gd name="connsiteY33" fmla="*/ 280987 h 337198"/>
              <a:gd name="connsiteX34" fmla="*/ 238963 w 336945"/>
              <a:gd name="connsiteY34" fmla="*/ 246828 h 337198"/>
              <a:gd name="connsiteX35" fmla="*/ 215174 w 336945"/>
              <a:gd name="connsiteY35" fmla="*/ 223180 h 337198"/>
              <a:gd name="connsiteX36" fmla="*/ 147771 w 336945"/>
              <a:gd name="connsiteY36" fmla="*/ 248142 h 337198"/>
              <a:gd name="connsiteX37" fmla="*/ 47328 w 336945"/>
              <a:gd name="connsiteY37" fmla="*/ 146980 h 337198"/>
              <a:gd name="connsiteX38" fmla="*/ 149093 w 336945"/>
              <a:gd name="connsiteY38" fmla="*/ 47132 h 337198"/>
              <a:gd name="connsiteX39" fmla="*/ 249536 w 336945"/>
              <a:gd name="connsiteY39" fmla="*/ 146980 h 337198"/>
              <a:gd name="connsiteX40" fmla="*/ 224425 w 336945"/>
              <a:gd name="connsiteY40" fmla="*/ 212670 h 337198"/>
              <a:gd name="connsiteX41" fmla="*/ 249536 w 336945"/>
              <a:gd name="connsiteY41" fmla="*/ 236318 h 337198"/>
              <a:gd name="connsiteX42" fmla="*/ 282576 w 336945"/>
              <a:gd name="connsiteY42" fmla="*/ 148294 h 337198"/>
              <a:gd name="connsiteX43" fmla="*/ 147771 w 336945"/>
              <a:gd name="connsiteY43" fmla="*/ 14287 h 337198"/>
              <a:gd name="connsiteX44" fmla="*/ 148794 w 336945"/>
              <a:gd name="connsiteY44" fmla="*/ 0 h 337198"/>
              <a:gd name="connsiteX45" fmla="*/ 296272 w 336945"/>
              <a:gd name="connsiteY45" fmla="*/ 147477 h 337198"/>
              <a:gd name="connsiteX46" fmla="*/ 259402 w 336945"/>
              <a:gd name="connsiteY46" fmla="*/ 244918 h 337198"/>
              <a:gd name="connsiteX47" fmla="*/ 289688 w 336945"/>
              <a:gd name="connsiteY47" fmla="*/ 240967 h 337198"/>
              <a:gd name="connsiteX48" fmla="*/ 294955 w 336945"/>
              <a:gd name="connsiteY48" fmla="*/ 243601 h 337198"/>
              <a:gd name="connsiteX49" fmla="*/ 334458 w 336945"/>
              <a:gd name="connsiteY49" fmla="*/ 283104 h 337198"/>
              <a:gd name="connsiteX50" fmla="*/ 330508 w 336945"/>
              <a:gd name="connsiteY50" fmla="*/ 294955 h 337198"/>
              <a:gd name="connsiteX51" fmla="*/ 298905 w 336945"/>
              <a:gd name="connsiteY51" fmla="*/ 297589 h 337198"/>
              <a:gd name="connsiteX52" fmla="*/ 294955 w 336945"/>
              <a:gd name="connsiteY52" fmla="*/ 329191 h 337198"/>
              <a:gd name="connsiteX53" fmla="*/ 283104 w 336945"/>
              <a:gd name="connsiteY53" fmla="*/ 334458 h 337198"/>
              <a:gd name="connsiteX54" fmla="*/ 243601 w 336945"/>
              <a:gd name="connsiteY54" fmla="*/ 294955 h 337198"/>
              <a:gd name="connsiteX55" fmla="*/ 240968 w 336945"/>
              <a:gd name="connsiteY55" fmla="*/ 289688 h 337198"/>
              <a:gd name="connsiteX56" fmla="*/ 244918 w 336945"/>
              <a:gd name="connsiteY56" fmla="*/ 259403 h 337198"/>
              <a:gd name="connsiteX57" fmla="*/ 147477 w 336945"/>
              <a:gd name="connsiteY57" fmla="*/ 296272 h 337198"/>
              <a:gd name="connsiteX58" fmla="*/ 0 w 336945"/>
              <a:gd name="connsiteY58" fmla="*/ 148794 h 337198"/>
              <a:gd name="connsiteX59" fmla="*/ 148794 w 336945"/>
              <a:gd name="connsiteY59" fmla="*/ 0 h 33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36945" h="337198">
                <a:moveTo>
                  <a:pt x="258763" y="266700"/>
                </a:moveTo>
                <a:lnTo>
                  <a:pt x="255588" y="287338"/>
                </a:lnTo>
                <a:lnTo>
                  <a:pt x="284164" y="312738"/>
                </a:lnTo>
                <a:lnTo>
                  <a:pt x="285751" y="293688"/>
                </a:lnTo>
                <a:close/>
                <a:moveTo>
                  <a:pt x="287338" y="255587"/>
                </a:moveTo>
                <a:lnTo>
                  <a:pt x="269875" y="257175"/>
                </a:lnTo>
                <a:lnTo>
                  <a:pt x="295275" y="284162"/>
                </a:lnTo>
                <a:lnTo>
                  <a:pt x="315913" y="280987"/>
                </a:lnTo>
                <a:close/>
                <a:moveTo>
                  <a:pt x="147768" y="107950"/>
                </a:moveTo>
                <a:cubicBezTo>
                  <a:pt x="126532" y="107950"/>
                  <a:pt x="107950" y="126531"/>
                  <a:pt x="107950" y="149095"/>
                </a:cubicBezTo>
                <a:cubicBezTo>
                  <a:pt x="107950" y="170331"/>
                  <a:pt x="126532" y="188913"/>
                  <a:pt x="147768" y="188913"/>
                </a:cubicBezTo>
                <a:cubicBezTo>
                  <a:pt x="157059" y="188913"/>
                  <a:pt x="165022" y="186258"/>
                  <a:pt x="172986" y="180949"/>
                </a:cubicBezTo>
                <a:cubicBezTo>
                  <a:pt x="172986" y="180949"/>
                  <a:pt x="172986" y="180949"/>
                  <a:pt x="153077" y="162368"/>
                </a:cubicBezTo>
                <a:cubicBezTo>
                  <a:pt x="150422" y="159713"/>
                  <a:pt x="150422" y="154404"/>
                  <a:pt x="153077" y="151749"/>
                </a:cubicBezTo>
                <a:cubicBezTo>
                  <a:pt x="155731" y="149095"/>
                  <a:pt x="161040" y="149095"/>
                  <a:pt x="163695" y="151749"/>
                </a:cubicBezTo>
                <a:lnTo>
                  <a:pt x="182277" y="170331"/>
                </a:lnTo>
                <a:cubicBezTo>
                  <a:pt x="186258" y="163695"/>
                  <a:pt x="188913" y="157058"/>
                  <a:pt x="188913" y="149095"/>
                </a:cubicBezTo>
                <a:cubicBezTo>
                  <a:pt x="188913" y="126531"/>
                  <a:pt x="170331" y="107950"/>
                  <a:pt x="147768" y="107950"/>
                </a:cubicBezTo>
                <a:close/>
                <a:moveTo>
                  <a:pt x="147771" y="61912"/>
                </a:moveTo>
                <a:cubicBezTo>
                  <a:pt x="100219" y="61912"/>
                  <a:pt x="61913" y="101539"/>
                  <a:pt x="61913" y="149091"/>
                </a:cubicBezTo>
                <a:cubicBezTo>
                  <a:pt x="61913" y="196644"/>
                  <a:pt x="100219" y="234950"/>
                  <a:pt x="147771" y="234950"/>
                </a:cubicBezTo>
                <a:cubicBezTo>
                  <a:pt x="170227" y="234950"/>
                  <a:pt x="190040" y="227024"/>
                  <a:pt x="204570" y="213815"/>
                </a:cubicBezTo>
                <a:cubicBezTo>
                  <a:pt x="204570" y="213815"/>
                  <a:pt x="204570" y="213815"/>
                  <a:pt x="182115" y="191360"/>
                </a:cubicBezTo>
                <a:cubicBezTo>
                  <a:pt x="172869" y="197965"/>
                  <a:pt x="160980" y="203248"/>
                  <a:pt x="147771" y="203248"/>
                </a:cubicBezTo>
                <a:cubicBezTo>
                  <a:pt x="118712" y="203248"/>
                  <a:pt x="93615" y="178151"/>
                  <a:pt x="93615" y="149091"/>
                </a:cubicBezTo>
                <a:cubicBezTo>
                  <a:pt x="93615" y="118710"/>
                  <a:pt x="118712" y="94934"/>
                  <a:pt x="147771" y="94934"/>
                </a:cubicBezTo>
                <a:cubicBezTo>
                  <a:pt x="178152" y="94934"/>
                  <a:pt x="203249" y="118710"/>
                  <a:pt x="203249" y="149091"/>
                </a:cubicBezTo>
                <a:cubicBezTo>
                  <a:pt x="203249" y="160979"/>
                  <a:pt x="199287" y="171547"/>
                  <a:pt x="191361" y="180793"/>
                </a:cubicBezTo>
                <a:lnTo>
                  <a:pt x="215137" y="204569"/>
                </a:lnTo>
                <a:cubicBezTo>
                  <a:pt x="228346" y="188718"/>
                  <a:pt x="234951" y="170226"/>
                  <a:pt x="234951" y="149091"/>
                </a:cubicBezTo>
                <a:cubicBezTo>
                  <a:pt x="234951" y="101539"/>
                  <a:pt x="195324" y="61912"/>
                  <a:pt x="147771" y="61912"/>
                </a:cubicBezTo>
                <a:close/>
                <a:moveTo>
                  <a:pt x="147771" y="14287"/>
                </a:moveTo>
                <a:cubicBezTo>
                  <a:pt x="75082" y="14287"/>
                  <a:pt x="14288" y="73407"/>
                  <a:pt x="14288" y="148294"/>
                </a:cubicBezTo>
                <a:cubicBezTo>
                  <a:pt x="14288" y="221866"/>
                  <a:pt x="75082" y="280987"/>
                  <a:pt x="147771" y="280987"/>
                </a:cubicBezTo>
                <a:cubicBezTo>
                  <a:pt x="183455" y="280987"/>
                  <a:pt x="215174" y="267849"/>
                  <a:pt x="238963" y="246828"/>
                </a:cubicBezTo>
                <a:cubicBezTo>
                  <a:pt x="238963" y="246828"/>
                  <a:pt x="238963" y="246828"/>
                  <a:pt x="215174" y="223180"/>
                </a:cubicBezTo>
                <a:cubicBezTo>
                  <a:pt x="196671" y="237632"/>
                  <a:pt x="174203" y="248142"/>
                  <a:pt x="147771" y="248142"/>
                </a:cubicBezTo>
                <a:cubicBezTo>
                  <a:pt x="93585" y="248142"/>
                  <a:pt x="47328" y="202159"/>
                  <a:pt x="47328" y="146980"/>
                </a:cubicBezTo>
                <a:cubicBezTo>
                  <a:pt x="47328" y="91801"/>
                  <a:pt x="93585" y="47132"/>
                  <a:pt x="149093" y="47132"/>
                </a:cubicBezTo>
                <a:cubicBezTo>
                  <a:pt x="203279" y="47132"/>
                  <a:pt x="249536" y="91801"/>
                  <a:pt x="249536" y="146980"/>
                </a:cubicBezTo>
                <a:cubicBezTo>
                  <a:pt x="249536" y="171942"/>
                  <a:pt x="240284" y="194276"/>
                  <a:pt x="224425" y="212670"/>
                </a:cubicBezTo>
                <a:cubicBezTo>
                  <a:pt x="224425" y="212670"/>
                  <a:pt x="224425" y="212670"/>
                  <a:pt x="249536" y="236318"/>
                </a:cubicBezTo>
                <a:cubicBezTo>
                  <a:pt x="269360" y="212670"/>
                  <a:pt x="282576" y="181138"/>
                  <a:pt x="282576" y="148294"/>
                </a:cubicBezTo>
                <a:cubicBezTo>
                  <a:pt x="282576" y="73407"/>
                  <a:pt x="221782" y="14287"/>
                  <a:pt x="147771" y="14287"/>
                </a:cubicBezTo>
                <a:close/>
                <a:moveTo>
                  <a:pt x="148794" y="0"/>
                </a:moveTo>
                <a:cubicBezTo>
                  <a:pt x="229117" y="0"/>
                  <a:pt x="296272" y="65838"/>
                  <a:pt x="296272" y="147477"/>
                </a:cubicBezTo>
                <a:cubicBezTo>
                  <a:pt x="296272" y="184347"/>
                  <a:pt x="281787" y="218583"/>
                  <a:pt x="259402" y="244918"/>
                </a:cubicBezTo>
                <a:cubicBezTo>
                  <a:pt x="259402" y="244918"/>
                  <a:pt x="259402" y="244918"/>
                  <a:pt x="289688" y="240967"/>
                </a:cubicBezTo>
                <a:cubicBezTo>
                  <a:pt x="292322" y="240967"/>
                  <a:pt x="293638" y="242284"/>
                  <a:pt x="294955" y="243601"/>
                </a:cubicBezTo>
                <a:cubicBezTo>
                  <a:pt x="294955" y="243601"/>
                  <a:pt x="294955" y="243601"/>
                  <a:pt x="334458" y="283104"/>
                </a:cubicBezTo>
                <a:cubicBezTo>
                  <a:pt x="339725" y="287055"/>
                  <a:pt x="335775" y="293639"/>
                  <a:pt x="330508" y="294955"/>
                </a:cubicBezTo>
                <a:cubicBezTo>
                  <a:pt x="330508" y="294955"/>
                  <a:pt x="330508" y="294955"/>
                  <a:pt x="298905" y="297589"/>
                </a:cubicBezTo>
                <a:cubicBezTo>
                  <a:pt x="298905" y="297589"/>
                  <a:pt x="298905" y="297589"/>
                  <a:pt x="294955" y="329191"/>
                </a:cubicBezTo>
                <a:cubicBezTo>
                  <a:pt x="293638" y="337092"/>
                  <a:pt x="287055" y="339725"/>
                  <a:pt x="283104" y="334458"/>
                </a:cubicBezTo>
                <a:cubicBezTo>
                  <a:pt x="283104" y="334458"/>
                  <a:pt x="283104" y="334458"/>
                  <a:pt x="243601" y="294955"/>
                </a:cubicBezTo>
                <a:cubicBezTo>
                  <a:pt x="242284" y="293639"/>
                  <a:pt x="240968" y="291005"/>
                  <a:pt x="240968" y="289688"/>
                </a:cubicBezTo>
                <a:cubicBezTo>
                  <a:pt x="240968" y="289688"/>
                  <a:pt x="240968" y="289688"/>
                  <a:pt x="244918" y="259403"/>
                </a:cubicBezTo>
                <a:cubicBezTo>
                  <a:pt x="218583" y="281788"/>
                  <a:pt x="184347" y="296272"/>
                  <a:pt x="147477" y="296272"/>
                </a:cubicBezTo>
                <a:cubicBezTo>
                  <a:pt x="67155" y="296272"/>
                  <a:pt x="0" y="229117"/>
                  <a:pt x="0" y="148794"/>
                </a:cubicBezTo>
                <a:cubicBezTo>
                  <a:pt x="0" y="67155"/>
                  <a:pt x="67155" y="0"/>
                  <a:pt x="148794" y="0"/>
                </a:cubicBezTo>
                <a:close/>
              </a:path>
            </a:pathLst>
          </a:custGeom>
          <a:solidFill>
            <a:schemeClr val="bg1">
              <a:lumMod val="100000"/>
            </a:schemeClr>
          </a:solidFill>
          <a:ln w="25400" cap="flat">
            <a:solidFill>
              <a:srgbClr val="000000">
                <a:alpha val="0"/>
              </a:srgbClr>
            </a:solidFill>
            <a:prstDash val="solid"/>
            <a:miter lim="400000"/>
          </a:ln>
          <a:effectLst/>
        </p:spPr>
        <p:txBody>
          <a:bodyPr anchor="ctr"/>
          <a:lstStyle/>
          <a:p>
            <a:pPr algn="ctr">
              <a:lnSpc>
                <a:spcPct val="130000"/>
              </a:lnSpc>
            </a:pPr>
            <a:endParaRPr sz="1799">
              <a:cs typeface="+mn-ea"/>
              <a:sym typeface="+mn-lt"/>
            </a:endParaRPr>
          </a:p>
        </p:txBody>
      </p:sp>
      <p:sp>
        <p:nvSpPr>
          <p:cNvPr id="16" name="矩形: 圆角 15"/>
          <p:cNvSpPr/>
          <p:nvPr/>
        </p:nvSpPr>
        <p:spPr>
          <a:xfrm>
            <a:off x="4819553" y="4984476"/>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17" name="矩形: 圆角 16"/>
          <p:cNvSpPr/>
          <p:nvPr/>
        </p:nvSpPr>
        <p:spPr>
          <a:xfrm>
            <a:off x="4870339" y="5011832"/>
            <a:ext cx="2027644" cy="142087"/>
          </a:xfrm>
          <a:prstGeom prst="roundRect">
            <a:avLst>
              <a:gd name="adj" fmla="val 50000"/>
            </a:avLst>
          </a:prstGeom>
          <a:solidFill>
            <a:srgbClr val="C8B08A"/>
          </a:solidFill>
          <a:ln w="12700" cap="flat" cmpd="sng" algn="ctr">
            <a:solidFill>
              <a:srgbClr val="129280">
                <a:alpha val="0"/>
              </a:srgb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18" name="矩形: 圆角 17"/>
          <p:cNvSpPr/>
          <p:nvPr/>
        </p:nvSpPr>
        <p:spPr>
          <a:xfrm>
            <a:off x="4819553" y="5275653"/>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19" name="矩形: 圆角 18"/>
          <p:cNvSpPr/>
          <p:nvPr/>
        </p:nvSpPr>
        <p:spPr>
          <a:xfrm>
            <a:off x="4870340" y="5303009"/>
            <a:ext cx="1820389" cy="142087"/>
          </a:xfrm>
          <a:prstGeom prst="roundRect">
            <a:avLst>
              <a:gd name="adj" fmla="val 50000"/>
            </a:avLst>
          </a:prstGeom>
          <a:solidFill>
            <a:srgbClr val="C8B08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20" name="矩形: 圆角 19"/>
          <p:cNvSpPr/>
          <p:nvPr/>
        </p:nvSpPr>
        <p:spPr>
          <a:xfrm>
            <a:off x="4819553" y="5575047"/>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21" name="矩形: 圆角 20"/>
          <p:cNvSpPr/>
          <p:nvPr/>
        </p:nvSpPr>
        <p:spPr>
          <a:xfrm>
            <a:off x="4870339" y="5602403"/>
            <a:ext cx="1322977" cy="142087"/>
          </a:xfrm>
          <a:prstGeom prst="roundRect">
            <a:avLst>
              <a:gd name="adj" fmla="val 50000"/>
            </a:avLst>
          </a:prstGeom>
          <a:solidFill>
            <a:srgbClr val="C8B08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12" name="任意多边形: 形状 11"/>
          <p:cNvSpPr/>
          <p:nvPr/>
        </p:nvSpPr>
        <p:spPr>
          <a:xfrm>
            <a:off x="5305202" y="1906802"/>
            <a:ext cx="1580741" cy="15807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C8B08A"/>
          </a:solidFill>
          <a:ln w="63500" cap="flat">
            <a:solidFill>
              <a:srgbClr val="129280">
                <a:alpha val="0"/>
              </a:srgbClr>
            </a:solidFill>
            <a:prstDash val="solid"/>
            <a:miter lim="400000"/>
          </a:ln>
          <a:effectLst/>
        </p:spPr>
        <p:txBody>
          <a:bodyPr anchor="ctr"/>
          <a:lstStyle/>
          <a:p>
            <a:pPr algn="ctr">
              <a:lnSpc>
                <a:spcPct val="130000"/>
              </a:lnSpc>
            </a:pPr>
            <a:endParaRPr sz="1799">
              <a:cs typeface="+mn-ea"/>
              <a:sym typeface="+mn-lt"/>
            </a:endParaRPr>
          </a:p>
        </p:txBody>
      </p:sp>
      <p:sp>
        <p:nvSpPr>
          <p:cNvPr id="13" name="任意多边形: 形状 12"/>
          <p:cNvSpPr/>
          <p:nvPr/>
        </p:nvSpPr>
        <p:spPr>
          <a:xfrm>
            <a:off x="5337511" y="1939111"/>
            <a:ext cx="1516119" cy="15161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100000"/>
            </a:schemeClr>
          </a:solidFill>
          <a:ln w="25400" cap="flat">
            <a:solidFill>
              <a:srgbClr val="E91D62">
                <a:alpha val="0"/>
              </a:srgbClr>
            </a:solidFill>
            <a:prstDash val="solid"/>
            <a:miter lim="400000"/>
          </a:ln>
          <a:effectLst/>
        </p:spPr>
        <p:txBody>
          <a:bodyPr anchor="ctr"/>
          <a:lstStyle/>
          <a:p>
            <a:pPr algn="ctr">
              <a:lnSpc>
                <a:spcPct val="130000"/>
              </a:lnSpc>
            </a:pPr>
            <a:endParaRPr sz="1799">
              <a:cs typeface="+mn-ea"/>
              <a:sym typeface="+mn-lt"/>
            </a:endParaRPr>
          </a:p>
        </p:txBody>
      </p:sp>
      <p:sp>
        <p:nvSpPr>
          <p:cNvPr id="14" name="任意多边形: 形状 13"/>
          <p:cNvSpPr/>
          <p:nvPr/>
        </p:nvSpPr>
        <p:spPr>
          <a:xfrm>
            <a:off x="5436923" y="2038523"/>
            <a:ext cx="1317295" cy="13172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C8B08A"/>
          </a:solidFill>
          <a:ln w="25400" cap="flat">
            <a:solidFill>
              <a:srgbClr val="000000">
                <a:alpha val="0"/>
              </a:srgbClr>
            </a:solidFill>
            <a:prstDash val="solid"/>
            <a:miter lim="400000"/>
          </a:ln>
          <a:effectLst>
            <a:outerShdw blurRad="254000" dist="63500" dir="2700000" algn="tl" rotWithShape="0">
              <a:prstClr val="black">
                <a:alpha val="30000"/>
              </a:prstClr>
            </a:outerShdw>
          </a:effectLst>
        </p:spPr>
        <p:txBody>
          <a:bodyPr anchor="ctr"/>
          <a:lstStyle/>
          <a:p>
            <a:pPr algn="ctr">
              <a:lnSpc>
                <a:spcPct val="130000"/>
              </a:lnSpc>
            </a:pPr>
            <a:endParaRPr sz="1799">
              <a:cs typeface="+mn-ea"/>
              <a:sym typeface="+mn-lt"/>
            </a:endParaRPr>
          </a:p>
        </p:txBody>
      </p:sp>
      <p:sp>
        <p:nvSpPr>
          <p:cNvPr id="15" name="任意多边形: 形状 14"/>
          <p:cNvSpPr/>
          <p:nvPr/>
        </p:nvSpPr>
        <p:spPr>
          <a:xfrm>
            <a:off x="5828051" y="2441063"/>
            <a:ext cx="535039" cy="512215"/>
          </a:xfrm>
          <a:custGeom>
            <a:avLst/>
            <a:gdLst>
              <a:gd name="connsiteX0" fmla="*/ 203672 w 338280"/>
              <a:gd name="connsiteY0" fmla="*/ 246439 h 323850"/>
              <a:gd name="connsiteX1" fmla="*/ 209657 w 338280"/>
              <a:gd name="connsiteY1" fmla="*/ 252329 h 323850"/>
              <a:gd name="connsiteX2" fmla="*/ 238919 w 338280"/>
              <a:gd name="connsiteY2" fmla="*/ 305998 h 323850"/>
              <a:gd name="connsiteX3" fmla="*/ 233599 w 338280"/>
              <a:gd name="connsiteY3" fmla="*/ 316470 h 323850"/>
              <a:gd name="connsiteX4" fmla="*/ 197687 w 338280"/>
              <a:gd name="connsiteY4" fmla="*/ 252329 h 323850"/>
              <a:gd name="connsiteX5" fmla="*/ 203672 w 338280"/>
              <a:gd name="connsiteY5" fmla="*/ 246439 h 323850"/>
              <a:gd name="connsiteX6" fmla="*/ 251574 w 338280"/>
              <a:gd name="connsiteY6" fmla="*/ 214312 h 323850"/>
              <a:gd name="connsiteX7" fmla="*/ 283252 w 338280"/>
              <a:gd name="connsiteY7" fmla="*/ 222230 h 323850"/>
              <a:gd name="connsiteX8" fmla="*/ 314931 w 338280"/>
              <a:gd name="connsiteY8" fmla="*/ 275020 h 323850"/>
              <a:gd name="connsiteX9" fmla="*/ 316251 w 338280"/>
              <a:gd name="connsiteY9" fmla="*/ 285578 h 323850"/>
              <a:gd name="connsiteX10" fmla="*/ 325490 w 338280"/>
              <a:gd name="connsiteY10" fmla="*/ 313292 h 323850"/>
              <a:gd name="connsiteX11" fmla="*/ 328130 w 338280"/>
              <a:gd name="connsiteY11" fmla="*/ 319891 h 323850"/>
              <a:gd name="connsiteX12" fmla="*/ 322851 w 338280"/>
              <a:gd name="connsiteY12" fmla="*/ 323850 h 323850"/>
              <a:gd name="connsiteX13" fmla="*/ 321531 w 338280"/>
              <a:gd name="connsiteY13" fmla="*/ 323850 h 323850"/>
              <a:gd name="connsiteX14" fmla="*/ 293812 w 338280"/>
              <a:gd name="connsiteY14" fmla="*/ 310653 h 323850"/>
              <a:gd name="connsiteX15" fmla="*/ 288532 w 338280"/>
              <a:gd name="connsiteY15" fmla="*/ 301415 h 323850"/>
              <a:gd name="connsiteX16" fmla="*/ 279292 w 338280"/>
              <a:gd name="connsiteY16" fmla="*/ 288217 h 323850"/>
              <a:gd name="connsiteX17" fmla="*/ 276652 w 338280"/>
              <a:gd name="connsiteY17" fmla="*/ 289537 h 323850"/>
              <a:gd name="connsiteX18" fmla="*/ 276652 w 338280"/>
              <a:gd name="connsiteY18" fmla="*/ 290857 h 323850"/>
              <a:gd name="connsiteX19" fmla="*/ 280612 w 338280"/>
              <a:gd name="connsiteY19" fmla="*/ 294816 h 323850"/>
              <a:gd name="connsiteX20" fmla="*/ 284572 w 338280"/>
              <a:gd name="connsiteY20" fmla="*/ 301415 h 323850"/>
              <a:gd name="connsiteX21" fmla="*/ 279292 w 338280"/>
              <a:gd name="connsiteY21" fmla="*/ 308013 h 323850"/>
              <a:gd name="connsiteX22" fmla="*/ 272693 w 338280"/>
              <a:gd name="connsiteY22" fmla="*/ 308013 h 323850"/>
              <a:gd name="connsiteX23" fmla="*/ 215935 w 338280"/>
              <a:gd name="connsiteY23" fmla="*/ 259183 h 323850"/>
              <a:gd name="connsiteX24" fmla="*/ 218574 w 338280"/>
              <a:gd name="connsiteY24" fmla="*/ 226190 h 323850"/>
              <a:gd name="connsiteX25" fmla="*/ 218574 w 338280"/>
              <a:gd name="connsiteY25" fmla="*/ 224870 h 323850"/>
              <a:gd name="connsiteX26" fmla="*/ 221214 w 338280"/>
              <a:gd name="connsiteY26" fmla="*/ 222230 h 323850"/>
              <a:gd name="connsiteX27" fmla="*/ 251574 w 338280"/>
              <a:gd name="connsiteY27" fmla="*/ 214312 h 323850"/>
              <a:gd name="connsiteX28" fmla="*/ 248551 w 338280"/>
              <a:gd name="connsiteY28" fmla="*/ 198166 h 323850"/>
              <a:gd name="connsiteX29" fmla="*/ 308559 w 338280"/>
              <a:gd name="connsiteY29" fmla="*/ 219221 h 323850"/>
              <a:gd name="connsiteX30" fmla="*/ 325895 w 338280"/>
              <a:gd name="connsiteY30" fmla="*/ 246857 h 323850"/>
              <a:gd name="connsiteX31" fmla="*/ 337896 w 338280"/>
              <a:gd name="connsiteY31" fmla="*/ 287651 h 323850"/>
              <a:gd name="connsiteX32" fmla="*/ 325895 w 338280"/>
              <a:gd name="connsiteY32" fmla="*/ 290283 h 323850"/>
              <a:gd name="connsiteX33" fmla="*/ 301892 w 338280"/>
              <a:gd name="connsiteY33" fmla="*/ 229749 h 323850"/>
              <a:gd name="connsiteX34" fmla="*/ 248551 w 338280"/>
              <a:gd name="connsiteY34" fmla="*/ 210010 h 323850"/>
              <a:gd name="connsiteX35" fmla="*/ 248551 w 338280"/>
              <a:gd name="connsiteY35" fmla="*/ 198166 h 323850"/>
              <a:gd name="connsiteX36" fmla="*/ 146094 w 338280"/>
              <a:gd name="connsiteY36" fmla="*/ 133350 h 323850"/>
              <a:gd name="connsiteX37" fmla="*/ 134187 w 338280"/>
              <a:gd name="connsiteY37" fmla="*/ 145257 h 323850"/>
              <a:gd name="connsiteX38" fmla="*/ 146094 w 338280"/>
              <a:gd name="connsiteY38" fmla="*/ 157164 h 323850"/>
              <a:gd name="connsiteX39" fmla="*/ 158001 w 338280"/>
              <a:gd name="connsiteY39" fmla="*/ 145257 h 323850"/>
              <a:gd name="connsiteX40" fmla="*/ 146094 w 338280"/>
              <a:gd name="connsiteY40" fmla="*/ 133350 h 323850"/>
              <a:gd name="connsiteX41" fmla="*/ 80560 w 338280"/>
              <a:gd name="connsiteY41" fmla="*/ 50800 h 323850"/>
              <a:gd name="connsiteX42" fmla="*/ 60662 w 338280"/>
              <a:gd name="connsiteY42" fmla="*/ 58619 h 323850"/>
              <a:gd name="connsiteX43" fmla="*/ 52703 w 338280"/>
              <a:gd name="connsiteY43" fmla="*/ 87289 h 323850"/>
              <a:gd name="connsiteX44" fmla="*/ 71275 w 338280"/>
              <a:gd name="connsiteY44" fmla="*/ 118565 h 323850"/>
              <a:gd name="connsiteX45" fmla="*/ 111071 w 338280"/>
              <a:gd name="connsiteY45" fmla="*/ 138113 h 323850"/>
              <a:gd name="connsiteX46" fmla="*/ 132296 w 338280"/>
              <a:gd name="connsiteY46" fmla="*/ 130294 h 323850"/>
              <a:gd name="connsiteX47" fmla="*/ 121683 w 338280"/>
              <a:gd name="connsiteY47" fmla="*/ 69045 h 323850"/>
              <a:gd name="connsiteX48" fmla="*/ 80560 w 338280"/>
              <a:gd name="connsiteY48" fmla="*/ 50800 h 323850"/>
              <a:gd name="connsiteX49" fmla="*/ 32941 w 338280"/>
              <a:gd name="connsiteY49" fmla="*/ 0 h 323850"/>
              <a:gd name="connsiteX50" fmla="*/ 154073 w 338280"/>
              <a:gd name="connsiteY50" fmla="*/ 71005 h 323850"/>
              <a:gd name="connsiteX51" fmla="*/ 192256 w 338280"/>
              <a:gd name="connsiteY51" fmla="*/ 114396 h 323850"/>
              <a:gd name="connsiteX52" fmla="*/ 255455 w 338280"/>
              <a:gd name="connsiteY52" fmla="*/ 144639 h 323850"/>
              <a:gd name="connsiteX53" fmla="*/ 219905 w 338280"/>
              <a:gd name="connsiteY53" fmla="*/ 219588 h 323850"/>
              <a:gd name="connsiteX54" fmla="*/ 158023 w 338280"/>
              <a:gd name="connsiteY54" fmla="*/ 260350 h 323850"/>
              <a:gd name="connsiteX55" fmla="*/ 144856 w 338280"/>
              <a:gd name="connsiteY55" fmla="*/ 255090 h 323850"/>
              <a:gd name="connsiteX56" fmla="*/ 114573 w 338280"/>
              <a:gd name="connsiteY56" fmla="*/ 191975 h 323850"/>
              <a:gd name="connsiteX57" fmla="*/ 71124 w 338280"/>
              <a:gd name="connsiteY57" fmla="*/ 153843 h 323850"/>
              <a:gd name="connsiteX58" fmla="*/ 10558 w 338280"/>
              <a:gd name="connsiteY58" fmla="*/ 71005 h 323850"/>
              <a:gd name="connsiteX59" fmla="*/ 9241 w 338280"/>
              <a:gd name="connsiteY59" fmla="*/ 9204 h 323850"/>
              <a:gd name="connsiteX60" fmla="*/ 32941 w 338280"/>
              <a:gd name="connsiteY60" fmla="*/ 0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38280" h="323850">
                <a:moveTo>
                  <a:pt x="203672" y="246439"/>
                </a:moveTo>
                <a:cubicBezTo>
                  <a:pt x="206665" y="246439"/>
                  <a:pt x="209657" y="248402"/>
                  <a:pt x="209657" y="252329"/>
                </a:cubicBezTo>
                <a:cubicBezTo>
                  <a:pt x="210988" y="271964"/>
                  <a:pt x="220298" y="295526"/>
                  <a:pt x="238919" y="305998"/>
                </a:cubicBezTo>
                <a:cubicBezTo>
                  <a:pt x="246900" y="308616"/>
                  <a:pt x="240249" y="319088"/>
                  <a:pt x="233599" y="316470"/>
                </a:cubicBezTo>
                <a:cubicBezTo>
                  <a:pt x="210988" y="304689"/>
                  <a:pt x="199017" y="275891"/>
                  <a:pt x="197687" y="252329"/>
                </a:cubicBezTo>
                <a:cubicBezTo>
                  <a:pt x="197687" y="248402"/>
                  <a:pt x="200679" y="246439"/>
                  <a:pt x="203672" y="246439"/>
                </a:cubicBezTo>
                <a:close/>
                <a:moveTo>
                  <a:pt x="251574" y="214312"/>
                </a:moveTo>
                <a:cubicBezTo>
                  <a:pt x="262133" y="214312"/>
                  <a:pt x="274013" y="216951"/>
                  <a:pt x="283252" y="222230"/>
                </a:cubicBezTo>
                <a:cubicBezTo>
                  <a:pt x="307011" y="235428"/>
                  <a:pt x="312291" y="257863"/>
                  <a:pt x="314931" y="275020"/>
                </a:cubicBezTo>
                <a:cubicBezTo>
                  <a:pt x="316251" y="278979"/>
                  <a:pt x="316251" y="282938"/>
                  <a:pt x="316251" y="285578"/>
                </a:cubicBezTo>
                <a:cubicBezTo>
                  <a:pt x="317571" y="297455"/>
                  <a:pt x="318891" y="308013"/>
                  <a:pt x="325490" y="313292"/>
                </a:cubicBezTo>
                <a:cubicBezTo>
                  <a:pt x="328130" y="314612"/>
                  <a:pt x="329450" y="317251"/>
                  <a:pt x="328130" y="319891"/>
                </a:cubicBezTo>
                <a:cubicBezTo>
                  <a:pt x="328130" y="322530"/>
                  <a:pt x="325490" y="323850"/>
                  <a:pt x="322851" y="323850"/>
                </a:cubicBezTo>
                <a:cubicBezTo>
                  <a:pt x="322851" y="323850"/>
                  <a:pt x="321531" y="323850"/>
                  <a:pt x="321531" y="323850"/>
                </a:cubicBezTo>
                <a:cubicBezTo>
                  <a:pt x="309651" y="323850"/>
                  <a:pt x="300411" y="318571"/>
                  <a:pt x="293812" y="310653"/>
                </a:cubicBezTo>
                <a:cubicBezTo>
                  <a:pt x="292492" y="306693"/>
                  <a:pt x="289852" y="304054"/>
                  <a:pt x="288532" y="301415"/>
                </a:cubicBezTo>
                <a:cubicBezTo>
                  <a:pt x="285892" y="296136"/>
                  <a:pt x="281932" y="288217"/>
                  <a:pt x="279292" y="288217"/>
                </a:cubicBezTo>
                <a:cubicBezTo>
                  <a:pt x="277972" y="288217"/>
                  <a:pt x="277972" y="289537"/>
                  <a:pt x="276652" y="289537"/>
                </a:cubicBezTo>
                <a:cubicBezTo>
                  <a:pt x="276652" y="289537"/>
                  <a:pt x="276652" y="290857"/>
                  <a:pt x="276652" y="290857"/>
                </a:cubicBezTo>
                <a:cubicBezTo>
                  <a:pt x="276652" y="293496"/>
                  <a:pt x="277972" y="294816"/>
                  <a:pt x="280612" y="294816"/>
                </a:cubicBezTo>
                <a:cubicBezTo>
                  <a:pt x="283252" y="296136"/>
                  <a:pt x="285892" y="298775"/>
                  <a:pt x="284572" y="301415"/>
                </a:cubicBezTo>
                <a:cubicBezTo>
                  <a:pt x="284572" y="304054"/>
                  <a:pt x="283252" y="306693"/>
                  <a:pt x="279292" y="308013"/>
                </a:cubicBezTo>
                <a:cubicBezTo>
                  <a:pt x="277972" y="308013"/>
                  <a:pt x="275333" y="308013"/>
                  <a:pt x="272693" y="308013"/>
                </a:cubicBezTo>
                <a:cubicBezTo>
                  <a:pt x="246294" y="308013"/>
                  <a:pt x="221214" y="286897"/>
                  <a:pt x="215935" y="259183"/>
                </a:cubicBezTo>
                <a:cubicBezTo>
                  <a:pt x="213295" y="251265"/>
                  <a:pt x="211975" y="236748"/>
                  <a:pt x="218574" y="226190"/>
                </a:cubicBezTo>
                <a:cubicBezTo>
                  <a:pt x="218574" y="226190"/>
                  <a:pt x="218574" y="226190"/>
                  <a:pt x="218574" y="224870"/>
                </a:cubicBezTo>
                <a:cubicBezTo>
                  <a:pt x="219894" y="223550"/>
                  <a:pt x="219894" y="222230"/>
                  <a:pt x="221214" y="222230"/>
                </a:cubicBezTo>
                <a:cubicBezTo>
                  <a:pt x="230454" y="216951"/>
                  <a:pt x="241014" y="214312"/>
                  <a:pt x="251574" y="214312"/>
                </a:cubicBezTo>
                <a:close/>
                <a:moveTo>
                  <a:pt x="248551" y="198166"/>
                </a:moveTo>
                <a:cubicBezTo>
                  <a:pt x="269887" y="196850"/>
                  <a:pt x="292557" y="203430"/>
                  <a:pt x="308559" y="219221"/>
                </a:cubicBezTo>
                <a:cubicBezTo>
                  <a:pt x="316560" y="227117"/>
                  <a:pt x="321894" y="236329"/>
                  <a:pt x="325895" y="246857"/>
                </a:cubicBezTo>
                <a:cubicBezTo>
                  <a:pt x="331229" y="260016"/>
                  <a:pt x="331229" y="274492"/>
                  <a:pt x="337896" y="287651"/>
                </a:cubicBezTo>
                <a:cubicBezTo>
                  <a:pt x="340563" y="294231"/>
                  <a:pt x="328562" y="296863"/>
                  <a:pt x="325895" y="290283"/>
                </a:cubicBezTo>
                <a:cubicBezTo>
                  <a:pt x="316560" y="269228"/>
                  <a:pt x="317894" y="246857"/>
                  <a:pt x="301892" y="229749"/>
                </a:cubicBezTo>
                <a:cubicBezTo>
                  <a:pt x="287223" y="215273"/>
                  <a:pt x="268554" y="210010"/>
                  <a:pt x="248551" y="210010"/>
                </a:cubicBezTo>
                <a:cubicBezTo>
                  <a:pt x="240550" y="210010"/>
                  <a:pt x="240550" y="198166"/>
                  <a:pt x="248551" y="198166"/>
                </a:cubicBezTo>
                <a:close/>
                <a:moveTo>
                  <a:pt x="146094" y="133350"/>
                </a:moveTo>
                <a:cubicBezTo>
                  <a:pt x="139518" y="133350"/>
                  <a:pt x="134187" y="138681"/>
                  <a:pt x="134187" y="145257"/>
                </a:cubicBezTo>
                <a:cubicBezTo>
                  <a:pt x="134187" y="151833"/>
                  <a:pt x="139518" y="157164"/>
                  <a:pt x="146094" y="157164"/>
                </a:cubicBezTo>
                <a:cubicBezTo>
                  <a:pt x="152670" y="157164"/>
                  <a:pt x="158001" y="151833"/>
                  <a:pt x="158001" y="145257"/>
                </a:cubicBezTo>
                <a:cubicBezTo>
                  <a:pt x="158001" y="138681"/>
                  <a:pt x="152670" y="133350"/>
                  <a:pt x="146094" y="133350"/>
                </a:cubicBezTo>
                <a:close/>
                <a:moveTo>
                  <a:pt x="80560" y="50800"/>
                </a:moveTo>
                <a:cubicBezTo>
                  <a:pt x="72601" y="50800"/>
                  <a:pt x="65968" y="53406"/>
                  <a:pt x="60662" y="58619"/>
                </a:cubicBezTo>
                <a:cubicBezTo>
                  <a:pt x="52703" y="65135"/>
                  <a:pt x="50050" y="75560"/>
                  <a:pt x="52703" y="87289"/>
                </a:cubicBezTo>
                <a:cubicBezTo>
                  <a:pt x="55356" y="99018"/>
                  <a:pt x="61989" y="109443"/>
                  <a:pt x="71275" y="118565"/>
                </a:cubicBezTo>
                <a:cubicBezTo>
                  <a:pt x="83213" y="130294"/>
                  <a:pt x="97805" y="138113"/>
                  <a:pt x="111071" y="138113"/>
                </a:cubicBezTo>
                <a:cubicBezTo>
                  <a:pt x="120357" y="138113"/>
                  <a:pt x="126990" y="135507"/>
                  <a:pt x="132296" y="130294"/>
                </a:cubicBezTo>
                <a:cubicBezTo>
                  <a:pt x="146888" y="115959"/>
                  <a:pt x="141582" y="89895"/>
                  <a:pt x="121683" y="69045"/>
                </a:cubicBezTo>
                <a:cubicBezTo>
                  <a:pt x="109744" y="57316"/>
                  <a:pt x="93826" y="50800"/>
                  <a:pt x="80560" y="50800"/>
                </a:cubicBezTo>
                <a:close/>
                <a:moveTo>
                  <a:pt x="32941" y="0"/>
                </a:moveTo>
                <a:cubicBezTo>
                  <a:pt x="63224" y="0"/>
                  <a:pt x="111940" y="27613"/>
                  <a:pt x="154073" y="71005"/>
                </a:cubicBezTo>
                <a:cubicBezTo>
                  <a:pt x="168556" y="84154"/>
                  <a:pt x="181722" y="99932"/>
                  <a:pt x="192256" y="114396"/>
                </a:cubicBezTo>
                <a:cubicBezTo>
                  <a:pt x="221222" y="123601"/>
                  <a:pt x="248872" y="138064"/>
                  <a:pt x="255455" y="144639"/>
                </a:cubicBezTo>
                <a:cubicBezTo>
                  <a:pt x="273888" y="161733"/>
                  <a:pt x="243605" y="195920"/>
                  <a:pt x="219905" y="219588"/>
                </a:cubicBezTo>
                <a:cubicBezTo>
                  <a:pt x="190939" y="247201"/>
                  <a:pt x="172506" y="260350"/>
                  <a:pt x="158023" y="260350"/>
                </a:cubicBezTo>
                <a:cubicBezTo>
                  <a:pt x="152756" y="260350"/>
                  <a:pt x="148806" y="259035"/>
                  <a:pt x="144856" y="255090"/>
                </a:cubicBezTo>
                <a:cubicBezTo>
                  <a:pt x="138273" y="248516"/>
                  <a:pt x="123790" y="220903"/>
                  <a:pt x="114573" y="191975"/>
                </a:cubicBezTo>
                <a:cubicBezTo>
                  <a:pt x="100090" y="181456"/>
                  <a:pt x="84290" y="168307"/>
                  <a:pt x="71124" y="153843"/>
                </a:cubicBezTo>
                <a:cubicBezTo>
                  <a:pt x="43474" y="127545"/>
                  <a:pt x="22408" y="97303"/>
                  <a:pt x="10558" y="71005"/>
                </a:cubicBezTo>
                <a:cubicBezTo>
                  <a:pt x="-2609" y="43392"/>
                  <a:pt x="-3925" y="21038"/>
                  <a:pt x="9241" y="9204"/>
                </a:cubicBezTo>
                <a:cubicBezTo>
                  <a:pt x="14508" y="2630"/>
                  <a:pt x="22408" y="0"/>
                  <a:pt x="32941" y="0"/>
                </a:cubicBezTo>
                <a:close/>
              </a:path>
            </a:pathLst>
          </a:custGeom>
          <a:solidFill>
            <a:schemeClr val="bg1">
              <a:lumMod val="100000"/>
            </a:schemeClr>
          </a:solidFill>
          <a:ln w="25400" cap="flat">
            <a:solidFill>
              <a:srgbClr val="000000">
                <a:alpha val="0"/>
              </a:srgbClr>
            </a:solidFill>
            <a:prstDash val="solid"/>
            <a:miter lim="400000"/>
          </a:ln>
          <a:effectLst/>
        </p:spPr>
        <p:txBody>
          <a:bodyPr anchor="ctr"/>
          <a:lstStyle/>
          <a:p>
            <a:pPr algn="ctr">
              <a:lnSpc>
                <a:spcPct val="130000"/>
              </a:lnSpc>
            </a:pPr>
            <a:endParaRPr sz="1799">
              <a:cs typeface="+mn-ea"/>
              <a:sym typeface="+mn-lt"/>
            </a:endParaRPr>
          </a:p>
        </p:txBody>
      </p:sp>
      <p:grpSp>
        <p:nvGrpSpPr>
          <p:cNvPr id="68" name="组合 67"/>
          <p:cNvGrpSpPr/>
          <p:nvPr/>
        </p:nvGrpSpPr>
        <p:grpSpPr>
          <a:xfrm>
            <a:off x="1588357" y="3657442"/>
            <a:ext cx="2500947" cy="1053555"/>
            <a:chOff x="1851647" y="3689289"/>
            <a:chExt cx="3117842" cy="1053829"/>
          </a:xfrm>
        </p:grpSpPr>
        <p:sp>
          <p:nvSpPr>
            <p:cNvPr id="69" name="矩形 68"/>
            <p:cNvSpPr/>
            <p:nvPr/>
          </p:nvSpPr>
          <p:spPr>
            <a:xfrm>
              <a:off x="1851647" y="4050621"/>
              <a:ext cx="3117842" cy="692497"/>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用户可以在投影仪或者计算机上进行演示也可以将演示文稿打印出来制作成胶片以便应用到更广泛的领域中</a:t>
              </a:r>
            </a:p>
          </p:txBody>
        </p:sp>
        <p:sp>
          <p:nvSpPr>
            <p:cNvPr id="70" name="文本框 69"/>
            <p:cNvSpPr txBox="1"/>
            <p:nvPr/>
          </p:nvSpPr>
          <p:spPr>
            <a:xfrm>
              <a:off x="2624198" y="3689289"/>
              <a:ext cx="1572738" cy="372410"/>
            </a:xfrm>
            <a:prstGeom prst="rect">
              <a:avLst/>
            </a:prstGeom>
            <a:noFill/>
          </p:spPr>
          <p:txBody>
            <a:bodyPr wrap="none" rtlCol="0">
              <a:spAutoFit/>
              <a:scene3d>
                <a:camera prst="orthographicFront"/>
                <a:lightRig rig="threePt" dir="t"/>
              </a:scene3d>
              <a:sp3d contourW="12700"/>
            </a:bodyPr>
            <a:lstStyle/>
            <a:p>
              <a:pPr algn="ctr">
                <a:lnSpc>
                  <a:spcPct val="130000"/>
                </a:lnSpc>
              </a:pPr>
              <a:r>
                <a:rPr lang="zh-CN" altLang="en-US" sz="1400" b="1" dirty="0">
                  <a:solidFill>
                    <a:schemeClr val="tx1">
                      <a:lumMod val="65000"/>
                      <a:lumOff val="35000"/>
                    </a:schemeClr>
                  </a:solidFill>
                  <a:cs typeface="+mn-ea"/>
                  <a:sym typeface="+mn-lt"/>
                </a:rPr>
                <a:t>标题文字添加</a:t>
              </a:r>
            </a:p>
          </p:txBody>
        </p:sp>
      </p:grpSp>
      <p:grpSp>
        <p:nvGrpSpPr>
          <p:cNvPr id="71" name="组合 70"/>
          <p:cNvGrpSpPr/>
          <p:nvPr/>
        </p:nvGrpSpPr>
        <p:grpSpPr>
          <a:xfrm>
            <a:off x="4845527" y="3657442"/>
            <a:ext cx="2500947" cy="1053555"/>
            <a:chOff x="1851647" y="3689289"/>
            <a:chExt cx="3117842" cy="1053829"/>
          </a:xfrm>
        </p:grpSpPr>
        <p:sp>
          <p:nvSpPr>
            <p:cNvPr id="72" name="矩形 71"/>
            <p:cNvSpPr/>
            <p:nvPr/>
          </p:nvSpPr>
          <p:spPr>
            <a:xfrm>
              <a:off x="1851647" y="4050621"/>
              <a:ext cx="3117842" cy="692497"/>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用户可以在投影仪或者计算机上进行演示也可以将演示文稿打印出来制作成胶片以便应用到更广泛的领域中</a:t>
              </a:r>
            </a:p>
          </p:txBody>
        </p:sp>
        <p:sp>
          <p:nvSpPr>
            <p:cNvPr id="73" name="文本框 72"/>
            <p:cNvSpPr txBox="1"/>
            <p:nvPr/>
          </p:nvSpPr>
          <p:spPr>
            <a:xfrm>
              <a:off x="2624198" y="3689289"/>
              <a:ext cx="1572738" cy="372410"/>
            </a:xfrm>
            <a:prstGeom prst="rect">
              <a:avLst/>
            </a:prstGeom>
            <a:noFill/>
          </p:spPr>
          <p:txBody>
            <a:bodyPr wrap="none" rtlCol="0">
              <a:spAutoFit/>
              <a:scene3d>
                <a:camera prst="orthographicFront"/>
                <a:lightRig rig="threePt" dir="t"/>
              </a:scene3d>
              <a:sp3d contourW="12700"/>
            </a:bodyPr>
            <a:lstStyle/>
            <a:p>
              <a:pPr algn="ctr">
                <a:lnSpc>
                  <a:spcPct val="130000"/>
                </a:lnSpc>
              </a:pPr>
              <a:r>
                <a:rPr lang="zh-CN" altLang="en-US" sz="1400" b="1" dirty="0">
                  <a:solidFill>
                    <a:schemeClr val="tx1">
                      <a:lumMod val="65000"/>
                      <a:lumOff val="35000"/>
                    </a:schemeClr>
                  </a:solidFill>
                  <a:cs typeface="+mn-ea"/>
                  <a:sym typeface="+mn-lt"/>
                </a:rPr>
                <a:t>标题文字添加</a:t>
              </a:r>
            </a:p>
          </p:txBody>
        </p:sp>
      </p:grpSp>
      <p:grpSp>
        <p:nvGrpSpPr>
          <p:cNvPr id="74" name="组合 73"/>
          <p:cNvGrpSpPr/>
          <p:nvPr/>
        </p:nvGrpSpPr>
        <p:grpSpPr>
          <a:xfrm>
            <a:off x="8096939" y="3657442"/>
            <a:ext cx="2500947" cy="1053555"/>
            <a:chOff x="1851647" y="3689289"/>
            <a:chExt cx="3117842" cy="1053829"/>
          </a:xfrm>
        </p:grpSpPr>
        <p:sp>
          <p:nvSpPr>
            <p:cNvPr id="75" name="矩形 74"/>
            <p:cNvSpPr/>
            <p:nvPr/>
          </p:nvSpPr>
          <p:spPr>
            <a:xfrm>
              <a:off x="1851647" y="4050621"/>
              <a:ext cx="3117842" cy="692497"/>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用户可以在投影仪或者计算机上进行演示也可以将演示文稿打印出来制作成胶片以便应用到更广泛的领域中</a:t>
              </a:r>
            </a:p>
          </p:txBody>
        </p:sp>
        <p:sp>
          <p:nvSpPr>
            <p:cNvPr id="76" name="文本框 75"/>
            <p:cNvSpPr txBox="1"/>
            <p:nvPr/>
          </p:nvSpPr>
          <p:spPr>
            <a:xfrm>
              <a:off x="2624198" y="3689289"/>
              <a:ext cx="1572738" cy="372410"/>
            </a:xfrm>
            <a:prstGeom prst="rect">
              <a:avLst/>
            </a:prstGeom>
            <a:noFill/>
          </p:spPr>
          <p:txBody>
            <a:bodyPr wrap="none" rtlCol="0">
              <a:spAutoFit/>
              <a:scene3d>
                <a:camera prst="orthographicFront"/>
                <a:lightRig rig="threePt" dir="t"/>
              </a:scene3d>
              <a:sp3d contourW="12700"/>
            </a:bodyPr>
            <a:lstStyle/>
            <a:p>
              <a:pPr algn="ctr">
                <a:lnSpc>
                  <a:spcPct val="130000"/>
                </a:lnSpc>
              </a:pPr>
              <a:r>
                <a:rPr lang="zh-CN" altLang="en-US" sz="1400" b="1" dirty="0">
                  <a:solidFill>
                    <a:schemeClr val="tx1">
                      <a:lumMod val="65000"/>
                      <a:lumOff val="35000"/>
                    </a:schemeClr>
                  </a:solidFill>
                  <a:cs typeface="+mn-ea"/>
                  <a:sym typeface="+mn-lt"/>
                </a:rPr>
                <a:t>标题文字添加</a:t>
              </a:r>
            </a:p>
          </p:txBody>
        </p:sp>
      </p:grpSp>
      <p:sp>
        <p:nvSpPr>
          <p:cNvPr id="80"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81" name="图片 80">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82"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行业调研</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40112159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300" fill="hold"/>
                                        <p:tgtEl>
                                          <p:spTgt spid="81"/>
                                        </p:tgtEl>
                                        <p:attrNameLst>
                                          <p:attrName>ppt_x</p:attrName>
                                        </p:attrNameLst>
                                      </p:cBhvr>
                                      <p:tavLst>
                                        <p:tav tm="0">
                                          <p:val>
                                            <p:strVal val="0-#ppt_w/2"/>
                                          </p:val>
                                        </p:tav>
                                        <p:tav tm="100000">
                                          <p:val>
                                            <p:strVal val="#ppt_x"/>
                                          </p:val>
                                        </p:tav>
                                      </p:tavLst>
                                    </p:anim>
                                    <p:anim calcmode="lin" valueType="num">
                                      <p:cBhvr additive="base">
                                        <p:cTn id="8" dur="300" fill="hold"/>
                                        <p:tgtEl>
                                          <p:spTgt spid="8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82"/>
                                        </p:tgtEl>
                                        <p:attrNameLst>
                                          <p:attrName>style.visibility</p:attrName>
                                        </p:attrNameLst>
                                      </p:cBhvr>
                                      <p:to>
                                        <p:strVal val="visible"/>
                                      </p:to>
                                    </p:set>
                                    <p:anim calcmode="lin" valueType="num">
                                      <p:cBhvr additive="base">
                                        <p:cTn id="11" dur="300" fill="hold"/>
                                        <p:tgtEl>
                                          <p:spTgt spid="82"/>
                                        </p:tgtEl>
                                        <p:attrNameLst>
                                          <p:attrName>ppt_x</p:attrName>
                                        </p:attrNameLst>
                                      </p:cBhvr>
                                      <p:tavLst>
                                        <p:tav tm="0">
                                          <p:val>
                                            <p:strVal val="0-#ppt_w/2"/>
                                          </p:val>
                                        </p:tav>
                                        <p:tav tm="100000">
                                          <p:val>
                                            <p:strVal val="#ppt_x"/>
                                          </p:val>
                                        </p:tav>
                                      </p:tavLst>
                                    </p:anim>
                                    <p:anim calcmode="lin" valueType="num">
                                      <p:cBhvr additive="base">
                                        <p:cTn id="12" dur="300" fill="hold"/>
                                        <p:tgtEl>
                                          <p:spTgt spid="8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80"/>
                                        </p:tgtEl>
                                        <p:attrNameLst>
                                          <p:attrName>style.visibility</p:attrName>
                                        </p:attrNameLst>
                                      </p:cBhvr>
                                      <p:to>
                                        <p:strVal val="visible"/>
                                      </p:to>
                                    </p:set>
                                    <p:anim calcmode="lin" valueType="num">
                                      <p:cBhvr additive="base">
                                        <p:cTn id="15" dur="300" fill="hold"/>
                                        <p:tgtEl>
                                          <p:spTgt spid="80"/>
                                        </p:tgtEl>
                                        <p:attrNameLst>
                                          <p:attrName>ppt_x</p:attrName>
                                        </p:attrNameLst>
                                      </p:cBhvr>
                                      <p:tavLst>
                                        <p:tav tm="0">
                                          <p:val>
                                            <p:strVal val="0-#ppt_w/2"/>
                                          </p:val>
                                        </p:tav>
                                        <p:tav tm="100000">
                                          <p:val>
                                            <p:strVal val="#ppt_x"/>
                                          </p:val>
                                        </p:tav>
                                      </p:tavLst>
                                    </p:anim>
                                    <p:anim calcmode="lin" valueType="num">
                                      <p:cBhvr additive="base">
                                        <p:cTn id="16" dur="300" fill="hold"/>
                                        <p:tgtEl>
                                          <p:spTgt spid="80"/>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p:cTn id="19" dur="500" fill="hold"/>
                                        <p:tgtEl>
                                          <p:spTgt spid="55"/>
                                        </p:tgtEl>
                                        <p:attrNameLst>
                                          <p:attrName>ppt_w</p:attrName>
                                        </p:attrNameLst>
                                      </p:cBhvr>
                                      <p:tavLst>
                                        <p:tav tm="0">
                                          <p:val>
                                            <p:fltVal val="0"/>
                                          </p:val>
                                        </p:tav>
                                        <p:tav tm="100000">
                                          <p:val>
                                            <p:strVal val="#ppt_w"/>
                                          </p:val>
                                        </p:tav>
                                      </p:tavLst>
                                    </p:anim>
                                    <p:anim calcmode="lin" valueType="num">
                                      <p:cBhvr>
                                        <p:cTn id="20" dur="500" fill="hold"/>
                                        <p:tgtEl>
                                          <p:spTgt spid="55"/>
                                        </p:tgtEl>
                                        <p:attrNameLst>
                                          <p:attrName>ppt_h</p:attrName>
                                        </p:attrNameLst>
                                      </p:cBhvr>
                                      <p:tavLst>
                                        <p:tav tm="0">
                                          <p:val>
                                            <p:fltVal val="0"/>
                                          </p:val>
                                        </p:tav>
                                        <p:tav tm="100000">
                                          <p:val>
                                            <p:strVal val="#ppt_h"/>
                                          </p:val>
                                        </p:tav>
                                      </p:tavLst>
                                    </p:anim>
                                    <p:animEffect transition="in" filter="fade">
                                      <p:cBhvr>
                                        <p:cTn id="21" dur="500"/>
                                        <p:tgtEl>
                                          <p:spTgt spid="55"/>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p:cTn id="29" dur="500" fill="hold"/>
                                        <p:tgtEl>
                                          <p:spTgt spid="57"/>
                                        </p:tgtEl>
                                        <p:attrNameLst>
                                          <p:attrName>ppt_w</p:attrName>
                                        </p:attrNameLst>
                                      </p:cBhvr>
                                      <p:tavLst>
                                        <p:tav tm="0">
                                          <p:val>
                                            <p:fltVal val="0"/>
                                          </p:val>
                                        </p:tav>
                                        <p:tav tm="100000">
                                          <p:val>
                                            <p:strVal val="#ppt_w"/>
                                          </p:val>
                                        </p:tav>
                                      </p:tavLst>
                                    </p:anim>
                                    <p:anim calcmode="lin" valueType="num">
                                      <p:cBhvr>
                                        <p:cTn id="30" dur="500" fill="hold"/>
                                        <p:tgtEl>
                                          <p:spTgt spid="57"/>
                                        </p:tgtEl>
                                        <p:attrNameLst>
                                          <p:attrName>ppt_h</p:attrName>
                                        </p:attrNameLst>
                                      </p:cBhvr>
                                      <p:tavLst>
                                        <p:tav tm="0">
                                          <p:val>
                                            <p:fltVal val="0"/>
                                          </p:val>
                                        </p:tav>
                                        <p:tav tm="100000">
                                          <p:val>
                                            <p:strVal val="#ppt_h"/>
                                          </p:val>
                                        </p:tav>
                                      </p:tavLst>
                                    </p:anim>
                                    <p:animEffect transition="in" filter="fade">
                                      <p:cBhvr>
                                        <p:cTn id="31" dur="500"/>
                                        <p:tgtEl>
                                          <p:spTgt spid="5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8"/>
                                        </p:tgtEl>
                                        <p:attrNameLst>
                                          <p:attrName>style.visibility</p:attrName>
                                        </p:attrNameLst>
                                      </p:cBhvr>
                                      <p:to>
                                        <p:strVal val="visible"/>
                                      </p:to>
                                    </p:set>
                                    <p:anim calcmode="lin" valueType="num">
                                      <p:cBhvr>
                                        <p:cTn id="34" dur="500" fill="hold"/>
                                        <p:tgtEl>
                                          <p:spTgt spid="58"/>
                                        </p:tgtEl>
                                        <p:attrNameLst>
                                          <p:attrName>ppt_w</p:attrName>
                                        </p:attrNameLst>
                                      </p:cBhvr>
                                      <p:tavLst>
                                        <p:tav tm="0">
                                          <p:val>
                                            <p:fltVal val="0"/>
                                          </p:val>
                                        </p:tav>
                                        <p:tav tm="100000">
                                          <p:val>
                                            <p:strVal val="#ppt_w"/>
                                          </p:val>
                                        </p:tav>
                                      </p:tavLst>
                                    </p:anim>
                                    <p:anim calcmode="lin" valueType="num">
                                      <p:cBhvr>
                                        <p:cTn id="35" dur="500" fill="hold"/>
                                        <p:tgtEl>
                                          <p:spTgt spid="58"/>
                                        </p:tgtEl>
                                        <p:attrNameLst>
                                          <p:attrName>ppt_h</p:attrName>
                                        </p:attrNameLst>
                                      </p:cBhvr>
                                      <p:tavLst>
                                        <p:tav tm="0">
                                          <p:val>
                                            <p:fltVal val="0"/>
                                          </p:val>
                                        </p:tav>
                                        <p:tav tm="100000">
                                          <p:val>
                                            <p:strVal val="#ppt_h"/>
                                          </p:val>
                                        </p:tav>
                                      </p:tavLst>
                                    </p:anim>
                                    <p:animEffect transition="in" filter="fade">
                                      <p:cBhvr>
                                        <p:cTn id="36" dur="500"/>
                                        <p:tgtEl>
                                          <p:spTgt spid="5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fltVal val="0"/>
                                          </p:val>
                                        </p:tav>
                                        <p:tav tm="100000">
                                          <p:val>
                                            <p:strVal val="#ppt_h"/>
                                          </p:val>
                                        </p:tav>
                                      </p:tavLst>
                                    </p:anim>
                                    <p:animEffect transition="in" filter="fade">
                                      <p:cBhvr>
                                        <p:cTn id="41" dur="500"/>
                                        <p:tgtEl>
                                          <p:spTgt spid="2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p:cTn id="44" dur="500" fill="hold"/>
                                        <p:tgtEl>
                                          <p:spTgt spid="27"/>
                                        </p:tgtEl>
                                        <p:attrNameLst>
                                          <p:attrName>ppt_w</p:attrName>
                                        </p:attrNameLst>
                                      </p:cBhvr>
                                      <p:tavLst>
                                        <p:tav tm="0">
                                          <p:val>
                                            <p:fltVal val="0"/>
                                          </p:val>
                                        </p:tav>
                                        <p:tav tm="100000">
                                          <p:val>
                                            <p:strVal val="#ppt_w"/>
                                          </p:val>
                                        </p:tav>
                                      </p:tavLst>
                                    </p:anim>
                                    <p:anim calcmode="lin" valueType="num">
                                      <p:cBhvr>
                                        <p:cTn id="45" dur="500" fill="hold"/>
                                        <p:tgtEl>
                                          <p:spTgt spid="27"/>
                                        </p:tgtEl>
                                        <p:attrNameLst>
                                          <p:attrName>ppt_h</p:attrName>
                                        </p:attrNameLst>
                                      </p:cBhvr>
                                      <p:tavLst>
                                        <p:tav tm="0">
                                          <p:val>
                                            <p:fltVal val="0"/>
                                          </p:val>
                                        </p:tav>
                                        <p:tav tm="100000">
                                          <p:val>
                                            <p:strVal val="#ppt_h"/>
                                          </p:val>
                                        </p:tav>
                                      </p:tavLst>
                                    </p:anim>
                                    <p:animEffect transition="in" filter="fade">
                                      <p:cBhvr>
                                        <p:cTn id="46" dur="500"/>
                                        <p:tgtEl>
                                          <p:spTgt spid="27"/>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Effect transition="in" filter="fade">
                                      <p:cBhvr>
                                        <p:cTn id="51" dur="500"/>
                                        <p:tgtEl>
                                          <p:spTgt spid="28"/>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p:cTn id="54" dur="500" fill="hold"/>
                                        <p:tgtEl>
                                          <p:spTgt spid="29"/>
                                        </p:tgtEl>
                                        <p:attrNameLst>
                                          <p:attrName>ppt_w</p:attrName>
                                        </p:attrNameLst>
                                      </p:cBhvr>
                                      <p:tavLst>
                                        <p:tav tm="0">
                                          <p:val>
                                            <p:fltVal val="0"/>
                                          </p:val>
                                        </p:tav>
                                        <p:tav tm="100000">
                                          <p:val>
                                            <p:strVal val="#ppt_w"/>
                                          </p:val>
                                        </p:tav>
                                      </p:tavLst>
                                    </p:anim>
                                    <p:anim calcmode="lin" valueType="num">
                                      <p:cBhvr>
                                        <p:cTn id="55" dur="500" fill="hold"/>
                                        <p:tgtEl>
                                          <p:spTgt spid="29"/>
                                        </p:tgtEl>
                                        <p:attrNameLst>
                                          <p:attrName>ppt_h</p:attrName>
                                        </p:attrNameLst>
                                      </p:cBhvr>
                                      <p:tavLst>
                                        <p:tav tm="0">
                                          <p:val>
                                            <p:fltVal val="0"/>
                                          </p:val>
                                        </p:tav>
                                        <p:tav tm="100000">
                                          <p:val>
                                            <p:strVal val="#ppt_h"/>
                                          </p:val>
                                        </p:tav>
                                      </p:tavLst>
                                    </p:anim>
                                    <p:animEffect transition="in" filter="fade">
                                      <p:cBhvr>
                                        <p:cTn id="56" dur="500"/>
                                        <p:tgtEl>
                                          <p:spTgt spid="29"/>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ppt_w</p:attrName>
                                        </p:attrNameLst>
                                      </p:cBhvr>
                                      <p:tavLst>
                                        <p:tav tm="0">
                                          <p:val>
                                            <p:fltVal val="0"/>
                                          </p:val>
                                        </p:tav>
                                        <p:tav tm="100000">
                                          <p:val>
                                            <p:strVal val="#ppt_w"/>
                                          </p:val>
                                        </p:tav>
                                      </p:tavLst>
                                    </p:anim>
                                    <p:anim calcmode="lin" valueType="num">
                                      <p:cBhvr>
                                        <p:cTn id="60" dur="500" fill="hold"/>
                                        <p:tgtEl>
                                          <p:spTgt spid="12"/>
                                        </p:tgtEl>
                                        <p:attrNameLst>
                                          <p:attrName>ppt_h</p:attrName>
                                        </p:attrNameLst>
                                      </p:cBhvr>
                                      <p:tavLst>
                                        <p:tav tm="0">
                                          <p:val>
                                            <p:fltVal val="0"/>
                                          </p:val>
                                        </p:tav>
                                        <p:tav tm="100000">
                                          <p:val>
                                            <p:strVal val="#ppt_h"/>
                                          </p:val>
                                        </p:tav>
                                      </p:tavLst>
                                    </p:anim>
                                    <p:animEffect transition="in" filter="fade">
                                      <p:cBhvr>
                                        <p:cTn id="61" dur="500"/>
                                        <p:tgtEl>
                                          <p:spTgt spid="12"/>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p:cTn id="64" dur="500" fill="hold"/>
                                        <p:tgtEl>
                                          <p:spTgt spid="13"/>
                                        </p:tgtEl>
                                        <p:attrNameLst>
                                          <p:attrName>ppt_w</p:attrName>
                                        </p:attrNameLst>
                                      </p:cBhvr>
                                      <p:tavLst>
                                        <p:tav tm="0">
                                          <p:val>
                                            <p:fltVal val="0"/>
                                          </p:val>
                                        </p:tav>
                                        <p:tav tm="100000">
                                          <p:val>
                                            <p:strVal val="#ppt_w"/>
                                          </p:val>
                                        </p:tav>
                                      </p:tavLst>
                                    </p:anim>
                                    <p:anim calcmode="lin" valueType="num">
                                      <p:cBhvr>
                                        <p:cTn id="65" dur="500" fill="hold"/>
                                        <p:tgtEl>
                                          <p:spTgt spid="13"/>
                                        </p:tgtEl>
                                        <p:attrNameLst>
                                          <p:attrName>ppt_h</p:attrName>
                                        </p:attrNameLst>
                                      </p:cBhvr>
                                      <p:tavLst>
                                        <p:tav tm="0">
                                          <p:val>
                                            <p:fltVal val="0"/>
                                          </p:val>
                                        </p:tav>
                                        <p:tav tm="100000">
                                          <p:val>
                                            <p:strVal val="#ppt_h"/>
                                          </p:val>
                                        </p:tav>
                                      </p:tavLst>
                                    </p:anim>
                                    <p:animEffect transition="in" filter="fade">
                                      <p:cBhvr>
                                        <p:cTn id="66" dur="500"/>
                                        <p:tgtEl>
                                          <p:spTgt spid="13"/>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p:cTn id="69" dur="500" fill="hold"/>
                                        <p:tgtEl>
                                          <p:spTgt spid="14"/>
                                        </p:tgtEl>
                                        <p:attrNameLst>
                                          <p:attrName>ppt_w</p:attrName>
                                        </p:attrNameLst>
                                      </p:cBhvr>
                                      <p:tavLst>
                                        <p:tav tm="0">
                                          <p:val>
                                            <p:fltVal val="0"/>
                                          </p:val>
                                        </p:tav>
                                        <p:tav tm="100000">
                                          <p:val>
                                            <p:strVal val="#ppt_w"/>
                                          </p:val>
                                        </p:tav>
                                      </p:tavLst>
                                    </p:anim>
                                    <p:anim calcmode="lin" valueType="num">
                                      <p:cBhvr>
                                        <p:cTn id="70" dur="500" fill="hold"/>
                                        <p:tgtEl>
                                          <p:spTgt spid="14"/>
                                        </p:tgtEl>
                                        <p:attrNameLst>
                                          <p:attrName>ppt_h</p:attrName>
                                        </p:attrNameLst>
                                      </p:cBhvr>
                                      <p:tavLst>
                                        <p:tav tm="0">
                                          <p:val>
                                            <p:fltVal val="0"/>
                                          </p:val>
                                        </p:tav>
                                        <p:tav tm="100000">
                                          <p:val>
                                            <p:strVal val="#ppt_h"/>
                                          </p:val>
                                        </p:tav>
                                      </p:tavLst>
                                    </p:anim>
                                    <p:animEffect transition="in" filter="fade">
                                      <p:cBhvr>
                                        <p:cTn id="71" dur="500"/>
                                        <p:tgtEl>
                                          <p:spTgt spid="14"/>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15"/>
                                        </p:tgtEl>
                                        <p:attrNameLst>
                                          <p:attrName>style.visibility</p:attrName>
                                        </p:attrNameLst>
                                      </p:cBhvr>
                                      <p:to>
                                        <p:strVal val="visible"/>
                                      </p:to>
                                    </p:set>
                                    <p:anim calcmode="lin" valueType="num">
                                      <p:cBhvr>
                                        <p:cTn id="74" dur="500" fill="hold"/>
                                        <p:tgtEl>
                                          <p:spTgt spid="15"/>
                                        </p:tgtEl>
                                        <p:attrNameLst>
                                          <p:attrName>ppt_w</p:attrName>
                                        </p:attrNameLst>
                                      </p:cBhvr>
                                      <p:tavLst>
                                        <p:tav tm="0">
                                          <p:val>
                                            <p:fltVal val="0"/>
                                          </p:val>
                                        </p:tav>
                                        <p:tav tm="100000">
                                          <p:val>
                                            <p:strVal val="#ppt_w"/>
                                          </p:val>
                                        </p:tav>
                                      </p:tavLst>
                                    </p:anim>
                                    <p:anim calcmode="lin" valueType="num">
                                      <p:cBhvr>
                                        <p:cTn id="75" dur="500" fill="hold"/>
                                        <p:tgtEl>
                                          <p:spTgt spid="15"/>
                                        </p:tgtEl>
                                        <p:attrNameLst>
                                          <p:attrName>ppt_h</p:attrName>
                                        </p:attrNameLst>
                                      </p:cBhvr>
                                      <p:tavLst>
                                        <p:tav tm="0">
                                          <p:val>
                                            <p:fltVal val="0"/>
                                          </p:val>
                                        </p:tav>
                                        <p:tav tm="100000">
                                          <p:val>
                                            <p:strVal val="#ppt_h"/>
                                          </p:val>
                                        </p:tav>
                                      </p:tavLst>
                                    </p:anim>
                                    <p:animEffect transition="in" filter="fade">
                                      <p:cBhvr>
                                        <p:cTn id="76" dur="500"/>
                                        <p:tgtEl>
                                          <p:spTgt spid="15"/>
                                        </p:tgtEl>
                                      </p:cBhvr>
                                    </p:animEffect>
                                  </p:childTnLst>
                                </p:cTn>
                              </p:par>
                            </p:childTnLst>
                          </p:cTn>
                        </p:par>
                        <p:par>
                          <p:cTn id="77" fill="hold">
                            <p:stCondLst>
                              <p:cond delay="600"/>
                            </p:stCondLst>
                            <p:childTnLst>
                              <p:par>
                                <p:cTn id="78" presetID="42" presetClass="entr" presetSubtype="0" fill="hold" nodeType="afterEffect">
                                  <p:stCondLst>
                                    <p:cond delay="0"/>
                                  </p:stCondLst>
                                  <p:childTnLst>
                                    <p:set>
                                      <p:cBhvr>
                                        <p:cTn id="79" dur="1" fill="hold">
                                          <p:stCondLst>
                                            <p:cond delay="0"/>
                                          </p:stCondLst>
                                        </p:cTn>
                                        <p:tgtEl>
                                          <p:spTgt spid="68"/>
                                        </p:tgtEl>
                                        <p:attrNameLst>
                                          <p:attrName>style.visibility</p:attrName>
                                        </p:attrNameLst>
                                      </p:cBhvr>
                                      <p:to>
                                        <p:strVal val="visible"/>
                                      </p:to>
                                    </p:set>
                                    <p:animEffect transition="in" filter="fade">
                                      <p:cBhvr>
                                        <p:cTn id="80" dur="1000"/>
                                        <p:tgtEl>
                                          <p:spTgt spid="68"/>
                                        </p:tgtEl>
                                      </p:cBhvr>
                                    </p:animEffect>
                                    <p:anim calcmode="lin" valueType="num">
                                      <p:cBhvr>
                                        <p:cTn id="81" dur="1000" fill="hold"/>
                                        <p:tgtEl>
                                          <p:spTgt spid="68"/>
                                        </p:tgtEl>
                                        <p:attrNameLst>
                                          <p:attrName>ppt_x</p:attrName>
                                        </p:attrNameLst>
                                      </p:cBhvr>
                                      <p:tavLst>
                                        <p:tav tm="0">
                                          <p:val>
                                            <p:strVal val="#ppt_x"/>
                                          </p:val>
                                        </p:tav>
                                        <p:tav tm="100000">
                                          <p:val>
                                            <p:strVal val="#ppt_x"/>
                                          </p:val>
                                        </p:tav>
                                      </p:tavLst>
                                    </p:anim>
                                    <p:anim calcmode="lin" valueType="num">
                                      <p:cBhvr>
                                        <p:cTn id="82" dur="1000" fill="hold"/>
                                        <p:tgtEl>
                                          <p:spTgt spid="68"/>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250"/>
                                  </p:stCondLst>
                                  <p:childTnLst>
                                    <p:set>
                                      <p:cBhvr>
                                        <p:cTn id="84" dur="1" fill="hold">
                                          <p:stCondLst>
                                            <p:cond delay="0"/>
                                          </p:stCondLst>
                                        </p:cTn>
                                        <p:tgtEl>
                                          <p:spTgt spid="71"/>
                                        </p:tgtEl>
                                        <p:attrNameLst>
                                          <p:attrName>style.visibility</p:attrName>
                                        </p:attrNameLst>
                                      </p:cBhvr>
                                      <p:to>
                                        <p:strVal val="visible"/>
                                      </p:to>
                                    </p:set>
                                    <p:animEffect transition="in" filter="fade">
                                      <p:cBhvr>
                                        <p:cTn id="85" dur="1000"/>
                                        <p:tgtEl>
                                          <p:spTgt spid="71"/>
                                        </p:tgtEl>
                                      </p:cBhvr>
                                    </p:animEffect>
                                    <p:anim calcmode="lin" valueType="num">
                                      <p:cBhvr>
                                        <p:cTn id="86" dur="1000" fill="hold"/>
                                        <p:tgtEl>
                                          <p:spTgt spid="71"/>
                                        </p:tgtEl>
                                        <p:attrNameLst>
                                          <p:attrName>ppt_x</p:attrName>
                                        </p:attrNameLst>
                                      </p:cBhvr>
                                      <p:tavLst>
                                        <p:tav tm="0">
                                          <p:val>
                                            <p:strVal val="#ppt_x"/>
                                          </p:val>
                                        </p:tav>
                                        <p:tav tm="100000">
                                          <p:val>
                                            <p:strVal val="#ppt_x"/>
                                          </p:val>
                                        </p:tav>
                                      </p:tavLst>
                                    </p:anim>
                                    <p:anim calcmode="lin" valueType="num">
                                      <p:cBhvr>
                                        <p:cTn id="87" dur="1000" fill="hold"/>
                                        <p:tgtEl>
                                          <p:spTgt spid="71"/>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500"/>
                                  </p:stCondLst>
                                  <p:childTnLst>
                                    <p:set>
                                      <p:cBhvr>
                                        <p:cTn id="89" dur="1" fill="hold">
                                          <p:stCondLst>
                                            <p:cond delay="0"/>
                                          </p:stCondLst>
                                        </p:cTn>
                                        <p:tgtEl>
                                          <p:spTgt spid="74"/>
                                        </p:tgtEl>
                                        <p:attrNameLst>
                                          <p:attrName>style.visibility</p:attrName>
                                        </p:attrNameLst>
                                      </p:cBhvr>
                                      <p:to>
                                        <p:strVal val="visible"/>
                                      </p:to>
                                    </p:set>
                                    <p:animEffect transition="in" filter="fade">
                                      <p:cBhvr>
                                        <p:cTn id="90" dur="1000"/>
                                        <p:tgtEl>
                                          <p:spTgt spid="74"/>
                                        </p:tgtEl>
                                      </p:cBhvr>
                                    </p:animEffect>
                                    <p:anim calcmode="lin" valueType="num">
                                      <p:cBhvr>
                                        <p:cTn id="91" dur="1000" fill="hold"/>
                                        <p:tgtEl>
                                          <p:spTgt spid="74"/>
                                        </p:tgtEl>
                                        <p:attrNameLst>
                                          <p:attrName>ppt_x</p:attrName>
                                        </p:attrNameLst>
                                      </p:cBhvr>
                                      <p:tavLst>
                                        <p:tav tm="0">
                                          <p:val>
                                            <p:strVal val="#ppt_x"/>
                                          </p:val>
                                        </p:tav>
                                        <p:tav tm="100000">
                                          <p:val>
                                            <p:strVal val="#ppt_x"/>
                                          </p:val>
                                        </p:tav>
                                      </p:tavLst>
                                    </p:anim>
                                    <p:anim calcmode="lin" valueType="num">
                                      <p:cBhvr>
                                        <p:cTn id="92" dur="1000" fill="hold"/>
                                        <p:tgtEl>
                                          <p:spTgt spid="74"/>
                                        </p:tgtEl>
                                        <p:attrNameLst>
                                          <p:attrName>ppt_y</p:attrName>
                                        </p:attrNameLst>
                                      </p:cBhvr>
                                      <p:tavLst>
                                        <p:tav tm="0">
                                          <p:val>
                                            <p:strVal val="#ppt_y+.1"/>
                                          </p:val>
                                        </p:tav>
                                        <p:tav tm="100000">
                                          <p:val>
                                            <p:strVal val="#ppt_y"/>
                                          </p:val>
                                        </p:tav>
                                      </p:tavLst>
                                    </p:anim>
                                  </p:childTnLst>
                                </p:cTn>
                              </p:par>
                            </p:childTnLst>
                          </p:cTn>
                        </p:par>
                        <p:par>
                          <p:cTn id="93" fill="hold">
                            <p:stCondLst>
                              <p:cond delay="2100"/>
                            </p:stCondLst>
                            <p:childTnLst>
                              <p:par>
                                <p:cTn id="94" presetID="22" presetClass="entr" presetSubtype="8"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wipe(left)">
                                      <p:cBhvr>
                                        <p:cTn id="96" dur="500"/>
                                        <p:tgtEl>
                                          <p:spTgt spid="59"/>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60"/>
                                        </p:tgtEl>
                                        <p:attrNameLst>
                                          <p:attrName>style.visibility</p:attrName>
                                        </p:attrNameLst>
                                      </p:cBhvr>
                                      <p:to>
                                        <p:strVal val="visible"/>
                                      </p:to>
                                    </p:set>
                                    <p:animEffect transition="in" filter="wipe(left)">
                                      <p:cBhvr>
                                        <p:cTn id="99" dur="500"/>
                                        <p:tgtEl>
                                          <p:spTgt spid="60"/>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62"/>
                                        </p:tgtEl>
                                        <p:attrNameLst>
                                          <p:attrName>style.visibility</p:attrName>
                                        </p:attrNameLst>
                                      </p:cBhvr>
                                      <p:to>
                                        <p:strVal val="visible"/>
                                      </p:to>
                                    </p:set>
                                    <p:animEffect transition="in" filter="wipe(left)">
                                      <p:cBhvr>
                                        <p:cTn id="105" dur="500"/>
                                        <p:tgtEl>
                                          <p:spTgt spid="62"/>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63"/>
                                        </p:tgtEl>
                                        <p:attrNameLst>
                                          <p:attrName>style.visibility</p:attrName>
                                        </p:attrNameLst>
                                      </p:cBhvr>
                                      <p:to>
                                        <p:strVal val="visible"/>
                                      </p:to>
                                    </p:set>
                                    <p:animEffect transition="in" filter="wipe(left)">
                                      <p:cBhvr>
                                        <p:cTn id="108" dur="500"/>
                                        <p:tgtEl>
                                          <p:spTgt spid="63"/>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64"/>
                                        </p:tgtEl>
                                        <p:attrNameLst>
                                          <p:attrName>style.visibility</p:attrName>
                                        </p:attrNameLst>
                                      </p:cBhvr>
                                      <p:to>
                                        <p:strVal val="visible"/>
                                      </p:to>
                                    </p:set>
                                    <p:animEffect transition="in" filter="wipe(left)">
                                      <p:cBhvr>
                                        <p:cTn id="111" dur="500"/>
                                        <p:tgtEl>
                                          <p:spTgt spid="64"/>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65"/>
                                        </p:tgtEl>
                                        <p:attrNameLst>
                                          <p:attrName>style.visibility</p:attrName>
                                        </p:attrNameLst>
                                      </p:cBhvr>
                                      <p:to>
                                        <p:strVal val="visible"/>
                                      </p:to>
                                    </p:set>
                                    <p:animEffect transition="in" filter="wipe(left)">
                                      <p:cBhvr>
                                        <p:cTn id="114" dur="500"/>
                                        <p:tgtEl>
                                          <p:spTgt spid="65"/>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66"/>
                                        </p:tgtEl>
                                        <p:attrNameLst>
                                          <p:attrName>style.visibility</p:attrName>
                                        </p:attrNameLst>
                                      </p:cBhvr>
                                      <p:to>
                                        <p:strVal val="visible"/>
                                      </p:to>
                                    </p:set>
                                    <p:animEffect transition="in" filter="wipe(left)">
                                      <p:cBhvr>
                                        <p:cTn id="117" dur="500"/>
                                        <p:tgtEl>
                                          <p:spTgt spid="66"/>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67"/>
                                        </p:tgtEl>
                                        <p:attrNameLst>
                                          <p:attrName>style.visibility</p:attrName>
                                        </p:attrNameLst>
                                      </p:cBhvr>
                                      <p:to>
                                        <p:strVal val="visible"/>
                                      </p:to>
                                    </p:set>
                                    <p:animEffect transition="in" filter="wipe(left)">
                                      <p:cBhvr>
                                        <p:cTn id="120" dur="500"/>
                                        <p:tgtEl>
                                          <p:spTgt spid="67"/>
                                        </p:tgtEl>
                                      </p:cBhvr>
                                    </p:animEffect>
                                  </p:childTnLst>
                                </p:cTn>
                              </p:par>
                              <p:par>
                                <p:cTn id="121" presetID="22" presetClass="entr" presetSubtype="8" fill="hold" grpId="0" nodeType="withEffect" nodePh="1">
                                  <p:stCondLst>
                                    <p:cond delay="0"/>
                                  </p:stCondLst>
                                  <p:endCondLst>
                                    <p:cond evt="begin" delay="0">
                                      <p:tn val="121"/>
                                    </p:cond>
                                  </p:endCondLst>
                                  <p:childTnLst>
                                    <p:set>
                                      <p:cBhvr>
                                        <p:cTn id="122" dur="1" fill="hold">
                                          <p:stCondLst>
                                            <p:cond delay="0"/>
                                          </p:stCondLst>
                                        </p:cTn>
                                        <p:tgtEl>
                                          <p:spTgt spid="49"/>
                                        </p:tgtEl>
                                        <p:attrNameLst>
                                          <p:attrName>style.visibility</p:attrName>
                                        </p:attrNameLst>
                                      </p:cBhvr>
                                      <p:to>
                                        <p:strVal val="visible"/>
                                      </p:to>
                                    </p:set>
                                    <p:animEffect transition="in" filter="wipe(left)">
                                      <p:cBhvr>
                                        <p:cTn id="123" dur="500"/>
                                        <p:tgtEl>
                                          <p:spTgt spid="49"/>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50"/>
                                        </p:tgtEl>
                                        <p:attrNameLst>
                                          <p:attrName>style.visibility</p:attrName>
                                        </p:attrNameLst>
                                      </p:cBhvr>
                                      <p:to>
                                        <p:strVal val="visible"/>
                                      </p:to>
                                    </p:set>
                                    <p:animEffect transition="in" filter="wipe(left)">
                                      <p:cBhvr>
                                        <p:cTn id="126" dur="500"/>
                                        <p:tgtEl>
                                          <p:spTgt spid="50"/>
                                        </p:tgtEl>
                                      </p:cBhvr>
                                    </p:animEffect>
                                  </p:childTnLst>
                                </p:cTn>
                              </p:par>
                              <p:par>
                                <p:cTn id="127" presetID="22" presetClass="entr" presetSubtype="8" fill="hold" grpId="0" nodeType="withEffect" nodePh="1">
                                  <p:stCondLst>
                                    <p:cond delay="0"/>
                                  </p:stCondLst>
                                  <p:endCondLst>
                                    <p:cond evt="begin" delay="0">
                                      <p:tn val="127"/>
                                    </p:cond>
                                  </p:endCondLst>
                                  <p:childTnLst>
                                    <p:set>
                                      <p:cBhvr>
                                        <p:cTn id="128" dur="1" fill="hold">
                                          <p:stCondLst>
                                            <p:cond delay="0"/>
                                          </p:stCondLst>
                                        </p:cTn>
                                        <p:tgtEl>
                                          <p:spTgt spid="51"/>
                                        </p:tgtEl>
                                        <p:attrNameLst>
                                          <p:attrName>style.visibility</p:attrName>
                                        </p:attrNameLst>
                                      </p:cBhvr>
                                      <p:to>
                                        <p:strVal val="visible"/>
                                      </p:to>
                                    </p:set>
                                    <p:animEffect transition="in" filter="wipe(left)">
                                      <p:cBhvr>
                                        <p:cTn id="129" dur="500"/>
                                        <p:tgtEl>
                                          <p:spTgt spid="51"/>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52"/>
                                        </p:tgtEl>
                                        <p:attrNameLst>
                                          <p:attrName>style.visibility</p:attrName>
                                        </p:attrNameLst>
                                      </p:cBhvr>
                                      <p:to>
                                        <p:strVal val="visible"/>
                                      </p:to>
                                    </p:set>
                                    <p:animEffect transition="in" filter="wipe(left)">
                                      <p:cBhvr>
                                        <p:cTn id="132" dur="500"/>
                                        <p:tgtEl>
                                          <p:spTgt spid="52"/>
                                        </p:tgtEl>
                                      </p:cBhvr>
                                    </p:animEffect>
                                  </p:childTnLst>
                                </p:cTn>
                              </p:par>
                              <p:par>
                                <p:cTn id="133" presetID="22" presetClass="entr" presetSubtype="8" fill="hold" grpId="0" nodeType="withEffect" nodePh="1">
                                  <p:stCondLst>
                                    <p:cond delay="0"/>
                                  </p:stCondLst>
                                  <p:endCondLst>
                                    <p:cond evt="begin" delay="0">
                                      <p:tn val="133"/>
                                    </p:cond>
                                  </p:endCondLst>
                                  <p:childTnLst>
                                    <p:set>
                                      <p:cBhvr>
                                        <p:cTn id="134" dur="1" fill="hold">
                                          <p:stCondLst>
                                            <p:cond delay="0"/>
                                          </p:stCondLst>
                                        </p:cTn>
                                        <p:tgtEl>
                                          <p:spTgt spid="53"/>
                                        </p:tgtEl>
                                        <p:attrNameLst>
                                          <p:attrName>style.visibility</p:attrName>
                                        </p:attrNameLst>
                                      </p:cBhvr>
                                      <p:to>
                                        <p:strVal val="visible"/>
                                      </p:to>
                                    </p:set>
                                    <p:animEffect transition="in" filter="wipe(left)">
                                      <p:cBhvr>
                                        <p:cTn id="135" dur="500"/>
                                        <p:tgtEl>
                                          <p:spTgt spid="5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54"/>
                                        </p:tgtEl>
                                        <p:attrNameLst>
                                          <p:attrName>style.visibility</p:attrName>
                                        </p:attrNameLst>
                                      </p:cBhvr>
                                      <p:to>
                                        <p:strVal val="visible"/>
                                      </p:to>
                                    </p:set>
                                    <p:animEffect transition="in" filter="wipe(left)">
                                      <p:cBhvr>
                                        <p:cTn id="138" dur="500"/>
                                        <p:tgtEl>
                                          <p:spTgt spid="54"/>
                                        </p:tgtEl>
                                      </p:cBhvr>
                                    </p:animEffect>
                                  </p:childTnLst>
                                </p:cTn>
                              </p:par>
                              <p:par>
                                <p:cTn id="139" presetID="22" presetClass="entr" presetSubtype="8" fill="hold" grpId="0" nodeType="withEffect" nodePh="1">
                                  <p:stCondLst>
                                    <p:cond delay="0"/>
                                  </p:stCondLst>
                                  <p:endCondLst>
                                    <p:cond evt="begin" delay="0">
                                      <p:tn val="139"/>
                                    </p:cond>
                                  </p:endCondLst>
                                  <p:childTnLst>
                                    <p:set>
                                      <p:cBhvr>
                                        <p:cTn id="140" dur="1" fill="hold">
                                          <p:stCondLst>
                                            <p:cond delay="0"/>
                                          </p:stCondLst>
                                        </p:cTn>
                                        <p:tgtEl>
                                          <p:spTgt spid="30"/>
                                        </p:tgtEl>
                                        <p:attrNameLst>
                                          <p:attrName>style.visibility</p:attrName>
                                        </p:attrNameLst>
                                      </p:cBhvr>
                                      <p:to>
                                        <p:strVal val="visible"/>
                                      </p:to>
                                    </p:set>
                                    <p:animEffect transition="in" filter="wipe(left)">
                                      <p:cBhvr>
                                        <p:cTn id="141" dur="500"/>
                                        <p:tgtEl>
                                          <p:spTgt spid="30"/>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31"/>
                                        </p:tgtEl>
                                        <p:attrNameLst>
                                          <p:attrName>style.visibility</p:attrName>
                                        </p:attrNameLst>
                                      </p:cBhvr>
                                      <p:to>
                                        <p:strVal val="visible"/>
                                      </p:to>
                                    </p:set>
                                    <p:animEffect transition="in" filter="wipe(left)">
                                      <p:cBhvr>
                                        <p:cTn id="144" dur="500"/>
                                        <p:tgtEl>
                                          <p:spTgt spid="31"/>
                                        </p:tgtEl>
                                      </p:cBhvr>
                                    </p:animEffect>
                                  </p:childTnLst>
                                </p:cTn>
                              </p:par>
                              <p:par>
                                <p:cTn id="145" presetID="22" presetClass="entr" presetSubtype="8" fill="hold" grpId="0" nodeType="withEffect" nodePh="1">
                                  <p:stCondLst>
                                    <p:cond delay="0"/>
                                  </p:stCondLst>
                                  <p:endCondLst>
                                    <p:cond evt="begin" delay="0">
                                      <p:tn val="145"/>
                                    </p:cond>
                                  </p:endCondLst>
                                  <p:childTnLst>
                                    <p:set>
                                      <p:cBhvr>
                                        <p:cTn id="146" dur="1" fill="hold">
                                          <p:stCondLst>
                                            <p:cond delay="0"/>
                                          </p:stCondLst>
                                        </p:cTn>
                                        <p:tgtEl>
                                          <p:spTgt spid="32"/>
                                        </p:tgtEl>
                                        <p:attrNameLst>
                                          <p:attrName>style.visibility</p:attrName>
                                        </p:attrNameLst>
                                      </p:cBhvr>
                                      <p:to>
                                        <p:strVal val="visible"/>
                                      </p:to>
                                    </p:set>
                                    <p:animEffect transition="in" filter="wipe(left)">
                                      <p:cBhvr>
                                        <p:cTn id="147" dur="500"/>
                                        <p:tgtEl>
                                          <p:spTgt spid="32"/>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33"/>
                                        </p:tgtEl>
                                        <p:attrNameLst>
                                          <p:attrName>style.visibility</p:attrName>
                                        </p:attrNameLst>
                                      </p:cBhvr>
                                      <p:to>
                                        <p:strVal val="visible"/>
                                      </p:to>
                                    </p:set>
                                    <p:animEffect transition="in" filter="wipe(left)">
                                      <p:cBhvr>
                                        <p:cTn id="150" dur="500"/>
                                        <p:tgtEl>
                                          <p:spTgt spid="33"/>
                                        </p:tgtEl>
                                      </p:cBhvr>
                                    </p:animEffect>
                                  </p:childTnLst>
                                </p:cTn>
                              </p:par>
                              <p:par>
                                <p:cTn id="151" presetID="22" presetClass="entr" presetSubtype="8" fill="hold" grpId="0" nodeType="withEffect" nodePh="1">
                                  <p:stCondLst>
                                    <p:cond delay="0"/>
                                  </p:stCondLst>
                                  <p:endCondLst>
                                    <p:cond evt="begin" delay="0">
                                      <p:tn val="151"/>
                                    </p:cond>
                                  </p:endCondLst>
                                  <p:childTnLst>
                                    <p:set>
                                      <p:cBhvr>
                                        <p:cTn id="152" dur="1" fill="hold">
                                          <p:stCondLst>
                                            <p:cond delay="0"/>
                                          </p:stCondLst>
                                        </p:cTn>
                                        <p:tgtEl>
                                          <p:spTgt spid="34"/>
                                        </p:tgtEl>
                                        <p:attrNameLst>
                                          <p:attrName>style.visibility</p:attrName>
                                        </p:attrNameLst>
                                      </p:cBhvr>
                                      <p:to>
                                        <p:strVal val="visible"/>
                                      </p:to>
                                    </p:set>
                                    <p:animEffect transition="in" filter="wipe(left)">
                                      <p:cBhvr>
                                        <p:cTn id="153" dur="500"/>
                                        <p:tgtEl>
                                          <p:spTgt spid="3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5"/>
                                        </p:tgtEl>
                                        <p:attrNameLst>
                                          <p:attrName>style.visibility</p:attrName>
                                        </p:attrNameLst>
                                      </p:cBhvr>
                                      <p:to>
                                        <p:strVal val="visible"/>
                                      </p:to>
                                    </p:set>
                                    <p:animEffect transition="in" filter="wipe(left)">
                                      <p:cBhvr>
                                        <p:cTn id="156" dur="500"/>
                                        <p:tgtEl>
                                          <p:spTgt spid="35"/>
                                        </p:tgtEl>
                                      </p:cBhvr>
                                    </p:animEffect>
                                  </p:childTnLst>
                                </p:cTn>
                              </p:par>
                              <p:par>
                                <p:cTn id="157" presetID="22" presetClass="entr" presetSubtype="8" fill="hold" grpId="0" nodeType="withEffect" nodePh="1">
                                  <p:stCondLst>
                                    <p:cond delay="0"/>
                                  </p:stCondLst>
                                  <p:endCondLst>
                                    <p:cond evt="begin" delay="0">
                                      <p:tn val="157"/>
                                    </p:cond>
                                  </p:endCondLst>
                                  <p:childTnLst>
                                    <p:set>
                                      <p:cBhvr>
                                        <p:cTn id="158" dur="1" fill="hold">
                                          <p:stCondLst>
                                            <p:cond delay="0"/>
                                          </p:stCondLst>
                                        </p:cTn>
                                        <p:tgtEl>
                                          <p:spTgt spid="16"/>
                                        </p:tgtEl>
                                        <p:attrNameLst>
                                          <p:attrName>style.visibility</p:attrName>
                                        </p:attrNameLst>
                                      </p:cBhvr>
                                      <p:to>
                                        <p:strVal val="visible"/>
                                      </p:to>
                                    </p:set>
                                    <p:animEffect transition="in" filter="wipe(left)">
                                      <p:cBhvr>
                                        <p:cTn id="159" dur="500"/>
                                        <p:tgtEl>
                                          <p:spTgt spid="16"/>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17"/>
                                        </p:tgtEl>
                                        <p:attrNameLst>
                                          <p:attrName>style.visibility</p:attrName>
                                        </p:attrNameLst>
                                      </p:cBhvr>
                                      <p:to>
                                        <p:strVal val="visible"/>
                                      </p:to>
                                    </p:set>
                                    <p:animEffect transition="in" filter="wipe(left)">
                                      <p:cBhvr>
                                        <p:cTn id="162" dur="500"/>
                                        <p:tgtEl>
                                          <p:spTgt spid="17"/>
                                        </p:tgtEl>
                                      </p:cBhvr>
                                    </p:animEffect>
                                  </p:childTnLst>
                                </p:cTn>
                              </p:par>
                              <p:par>
                                <p:cTn id="163" presetID="22" presetClass="entr" presetSubtype="8" fill="hold" grpId="0" nodeType="withEffect" nodePh="1">
                                  <p:stCondLst>
                                    <p:cond delay="0"/>
                                  </p:stCondLst>
                                  <p:endCondLst>
                                    <p:cond evt="begin" delay="0">
                                      <p:tn val="163"/>
                                    </p:cond>
                                  </p:endCondLst>
                                  <p:childTnLst>
                                    <p:set>
                                      <p:cBhvr>
                                        <p:cTn id="164" dur="1" fill="hold">
                                          <p:stCondLst>
                                            <p:cond delay="0"/>
                                          </p:stCondLst>
                                        </p:cTn>
                                        <p:tgtEl>
                                          <p:spTgt spid="18"/>
                                        </p:tgtEl>
                                        <p:attrNameLst>
                                          <p:attrName>style.visibility</p:attrName>
                                        </p:attrNameLst>
                                      </p:cBhvr>
                                      <p:to>
                                        <p:strVal val="visible"/>
                                      </p:to>
                                    </p:set>
                                    <p:animEffect transition="in" filter="wipe(left)">
                                      <p:cBhvr>
                                        <p:cTn id="165" dur="500"/>
                                        <p:tgtEl>
                                          <p:spTgt spid="18"/>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19"/>
                                        </p:tgtEl>
                                        <p:attrNameLst>
                                          <p:attrName>style.visibility</p:attrName>
                                        </p:attrNameLst>
                                      </p:cBhvr>
                                      <p:to>
                                        <p:strVal val="visible"/>
                                      </p:to>
                                    </p:set>
                                    <p:animEffect transition="in" filter="wipe(left)">
                                      <p:cBhvr>
                                        <p:cTn id="168" dur="500"/>
                                        <p:tgtEl>
                                          <p:spTgt spid="19"/>
                                        </p:tgtEl>
                                      </p:cBhvr>
                                    </p:animEffect>
                                  </p:childTnLst>
                                </p:cTn>
                              </p:par>
                              <p:par>
                                <p:cTn id="169" presetID="22" presetClass="entr" presetSubtype="8" fill="hold" grpId="0" nodeType="withEffect" nodePh="1">
                                  <p:stCondLst>
                                    <p:cond delay="0"/>
                                  </p:stCondLst>
                                  <p:endCondLst>
                                    <p:cond evt="begin" delay="0">
                                      <p:tn val="169"/>
                                    </p:cond>
                                  </p:endCondLst>
                                  <p:childTnLst>
                                    <p:set>
                                      <p:cBhvr>
                                        <p:cTn id="170" dur="1" fill="hold">
                                          <p:stCondLst>
                                            <p:cond delay="0"/>
                                          </p:stCondLst>
                                        </p:cTn>
                                        <p:tgtEl>
                                          <p:spTgt spid="20"/>
                                        </p:tgtEl>
                                        <p:attrNameLst>
                                          <p:attrName>style.visibility</p:attrName>
                                        </p:attrNameLst>
                                      </p:cBhvr>
                                      <p:to>
                                        <p:strVal val="visible"/>
                                      </p:to>
                                    </p:set>
                                    <p:animEffect transition="in" filter="wipe(left)">
                                      <p:cBhvr>
                                        <p:cTn id="171" dur="500"/>
                                        <p:tgtEl>
                                          <p:spTgt spid="20"/>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21"/>
                                        </p:tgtEl>
                                        <p:attrNameLst>
                                          <p:attrName>style.visibility</p:attrName>
                                        </p:attrNameLst>
                                      </p:cBhvr>
                                      <p:to>
                                        <p:strVal val="visible"/>
                                      </p:to>
                                    </p:set>
                                    <p:animEffect transition="in" filter="wipe(left)">
                                      <p:cBhvr>
                                        <p:cTn id="17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P spid="62" grpId="0" animBg="1"/>
      <p:bldP spid="63" grpId="0" animBg="1"/>
      <p:bldP spid="64" grpId="0" animBg="1"/>
      <p:bldP spid="65" grpId="0" animBg="1"/>
      <p:bldP spid="66" grpId="0" animBg="1"/>
      <p:bldP spid="67" grpId="0" animBg="1"/>
      <p:bldP spid="55" grpId="0" animBg="1"/>
      <p:bldP spid="56" grpId="0" animBg="1"/>
      <p:bldP spid="57" grpId="0" animBg="1"/>
      <p:bldP spid="58" grpId="0" animBg="1"/>
      <p:bldP spid="49" grpId="0"/>
      <p:bldP spid="50" grpId="0" animBg="1"/>
      <p:bldP spid="51" grpId="0"/>
      <p:bldP spid="52" grpId="0" animBg="1"/>
      <p:bldP spid="53" grpId="0"/>
      <p:bldP spid="54" grpId="0" animBg="1"/>
      <p:bldP spid="30" grpId="0"/>
      <p:bldP spid="31" grpId="0" animBg="1"/>
      <p:bldP spid="32" grpId="0"/>
      <p:bldP spid="33" grpId="0" animBg="1"/>
      <p:bldP spid="34" grpId="0"/>
      <p:bldP spid="35" grpId="0" animBg="1"/>
      <p:bldP spid="26" grpId="0" animBg="1"/>
      <p:bldP spid="27" grpId="0" animBg="1"/>
      <p:bldP spid="28" grpId="0" animBg="1"/>
      <p:bldP spid="29" grpId="0" animBg="1"/>
      <p:bldP spid="16" grpId="0"/>
      <p:bldP spid="17" grpId="0" animBg="1"/>
      <p:bldP spid="18" grpId="0"/>
      <p:bldP spid="19" grpId="0" animBg="1"/>
      <p:bldP spid="20" grpId="0"/>
      <p:bldP spid="21" grpId="0" animBg="1"/>
      <p:bldP spid="12" grpId="0" animBg="1"/>
      <p:bldP spid="13" grpId="0" animBg="1"/>
      <p:bldP spid="14" grpId="0" animBg="1"/>
      <p:bldP spid="15" grpId="0" animBg="1"/>
      <p:bldP spid="82"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5A5B6729-8EA1-406B-9546-72A4E8AA543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23882" y="3524648"/>
            <a:ext cx="7544237" cy="3333352"/>
          </a:xfrm>
          <a:prstGeom prst="rect">
            <a:avLst/>
          </a:prstGeom>
        </p:spPr>
      </p:pic>
      <p:sp>
        <p:nvSpPr>
          <p:cNvPr id="46"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1723549"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可行性分析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 xmlns:a16="http://schemas.microsoft.com/office/drawing/2014/main" id="{8DE6CD62-A5CF-42EF-B6BB-0447C20B7252}"/>
              </a:ext>
            </a:extLst>
          </p:cNvPr>
          <p:cNvSpPr txBox="1"/>
          <p:nvPr/>
        </p:nvSpPr>
        <p:spPr>
          <a:xfrm>
            <a:off x="1410141" y="3969399"/>
            <a:ext cx="1323439" cy="307777"/>
          </a:xfrm>
          <a:prstGeom prst="rect">
            <a:avLst/>
          </a:prstGeom>
          <a:noFill/>
        </p:spPr>
        <p:txBody>
          <a:bodyPr wrap="square" rtlCol="0">
            <a:spAutoFit/>
          </a:bodyPr>
          <a:lstStyle/>
          <a:p>
            <a:pPr algn="ctr" defTabSz="1219020"/>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 xmlns:a16="http://schemas.microsoft.com/office/drawing/2014/main" id="{503E0C68-DA60-417A-94AF-3E2A39D1D51A}"/>
              </a:ext>
            </a:extLst>
          </p:cNvPr>
          <p:cNvSpPr txBox="1"/>
          <p:nvPr/>
        </p:nvSpPr>
        <p:spPr>
          <a:xfrm>
            <a:off x="1007436" y="4331087"/>
            <a:ext cx="2128849" cy="1033809"/>
          </a:xfrm>
          <a:prstGeom prst="rect">
            <a:avLst/>
          </a:prstGeom>
          <a:noFill/>
        </p:spPr>
        <p:txBody>
          <a:bodyPr wrap="square" rtlCol="0">
            <a:spAutoFit/>
          </a:bodyPr>
          <a:lstStyle/>
          <a:p>
            <a:pPr algn="ct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10" name="图片 9">
            <a:extLst>
              <a:ext uri="{FF2B5EF4-FFF2-40B4-BE49-F238E27FC236}">
                <a16:creationId xmlns="" xmlns:a16="http://schemas.microsoft.com/office/drawing/2014/main" id="{5C227AC2-42CD-4F54-BBD1-B211655F4FE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56374" y="1902656"/>
            <a:ext cx="1519172" cy="1759041"/>
          </a:xfrm>
          <a:prstGeom prst="rect">
            <a:avLst/>
          </a:prstGeom>
        </p:spPr>
      </p:pic>
      <p:pic>
        <p:nvPicPr>
          <p:cNvPr id="13" name="图片 12">
            <a:extLst>
              <a:ext uri="{FF2B5EF4-FFF2-40B4-BE49-F238E27FC236}">
                <a16:creationId xmlns="" xmlns:a16="http://schemas.microsoft.com/office/drawing/2014/main" id="{FCC1E2F4-EE60-4BE3-ACED-1B1CCD99B74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48619" y="1902656"/>
            <a:ext cx="1519172" cy="1759041"/>
          </a:xfrm>
          <a:prstGeom prst="rect">
            <a:avLst/>
          </a:prstGeom>
        </p:spPr>
      </p:pic>
      <p:pic>
        <p:nvPicPr>
          <p:cNvPr id="15" name="图片 14">
            <a:extLst>
              <a:ext uri="{FF2B5EF4-FFF2-40B4-BE49-F238E27FC236}">
                <a16:creationId xmlns="" xmlns:a16="http://schemas.microsoft.com/office/drawing/2014/main" id="{53EF9BEA-0115-4A48-B51A-07A45C448EA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40863" y="1902656"/>
            <a:ext cx="1519172" cy="1759041"/>
          </a:xfrm>
          <a:prstGeom prst="rect">
            <a:avLst/>
          </a:prstGeom>
        </p:spPr>
      </p:pic>
      <p:pic>
        <p:nvPicPr>
          <p:cNvPr id="17" name="图片 16">
            <a:extLst>
              <a:ext uri="{FF2B5EF4-FFF2-40B4-BE49-F238E27FC236}">
                <a16:creationId xmlns="" xmlns:a16="http://schemas.microsoft.com/office/drawing/2014/main" id="{7F48261D-3BF6-4A7B-8F67-11BB859927A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33107" y="1902656"/>
            <a:ext cx="1519172" cy="1759041"/>
          </a:xfrm>
          <a:prstGeom prst="rect">
            <a:avLst/>
          </a:prstGeom>
        </p:spPr>
      </p:pic>
      <p:sp>
        <p:nvSpPr>
          <p:cNvPr id="26" name="TextBox 7">
            <a:extLst>
              <a:ext uri="{FF2B5EF4-FFF2-40B4-BE49-F238E27FC236}">
                <a16:creationId xmlns="" xmlns:a16="http://schemas.microsoft.com/office/drawing/2014/main" id="{4D363C73-89AE-4356-9380-F1367E92CACA}"/>
              </a:ext>
            </a:extLst>
          </p:cNvPr>
          <p:cNvSpPr txBox="1"/>
          <p:nvPr/>
        </p:nvSpPr>
        <p:spPr>
          <a:xfrm>
            <a:off x="4071121" y="3963787"/>
            <a:ext cx="1323439" cy="307777"/>
          </a:xfrm>
          <a:prstGeom prst="rect">
            <a:avLst/>
          </a:prstGeom>
          <a:noFill/>
        </p:spPr>
        <p:txBody>
          <a:bodyPr wrap="square" rtlCol="0">
            <a:spAutoFit/>
          </a:bodyPr>
          <a:lstStyle/>
          <a:p>
            <a:pPr algn="ctr" defTabSz="1219020"/>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7" name="文本框 26">
            <a:extLst>
              <a:ext uri="{FF2B5EF4-FFF2-40B4-BE49-F238E27FC236}">
                <a16:creationId xmlns="" xmlns:a16="http://schemas.microsoft.com/office/drawing/2014/main" id="{FBB35FAA-3C19-4C17-B96B-9DADBB3FB82F}"/>
              </a:ext>
            </a:extLst>
          </p:cNvPr>
          <p:cNvSpPr txBox="1"/>
          <p:nvPr/>
        </p:nvSpPr>
        <p:spPr>
          <a:xfrm>
            <a:off x="3668416" y="4325475"/>
            <a:ext cx="2128849" cy="1033809"/>
          </a:xfrm>
          <a:prstGeom prst="rect">
            <a:avLst/>
          </a:prstGeom>
          <a:noFill/>
        </p:spPr>
        <p:txBody>
          <a:bodyPr wrap="square" rtlCol="0">
            <a:spAutoFit/>
          </a:bodyPr>
          <a:lstStyle/>
          <a:p>
            <a:pPr algn="ct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28" name="TextBox 7">
            <a:extLst>
              <a:ext uri="{FF2B5EF4-FFF2-40B4-BE49-F238E27FC236}">
                <a16:creationId xmlns="" xmlns:a16="http://schemas.microsoft.com/office/drawing/2014/main" id="{E794F8C6-70E8-4025-8814-A5E8B5B8DF7F}"/>
              </a:ext>
            </a:extLst>
          </p:cNvPr>
          <p:cNvSpPr txBox="1"/>
          <p:nvPr/>
        </p:nvSpPr>
        <p:spPr>
          <a:xfrm>
            <a:off x="6797445" y="3963787"/>
            <a:ext cx="1323439" cy="307777"/>
          </a:xfrm>
          <a:prstGeom prst="rect">
            <a:avLst/>
          </a:prstGeom>
          <a:noFill/>
        </p:spPr>
        <p:txBody>
          <a:bodyPr wrap="square" rtlCol="0">
            <a:spAutoFit/>
          </a:bodyPr>
          <a:lstStyle/>
          <a:p>
            <a:pPr algn="ctr" defTabSz="1219020"/>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9" name="文本框 28">
            <a:extLst>
              <a:ext uri="{FF2B5EF4-FFF2-40B4-BE49-F238E27FC236}">
                <a16:creationId xmlns="" xmlns:a16="http://schemas.microsoft.com/office/drawing/2014/main" id="{95248F40-0355-4E35-B63C-EA79DDDEFE3C}"/>
              </a:ext>
            </a:extLst>
          </p:cNvPr>
          <p:cNvSpPr txBox="1"/>
          <p:nvPr/>
        </p:nvSpPr>
        <p:spPr>
          <a:xfrm>
            <a:off x="6394740" y="4325475"/>
            <a:ext cx="2128849" cy="1033809"/>
          </a:xfrm>
          <a:prstGeom prst="rect">
            <a:avLst/>
          </a:prstGeom>
          <a:noFill/>
        </p:spPr>
        <p:txBody>
          <a:bodyPr wrap="square" rtlCol="0">
            <a:spAutoFit/>
          </a:bodyPr>
          <a:lstStyle/>
          <a:p>
            <a:pPr algn="ct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0" name="TextBox 7">
            <a:extLst>
              <a:ext uri="{FF2B5EF4-FFF2-40B4-BE49-F238E27FC236}">
                <a16:creationId xmlns="" xmlns:a16="http://schemas.microsoft.com/office/drawing/2014/main" id="{01B358D7-CFCE-48EF-8E65-B758FDCBA90B}"/>
              </a:ext>
            </a:extLst>
          </p:cNvPr>
          <p:cNvSpPr txBox="1"/>
          <p:nvPr/>
        </p:nvSpPr>
        <p:spPr>
          <a:xfrm>
            <a:off x="9544861" y="3963787"/>
            <a:ext cx="1323439" cy="307777"/>
          </a:xfrm>
          <a:prstGeom prst="rect">
            <a:avLst/>
          </a:prstGeom>
          <a:noFill/>
        </p:spPr>
        <p:txBody>
          <a:bodyPr wrap="square" rtlCol="0">
            <a:spAutoFit/>
          </a:bodyPr>
          <a:lstStyle/>
          <a:p>
            <a:pPr algn="ctr" defTabSz="1219020"/>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1" name="文本框 30">
            <a:extLst>
              <a:ext uri="{FF2B5EF4-FFF2-40B4-BE49-F238E27FC236}">
                <a16:creationId xmlns="" xmlns:a16="http://schemas.microsoft.com/office/drawing/2014/main" id="{DCFB7A67-626F-44BA-8CD5-1C7A1009E87E}"/>
              </a:ext>
            </a:extLst>
          </p:cNvPr>
          <p:cNvSpPr txBox="1"/>
          <p:nvPr/>
        </p:nvSpPr>
        <p:spPr>
          <a:xfrm>
            <a:off x="9142156" y="4325475"/>
            <a:ext cx="2128849" cy="1033809"/>
          </a:xfrm>
          <a:prstGeom prst="rect">
            <a:avLst/>
          </a:prstGeom>
          <a:noFill/>
        </p:spPr>
        <p:txBody>
          <a:bodyPr wrap="square" rtlCol="0">
            <a:spAutoFit/>
          </a:bodyPr>
          <a:lstStyle/>
          <a:p>
            <a:pPr algn="ct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Tree>
    <p:extLst>
      <p:ext uri="{BB962C8B-B14F-4D97-AF65-F5344CB8AC3E}">
        <p14:creationId xmlns:p14="http://schemas.microsoft.com/office/powerpoint/2010/main" val="40449748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53" presetClass="entr" presetSubtype="16"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par>
                                <p:cTn id="38" presetID="53" presetClass="entr" presetSubtype="16"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par>
                                <p:cTn id="43" presetID="53" presetClass="entr" presetSubtype="16"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fltVal val="0"/>
                                          </p:val>
                                        </p:tav>
                                        <p:tav tm="100000">
                                          <p:val>
                                            <p:strVal val="#ppt_h"/>
                                          </p:val>
                                        </p:tav>
                                      </p:tavLst>
                                    </p:anim>
                                    <p:animEffect transition="in" filter="fade">
                                      <p:cBhvr>
                                        <p:cTn id="47" dur="500"/>
                                        <p:tgtEl>
                                          <p:spTgt spid="15"/>
                                        </p:tgtEl>
                                      </p:cBhvr>
                                    </p:animEffect>
                                  </p:childTnLst>
                                </p:cTn>
                              </p:par>
                              <p:par>
                                <p:cTn id="48" presetID="53" presetClass="entr" presetSubtype="16"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p:cTn id="50" dur="500" fill="hold"/>
                                        <p:tgtEl>
                                          <p:spTgt spid="17"/>
                                        </p:tgtEl>
                                        <p:attrNameLst>
                                          <p:attrName>ppt_w</p:attrName>
                                        </p:attrNameLst>
                                      </p:cBhvr>
                                      <p:tavLst>
                                        <p:tav tm="0">
                                          <p:val>
                                            <p:fltVal val="0"/>
                                          </p:val>
                                        </p:tav>
                                        <p:tav tm="100000">
                                          <p:val>
                                            <p:strVal val="#ppt_w"/>
                                          </p:val>
                                        </p:tav>
                                      </p:tavLst>
                                    </p:anim>
                                    <p:anim calcmode="lin" valueType="num">
                                      <p:cBhvr>
                                        <p:cTn id="51" dur="500" fill="hold"/>
                                        <p:tgtEl>
                                          <p:spTgt spid="17"/>
                                        </p:tgtEl>
                                        <p:attrNameLst>
                                          <p:attrName>ppt_h</p:attrName>
                                        </p:attrNameLst>
                                      </p:cBhvr>
                                      <p:tavLst>
                                        <p:tav tm="0">
                                          <p:val>
                                            <p:fltVal val="0"/>
                                          </p:val>
                                        </p:tav>
                                        <p:tav tm="100000">
                                          <p:val>
                                            <p:strVal val="#ppt_h"/>
                                          </p:val>
                                        </p:tav>
                                      </p:tavLst>
                                    </p:anim>
                                    <p:animEffect transition="in" filter="fade">
                                      <p:cBhvr>
                                        <p:cTn id="52" dur="500"/>
                                        <p:tgtEl>
                                          <p:spTgt spid="1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p:cTn id="55" dur="500" fill="hold"/>
                                        <p:tgtEl>
                                          <p:spTgt spid="26"/>
                                        </p:tgtEl>
                                        <p:attrNameLst>
                                          <p:attrName>ppt_w</p:attrName>
                                        </p:attrNameLst>
                                      </p:cBhvr>
                                      <p:tavLst>
                                        <p:tav tm="0">
                                          <p:val>
                                            <p:fltVal val="0"/>
                                          </p:val>
                                        </p:tav>
                                        <p:tav tm="100000">
                                          <p:val>
                                            <p:strVal val="#ppt_w"/>
                                          </p:val>
                                        </p:tav>
                                      </p:tavLst>
                                    </p:anim>
                                    <p:anim calcmode="lin" valueType="num">
                                      <p:cBhvr>
                                        <p:cTn id="56" dur="500" fill="hold"/>
                                        <p:tgtEl>
                                          <p:spTgt spid="26"/>
                                        </p:tgtEl>
                                        <p:attrNameLst>
                                          <p:attrName>ppt_h</p:attrName>
                                        </p:attrNameLst>
                                      </p:cBhvr>
                                      <p:tavLst>
                                        <p:tav tm="0">
                                          <p:val>
                                            <p:fltVal val="0"/>
                                          </p:val>
                                        </p:tav>
                                        <p:tav tm="100000">
                                          <p:val>
                                            <p:strVal val="#ppt_h"/>
                                          </p:val>
                                        </p:tav>
                                      </p:tavLst>
                                    </p:anim>
                                    <p:animEffect transition="in" filter="fade">
                                      <p:cBhvr>
                                        <p:cTn id="57" dur="500"/>
                                        <p:tgtEl>
                                          <p:spTgt spid="2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p:cTn id="60" dur="500" fill="hold"/>
                                        <p:tgtEl>
                                          <p:spTgt spid="27"/>
                                        </p:tgtEl>
                                        <p:attrNameLst>
                                          <p:attrName>ppt_w</p:attrName>
                                        </p:attrNameLst>
                                      </p:cBhvr>
                                      <p:tavLst>
                                        <p:tav tm="0">
                                          <p:val>
                                            <p:fltVal val="0"/>
                                          </p:val>
                                        </p:tav>
                                        <p:tav tm="100000">
                                          <p:val>
                                            <p:strVal val="#ppt_w"/>
                                          </p:val>
                                        </p:tav>
                                      </p:tavLst>
                                    </p:anim>
                                    <p:anim calcmode="lin" valueType="num">
                                      <p:cBhvr>
                                        <p:cTn id="61" dur="500" fill="hold"/>
                                        <p:tgtEl>
                                          <p:spTgt spid="27"/>
                                        </p:tgtEl>
                                        <p:attrNameLst>
                                          <p:attrName>ppt_h</p:attrName>
                                        </p:attrNameLst>
                                      </p:cBhvr>
                                      <p:tavLst>
                                        <p:tav tm="0">
                                          <p:val>
                                            <p:fltVal val="0"/>
                                          </p:val>
                                        </p:tav>
                                        <p:tav tm="100000">
                                          <p:val>
                                            <p:strVal val="#ppt_h"/>
                                          </p:val>
                                        </p:tav>
                                      </p:tavLst>
                                    </p:anim>
                                    <p:animEffect transition="in" filter="fade">
                                      <p:cBhvr>
                                        <p:cTn id="62" dur="500"/>
                                        <p:tgtEl>
                                          <p:spTgt spid="2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anim calcmode="lin" valueType="num">
                                      <p:cBhvr>
                                        <p:cTn id="65" dur="500" fill="hold"/>
                                        <p:tgtEl>
                                          <p:spTgt spid="28"/>
                                        </p:tgtEl>
                                        <p:attrNameLst>
                                          <p:attrName>ppt_w</p:attrName>
                                        </p:attrNameLst>
                                      </p:cBhvr>
                                      <p:tavLst>
                                        <p:tav tm="0">
                                          <p:val>
                                            <p:fltVal val="0"/>
                                          </p:val>
                                        </p:tav>
                                        <p:tav tm="100000">
                                          <p:val>
                                            <p:strVal val="#ppt_w"/>
                                          </p:val>
                                        </p:tav>
                                      </p:tavLst>
                                    </p:anim>
                                    <p:anim calcmode="lin" valueType="num">
                                      <p:cBhvr>
                                        <p:cTn id="66" dur="500" fill="hold"/>
                                        <p:tgtEl>
                                          <p:spTgt spid="28"/>
                                        </p:tgtEl>
                                        <p:attrNameLst>
                                          <p:attrName>ppt_h</p:attrName>
                                        </p:attrNameLst>
                                      </p:cBhvr>
                                      <p:tavLst>
                                        <p:tav tm="0">
                                          <p:val>
                                            <p:fltVal val="0"/>
                                          </p:val>
                                        </p:tav>
                                        <p:tav tm="100000">
                                          <p:val>
                                            <p:strVal val="#ppt_h"/>
                                          </p:val>
                                        </p:tav>
                                      </p:tavLst>
                                    </p:anim>
                                    <p:animEffect transition="in" filter="fade">
                                      <p:cBhvr>
                                        <p:cTn id="67" dur="500"/>
                                        <p:tgtEl>
                                          <p:spTgt spid="28"/>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9"/>
                                        </p:tgtEl>
                                        <p:attrNameLst>
                                          <p:attrName>style.visibility</p:attrName>
                                        </p:attrNameLst>
                                      </p:cBhvr>
                                      <p:to>
                                        <p:strVal val="visible"/>
                                      </p:to>
                                    </p:set>
                                    <p:anim calcmode="lin" valueType="num">
                                      <p:cBhvr>
                                        <p:cTn id="70" dur="500" fill="hold"/>
                                        <p:tgtEl>
                                          <p:spTgt spid="29"/>
                                        </p:tgtEl>
                                        <p:attrNameLst>
                                          <p:attrName>ppt_w</p:attrName>
                                        </p:attrNameLst>
                                      </p:cBhvr>
                                      <p:tavLst>
                                        <p:tav tm="0">
                                          <p:val>
                                            <p:fltVal val="0"/>
                                          </p:val>
                                        </p:tav>
                                        <p:tav tm="100000">
                                          <p:val>
                                            <p:strVal val="#ppt_w"/>
                                          </p:val>
                                        </p:tav>
                                      </p:tavLst>
                                    </p:anim>
                                    <p:anim calcmode="lin" valueType="num">
                                      <p:cBhvr>
                                        <p:cTn id="71" dur="500" fill="hold"/>
                                        <p:tgtEl>
                                          <p:spTgt spid="29"/>
                                        </p:tgtEl>
                                        <p:attrNameLst>
                                          <p:attrName>ppt_h</p:attrName>
                                        </p:attrNameLst>
                                      </p:cBhvr>
                                      <p:tavLst>
                                        <p:tav tm="0">
                                          <p:val>
                                            <p:fltVal val="0"/>
                                          </p:val>
                                        </p:tav>
                                        <p:tav tm="100000">
                                          <p:val>
                                            <p:strVal val="#ppt_h"/>
                                          </p:val>
                                        </p:tav>
                                      </p:tavLst>
                                    </p:anim>
                                    <p:animEffect transition="in" filter="fade">
                                      <p:cBhvr>
                                        <p:cTn id="72" dur="500"/>
                                        <p:tgtEl>
                                          <p:spTgt spid="29"/>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31"/>
                                        </p:tgtEl>
                                        <p:attrNameLst>
                                          <p:attrName>style.visibility</p:attrName>
                                        </p:attrNameLst>
                                      </p:cBhvr>
                                      <p:to>
                                        <p:strVal val="visible"/>
                                      </p:to>
                                    </p:set>
                                    <p:anim calcmode="lin" valueType="num">
                                      <p:cBhvr>
                                        <p:cTn id="80" dur="500" fill="hold"/>
                                        <p:tgtEl>
                                          <p:spTgt spid="31"/>
                                        </p:tgtEl>
                                        <p:attrNameLst>
                                          <p:attrName>ppt_w</p:attrName>
                                        </p:attrNameLst>
                                      </p:cBhvr>
                                      <p:tavLst>
                                        <p:tav tm="0">
                                          <p:val>
                                            <p:fltVal val="0"/>
                                          </p:val>
                                        </p:tav>
                                        <p:tav tm="100000">
                                          <p:val>
                                            <p:strVal val="#ppt_w"/>
                                          </p:val>
                                        </p:tav>
                                      </p:tavLst>
                                    </p:anim>
                                    <p:anim calcmode="lin" valueType="num">
                                      <p:cBhvr>
                                        <p:cTn id="81" dur="500" fill="hold"/>
                                        <p:tgtEl>
                                          <p:spTgt spid="31"/>
                                        </p:tgtEl>
                                        <p:attrNameLst>
                                          <p:attrName>ppt_h</p:attrName>
                                        </p:attrNameLst>
                                      </p:cBhvr>
                                      <p:tavLst>
                                        <p:tav tm="0">
                                          <p:val>
                                            <p:fltVal val="0"/>
                                          </p:val>
                                        </p:tav>
                                        <p:tav tm="100000">
                                          <p:val>
                                            <p:strVal val="#ppt_h"/>
                                          </p:val>
                                        </p:tav>
                                      </p:tavLst>
                                    </p:anim>
                                    <p:animEffect transition="in" filter="fade">
                                      <p:cBhvr>
                                        <p:cTn id="8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19" grpId="0"/>
      <p:bldP spid="26" grpId="0"/>
      <p:bldP spid="27" grpId="0"/>
      <p:bldP spid="28" grpId="0"/>
      <p:bldP spid="29" grpId="0"/>
      <p:bldP spid="30" grpId="0"/>
      <p:bldP spid="31"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363F6583-FC68-4C1D-A80F-9E9E237520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0949" y="0"/>
            <a:ext cx="5861051" cy="6858000"/>
          </a:xfrm>
          <a:prstGeom prst="rect">
            <a:avLst/>
          </a:prstGeom>
        </p:spPr>
      </p:pic>
      <p:pic>
        <p:nvPicPr>
          <p:cNvPr id="3" name="图片 2">
            <a:extLst>
              <a:ext uri="{FF2B5EF4-FFF2-40B4-BE49-F238E27FC236}">
                <a16:creationId xmlns="" xmlns:a16="http://schemas.microsoft.com/office/drawing/2014/main" id="{5D405D4A-9CEE-4F04-838A-B4FD713D04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11968" y="635721"/>
            <a:ext cx="4980032" cy="5915832"/>
          </a:xfrm>
          <a:prstGeom prst="rect">
            <a:avLst/>
          </a:prstGeom>
        </p:spPr>
      </p:pic>
      <p:sp>
        <p:nvSpPr>
          <p:cNvPr id="10" name="TextBox 6">
            <a:extLst>
              <a:ext uri="{FF2B5EF4-FFF2-40B4-BE49-F238E27FC236}">
                <a16:creationId xmlns="" xmlns:a16="http://schemas.microsoft.com/office/drawing/2014/main" id="{723E779C-3F67-4C55-AD01-F5B7C72092FC}"/>
              </a:ext>
            </a:extLst>
          </p:cNvPr>
          <p:cNvSpPr txBox="1"/>
          <p:nvPr/>
        </p:nvSpPr>
        <p:spPr>
          <a:xfrm>
            <a:off x="1007435" y="1892830"/>
            <a:ext cx="4330032" cy="1323439"/>
          </a:xfrm>
          <a:prstGeom prst="rect">
            <a:avLst/>
          </a:prstGeom>
          <a:noFill/>
        </p:spPr>
        <p:txBody>
          <a:bodyPr wrap="none" rtlCol="0">
            <a:spAutoFit/>
          </a:bodyPr>
          <a:lstStyle/>
          <a:p>
            <a:pPr defTabSz="121902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a:extLst>
              <a:ext uri="{FF2B5EF4-FFF2-40B4-BE49-F238E27FC236}">
                <a16:creationId xmlns="" xmlns:a16="http://schemas.microsoft.com/office/drawing/2014/main" id="{09FD52BB-F97A-424A-9BEA-B4FAD72885EE}"/>
              </a:ext>
            </a:extLst>
          </p:cNvPr>
          <p:cNvSpPr txBox="1"/>
          <p:nvPr/>
        </p:nvSpPr>
        <p:spPr>
          <a:xfrm>
            <a:off x="2351584" y="2660915"/>
            <a:ext cx="3262432" cy="830997"/>
          </a:xfrm>
          <a:prstGeom prst="rect">
            <a:avLst/>
          </a:prstGeom>
          <a:noFill/>
        </p:spPr>
        <p:txBody>
          <a:bodyPr wrap="none" rtlCol="0">
            <a:spAutoFit/>
          </a:bodyPr>
          <a:lstStyle/>
          <a:p>
            <a:pPr defTabSz="1219020"/>
            <a:r>
              <a:rPr lang="zh-CN" altLang="en-US" sz="4800" dirty="0">
                <a:solidFill>
                  <a:srgbClr val="4F4D50"/>
                </a:solidFill>
                <a:latin typeface="方正黑体简体" panose="02010601030101010101" pitchFamily="2" charset="-122"/>
                <a:ea typeface="方正黑体简体" panose="02010601030101010101" pitchFamily="2" charset="-122"/>
                <a:cs typeface="+mn-ea"/>
                <a:sym typeface="+mn-lt"/>
              </a:rPr>
              <a:t>产品与运营</a:t>
            </a:r>
            <a:endParaRPr lang="en-US" altLang="zh-CN" sz="48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2" name="TextBox 7">
            <a:extLst>
              <a:ext uri="{FF2B5EF4-FFF2-40B4-BE49-F238E27FC236}">
                <a16:creationId xmlns="" xmlns:a16="http://schemas.microsoft.com/office/drawing/2014/main" id="{7D5594D6-5E42-446D-AAD6-259A55A3FF09}"/>
              </a:ext>
            </a:extLst>
          </p:cNvPr>
          <p:cNvSpPr txBox="1"/>
          <p:nvPr/>
        </p:nvSpPr>
        <p:spPr>
          <a:xfrm>
            <a:off x="2620874" y="3567458"/>
            <a:ext cx="1122423" cy="318100"/>
          </a:xfrm>
          <a:prstGeom prst="rect">
            <a:avLst/>
          </a:prstGeom>
          <a:noFill/>
        </p:spPr>
        <p:txBody>
          <a:bodyPr wrap="none" rtlCol="0">
            <a:spAutoFit/>
          </a:bodyPr>
          <a:lstStyle/>
          <a:p>
            <a:pPr defTabSz="1219020"/>
            <a:r>
              <a:rPr lang="zh-CN" altLang="en-US"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rPr>
              <a:t>我们怎么做</a:t>
            </a:r>
            <a:endParaRPr lang="en-US" altLang="zh-CN"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endParaRPr>
          </a:p>
        </p:txBody>
      </p:sp>
      <p:pic>
        <p:nvPicPr>
          <p:cNvPr id="14" name="图片 13">
            <a:extLst>
              <a:ext uri="{FF2B5EF4-FFF2-40B4-BE49-F238E27FC236}">
                <a16:creationId xmlns="" xmlns:a16="http://schemas.microsoft.com/office/drawing/2014/main" id="{04A2F89D-5A50-47A0-857E-1F7C7905063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79152" y="3657338"/>
            <a:ext cx="176243" cy="119389"/>
          </a:xfrm>
          <a:prstGeom prst="rect">
            <a:avLst/>
          </a:prstGeom>
        </p:spPr>
      </p:pic>
      <p:pic>
        <p:nvPicPr>
          <p:cNvPr id="16" name="图片 15">
            <a:extLst>
              <a:ext uri="{FF2B5EF4-FFF2-40B4-BE49-F238E27FC236}">
                <a16:creationId xmlns="" xmlns:a16="http://schemas.microsoft.com/office/drawing/2014/main" id="{2D4D39E1-B2C2-480A-B252-707598CA59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95555" y="3717032"/>
            <a:ext cx="176243" cy="119389"/>
          </a:xfrm>
          <a:prstGeom prst="rect">
            <a:avLst/>
          </a:prstGeom>
        </p:spPr>
      </p:pic>
      <p:sp>
        <p:nvSpPr>
          <p:cNvPr id="13" name="TextBox 6">
            <a:extLst>
              <a:ext uri="{FF2B5EF4-FFF2-40B4-BE49-F238E27FC236}">
                <a16:creationId xmlns="" xmlns:a16="http://schemas.microsoft.com/office/drawing/2014/main" id="{723E779C-3F67-4C55-AD01-F5B7C72092FC}"/>
              </a:ext>
            </a:extLst>
          </p:cNvPr>
          <p:cNvSpPr txBox="1"/>
          <p:nvPr/>
        </p:nvSpPr>
        <p:spPr>
          <a:xfrm>
            <a:off x="9388833" y="2168473"/>
            <a:ext cx="2159566" cy="2646878"/>
          </a:xfrm>
          <a:prstGeom prst="rect">
            <a:avLst/>
          </a:prstGeom>
          <a:noFill/>
        </p:spPr>
        <p:txBody>
          <a:bodyPr wrap="none" rtlCol="0">
            <a:spAutoFit/>
          </a:bodyPr>
          <a:lstStyle/>
          <a:p>
            <a:pPr defTabSz="121902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11397104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4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7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11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2" presetClass="entr" presetSubtype="8"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0-#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sp>
        <p:nvSpPr>
          <p:cNvPr id="46"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产品概述</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 xmlns:a16="http://schemas.microsoft.com/office/drawing/2014/main" id="{8DE6CD62-A5CF-42EF-B6BB-0447C20B7252}"/>
              </a:ext>
            </a:extLst>
          </p:cNvPr>
          <p:cNvSpPr txBox="1"/>
          <p:nvPr/>
        </p:nvSpPr>
        <p:spPr>
          <a:xfrm>
            <a:off x="7866419" y="2458058"/>
            <a:ext cx="1323439" cy="307777"/>
          </a:xfrm>
          <a:prstGeom prst="rect">
            <a:avLst/>
          </a:prstGeom>
          <a:noFill/>
        </p:spPr>
        <p:txBody>
          <a:bodyPr wrap="square" rtlCol="0">
            <a:spAutoFit/>
          </a:bodyPr>
          <a:lstStyle/>
          <a:p>
            <a:pPr defTabSz="1219020"/>
            <a:r>
              <a:rPr lang="zh-CN" altLang="en-US" sz="1400" dirty="0">
                <a:solidFill>
                  <a:srgbClr val="DAC196"/>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DAC196"/>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 xmlns:a16="http://schemas.microsoft.com/office/drawing/2014/main" id="{503E0C68-DA60-417A-94AF-3E2A39D1D51A}"/>
              </a:ext>
            </a:extLst>
          </p:cNvPr>
          <p:cNvSpPr txBox="1"/>
          <p:nvPr/>
        </p:nvSpPr>
        <p:spPr>
          <a:xfrm>
            <a:off x="7866419" y="2743652"/>
            <a:ext cx="3030115" cy="83138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8" name="图片 7">
            <a:extLst>
              <a:ext uri="{FF2B5EF4-FFF2-40B4-BE49-F238E27FC236}">
                <a16:creationId xmlns="" xmlns:a16="http://schemas.microsoft.com/office/drawing/2014/main" id="{A1A570D4-4EB6-4532-A1D8-FB63276A80D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530600"/>
            <a:ext cx="12192000" cy="3327400"/>
          </a:xfrm>
          <a:prstGeom prst="rect">
            <a:avLst/>
          </a:prstGeom>
        </p:spPr>
      </p:pic>
      <p:pic>
        <p:nvPicPr>
          <p:cNvPr id="14" name="图片 13">
            <a:extLst>
              <a:ext uri="{FF2B5EF4-FFF2-40B4-BE49-F238E27FC236}">
                <a16:creationId xmlns="" xmlns:a16="http://schemas.microsoft.com/office/drawing/2014/main" id="{1D9EC29F-1944-4860-8659-19B8A0F5B54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01744" y="2102800"/>
            <a:ext cx="4690267" cy="4484235"/>
          </a:xfrm>
          <a:prstGeom prst="rect">
            <a:avLst/>
          </a:prstGeom>
        </p:spPr>
      </p:pic>
      <p:pic>
        <p:nvPicPr>
          <p:cNvPr id="22" name="图片 21">
            <a:extLst>
              <a:ext uri="{FF2B5EF4-FFF2-40B4-BE49-F238E27FC236}">
                <a16:creationId xmlns="" xmlns:a16="http://schemas.microsoft.com/office/drawing/2014/main" id="{F41D866A-D7FD-4CC4-B598-9B48B598FB3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35909" y="4798294"/>
            <a:ext cx="368943" cy="519253"/>
          </a:xfrm>
          <a:prstGeom prst="rect">
            <a:avLst/>
          </a:prstGeom>
        </p:spPr>
      </p:pic>
      <p:pic>
        <p:nvPicPr>
          <p:cNvPr id="24" name="图片 23">
            <a:extLst>
              <a:ext uri="{FF2B5EF4-FFF2-40B4-BE49-F238E27FC236}">
                <a16:creationId xmlns="" xmlns:a16="http://schemas.microsoft.com/office/drawing/2014/main" id="{A9CD292D-5C87-4A5E-96A7-FFAB2FB4F3C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87747" y="2491637"/>
            <a:ext cx="464595" cy="457763"/>
          </a:xfrm>
          <a:prstGeom prst="rect">
            <a:avLst/>
          </a:prstGeom>
        </p:spPr>
      </p:pic>
      <p:sp>
        <p:nvSpPr>
          <p:cNvPr id="31" name="TextBox 7">
            <a:extLst>
              <a:ext uri="{FF2B5EF4-FFF2-40B4-BE49-F238E27FC236}">
                <a16:creationId xmlns="" xmlns:a16="http://schemas.microsoft.com/office/drawing/2014/main" id="{27D9584A-AEF6-47C9-BB38-0D9773E21270}"/>
              </a:ext>
            </a:extLst>
          </p:cNvPr>
          <p:cNvSpPr txBox="1"/>
          <p:nvPr/>
        </p:nvSpPr>
        <p:spPr>
          <a:xfrm>
            <a:off x="7866419" y="4703615"/>
            <a:ext cx="1323439" cy="307777"/>
          </a:xfrm>
          <a:prstGeom prst="rect">
            <a:avLst/>
          </a:prstGeom>
          <a:noFill/>
        </p:spPr>
        <p:txBody>
          <a:bodyPr wrap="square" rtlCol="0">
            <a:spAutoFit/>
          </a:bodyPr>
          <a:lstStyle/>
          <a:p>
            <a:pPr defTabSz="1219020"/>
            <a:r>
              <a:rPr lang="zh-CN" altLang="en-US" sz="1400" dirty="0">
                <a:solidFill>
                  <a:srgbClr val="DAC196"/>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DAC196"/>
              </a:solidFill>
              <a:latin typeface="方正黑体简体" panose="02010601030101010101" pitchFamily="2" charset="-122"/>
              <a:ea typeface="方正黑体简体" panose="02010601030101010101" pitchFamily="2" charset="-122"/>
              <a:cs typeface="+mn-ea"/>
              <a:sym typeface="+mn-lt"/>
            </a:endParaRPr>
          </a:p>
        </p:txBody>
      </p:sp>
      <p:sp>
        <p:nvSpPr>
          <p:cNvPr id="32" name="文本框 31">
            <a:extLst>
              <a:ext uri="{FF2B5EF4-FFF2-40B4-BE49-F238E27FC236}">
                <a16:creationId xmlns="" xmlns:a16="http://schemas.microsoft.com/office/drawing/2014/main" id="{2731787A-8C97-47CC-B592-AE49902F7271}"/>
              </a:ext>
            </a:extLst>
          </p:cNvPr>
          <p:cNvSpPr txBox="1"/>
          <p:nvPr/>
        </p:nvSpPr>
        <p:spPr>
          <a:xfrm>
            <a:off x="7866419" y="4989209"/>
            <a:ext cx="3030115" cy="831381"/>
          </a:xfrm>
          <a:prstGeom prst="rect">
            <a:avLst/>
          </a:prstGeom>
          <a:noFill/>
        </p:spPr>
        <p:txBody>
          <a:bodyPr wrap="square" rtlCol="0">
            <a:spAutoFit/>
          </a:bodyPr>
          <a:lstStyle/>
          <a:p>
            <a:pPr defTabSz="1219020">
              <a:lnSpc>
                <a:spcPct val="150000"/>
              </a:lnSpc>
            </a:pPr>
            <a:r>
              <a:rPr lang="zh-CN" altLang="en-US" sz="1067" dirty="0">
                <a:solidFill>
                  <a:prstClr val="white">
                    <a:lumMod val="65000"/>
                  </a:prstClr>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4" name="文本框 33">
            <a:extLst>
              <a:ext uri="{FF2B5EF4-FFF2-40B4-BE49-F238E27FC236}">
                <a16:creationId xmlns="" xmlns:a16="http://schemas.microsoft.com/office/drawing/2014/main" id="{194A4BDC-7C07-488A-A9E2-D3084D0EDA4E}"/>
              </a:ext>
            </a:extLst>
          </p:cNvPr>
          <p:cNvSpPr txBox="1"/>
          <p:nvPr/>
        </p:nvSpPr>
        <p:spPr>
          <a:xfrm>
            <a:off x="1605777" y="1321033"/>
            <a:ext cx="9132848" cy="831381"/>
          </a:xfrm>
          <a:prstGeom prst="rect">
            <a:avLst/>
          </a:prstGeom>
          <a:noFill/>
        </p:spPr>
        <p:txBody>
          <a:bodyPr wrap="square" rtlCol="0">
            <a:spAutoFit/>
          </a:bodyPr>
          <a:lstStyle/>
          <a:p>
            <a:pPr algn="just"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a:p>
            <a:pPr algn="just" defTabSz="1219020">
              <a:lnSpc>
                <a:spcPct val="150000"/>
              </a:lnSpc>
            </a:pPr>
            <a:endPar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3" name="矩形 2"/>
          <p:cNvSpPr/>
          <p:nvPr/>
        </p:nvSpPr>
        <p:spPr>
          <a:xfrm>
            <a:off x="1819856" y="2276872"/>
            <a:ext cx="4032448" cy="2304256"/>
          </a:xfrm>
          <a:prstGeom prst="rect">
            <a:avLst/>
          </a:prstGeom>
          <a:blipFill dpi="0" rotWithShape="1">
            <a:blip r:embed="rId8"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pic>
        <p:nvPicPr>
          <p:cNvPr id="16" name="图片 15">
            <a:extLst>
              <a:ext uri="{FF2B5EF4-FFF2-40B4-BE49-F238E27FC236}">
                <a16:creationId xmlns="" xmlns:a16="http://schemas.microsoft.com/office/drawing/2014/main" id="{36C0F669-170C-4C9E-BB2D-AD54BE10AD2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486149" y="3302746"/>
            <a:ext cx="2468161" cy="3152404"/>
          </a:xfrm>
          <a:prstGeom prst="rect">
            <a:avLst/>
          </a:prstGeom>
        </p:spPr>
      </p:pic>
      <p:sp>
        <p:nvSpPr>
          <p:cNvPr id="21" name="矩形 20"/>
          <p:cNvSpPr/>
          <p:nvPr/>
        </p:nvSpPr>
        <p:spPr>
          <a:xfrm>
            <a:off x="4884582" y="3573605"/>
            <a:ext cx="1577620" cy="2067523"/>
          </a:xfrm>
          <a:prstGeom prst="rect">
            <a:avLst/>
          </a:prstGeom>
          <a:blipFill dpi="0" rotWithShape="1">
            <a:blip r:embed="rId10"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pic>
        <p:nvPicPr>
          <p:cNvPr id="20" name="图片 19">
            <a:extLst>
              <a:ext uri="{FF2B5EF4-FFF2-40B4-BE49-F238E27FC236}">
                <a16:creationId xmlns="" xmlns:a16="http://schemas.microsoft.com/office/drawing/2014/main" id="{E979F31D-EEDC-4310-8792-978030FFD046}"/>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079776" y="4097570"/>
            <a:ext cx="1047043" cy="2729532"/>
          </a:xfrm>
          <a:prstGeom prst="rect">
            <a:avLst/>
          </a:prstGeom>
        </p:spPr>
      </p:pic>
      <p:sp>
        <p:nvSpPr>
          <p:cNvPr id="5" name="圆角矩形 4"/>
          <p:cNvSpPr/>
          <p:nvPr/>
        </p:nvSpPr>
        <p:spPr>
          <a:xfrm>
            <a:off x="4186694" y="4147203"/>
            <a:ext cx="849911" cy="1824203"/>
          </a:xfrm>
          <a:prstGeom prst="roundRect">
            <a:avLst>
              <a:gd name="adj" fmla="val 10433"/>
            </a:avLst>
          </a:prstGeom>
          <a:blipFill dpi="0" rotWithShape="1">
            <a:blip r:embed="rId1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Tree>
    <p:extLst>
      <p:ext uri="{BB962C8B-B14F-4D97-AF65-F5344CB8AC3E}">
        <p14:creationId xmlns:p14="http://schemas.microsoft.com/office/powerpoint/2010/main" val="11366077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16" presetClass="entr" presetSubtype="21"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arn(inVertical)">
                                      <p:cBhvr>
                                        <p:cTn id="20" dur="500"/>
                                        <p:tgtEl>
                                          <p:spTgt spid="8"/>
                                        </p:tgtEl>
                                      </p:cBhvr>
                                    </p:animEffect>
                                  </p:childTnLst>
                                </p:cTn>
                              </p:par>
                            </p:childTnLst>
                          </p:cTn>
                        </p:par>
                        <p:par>
                          <p:cTn id="21" fill="hold">
                            <p:stCondLst>
                              <p:cond delay="1100"/>
                            </p:stCondLst>
                            <p:childTnLst>
                              <p:par>
                                <p:cTn id="22" presetID="42" presetClass="entr" presetSubtype="0"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1000"/>
                                        <p:tgtEl>
                                          <p:spTgt spid="3"/>
                                        </p:tgtEl>
                                      </p:cBhvr>
                                    </p:animEffect>
                                    <p:anim calcmode="lin" valueType="num">
                                      <p:cBhvr>
                                        <p:cTn id="30" dur="1000" fill="hold"/>
                                        <p:tgtEl>
                                          <p:spTgt spid="3"/>
                                        </p:tgtEl>
                                        <p:attrNameLst>
                                          <p:attrName>ppt_x</p:attrName>
                                        </p:attrNameLst>
                                      </p:cBhvr>
                                      <p:tavLst>
                                        <p:tav tm="0">
                                          <p:val>
                                            <p:strVal val="#ppt_x"/>
                                          </p:val>
                                        </p:tav>
                                        <p:tav tm="100000">
                                          <p:val>
                                            <p:strVal val="#ppt_x"/>
                                          </p:val>
                                        </p:tav>
                                      </p:tavLst>
                                    </p:anim>
                                    <p:anim calcmode="lin" valueType="num">
                                      <p:cBhvr>
                                        <p:cTn id="31" dur="1000" fill="hold"/>
                                        <p:tgtEl>
                                          <p:spTgt spid="3"/>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1000"/>
                                        <p:tgtEl>
                                          <p:spTgt spid="16"/>
                                        </p:tgtEl>
                                      </p:cBhvr>
                                    </p:animEffect>
                                    <p:anim calcmode="lin" valueType="num">
                                      <p:cBhvr>
                                        <p:cTn id="35" dur="1000" fill="hold"/>
                                        <p:tgtEl>
                                          <p:spTgt spid="16"/>
                                        </p:tgtEl>
                                        <p:attrNameLst>
                                          <p:attrName>ppt_x</p:attrName>
                                        </p:attrNameLst>
                                      </p:cBhvr>
                                      <p:tavLst>
                                        <p:tav tm="0">
                                          <p:val>
                                            <p:strVal val="#ppt_x"/>
                                          </p:val>
                                        </p:tav>
                                        <p:tav tm="100000">
                                          <p:val>
                                            <p:strVal val="#ppt_x"/>
                                          </p:val>
                                        </p:tav>
                                      </p:tavLst>
                                    </p:anim>
                                    <p:anim calcmode="lin" valueType="num">
                                      <p:cBhvr>
                                        <p:cTn id="36" dur="1000" fill="hold"/>
                                        <p:tgtEl>
                                          <p:spTgt spid="1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1000"/>
                                        <p:tgtEl>
                                          <p:spTgt spid="21"/>
                                        </p:tgtEl>
                                      </p:cBhvr>
                                    </p:animEffect>
                                    <p:anim calcmode="lin" valueType="num">
                                      <p:cBhvr>
                                        <p:cTn id="40" dur="1000" fill="hold"/>
                                        <p:tgtEl>
                                          <p:spTgt spid="21"/>
                                        </p:tgtEl>
                                        <p:attrNameLst>
                                          <p:attrName>ppt_x</p:attrName>
                                        </p:attrNameLst>
                                      </p:cBhvr>
                                      <p:tavLst>
                                        <p:tav tm="0">
                                          <p:val>
                                            <p:strVal val="#ppt_x"/>
                                          </p:val>
                                        </p:tav>
                                        <p:tav tm="100000">
                                          <p:val>
                                            <p:strVal val="#ppt_x"/>
                                          </p:val>
                                        </p:tav>
                                      </p:tavLst>
                                    </p:anim>
                                    <p:anim calcmode="lin" valueType="num">
                                      <p:cBhvr>
                                        <p:cTn id="41" dur="100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1000"/>
                                        <p:tgtEl>
                                          <p:spTgt spid="20"/>
                                        </p:tgtEl>
                                      </p:cBhvr>
                                    </p:animEffect>
                                    <p:anim calcmode="lin" valueType="num">
                                      <p:cBhvr>
                                        <p:cTn id="45" dur="1000" fill="hold"/>
                                        <p:tgtEl>
                                          <p:spTgt spid="20"/>
                                        </p:tgtEl>
                                        <p:attrNameLst>
                                          <p:attrName>ppt_x</p:attrName>
                                        </p:attrNameLst>
                                      </p:cBhvr>
                                      <p:tavLst>
                                        <p:tav tm="0">
                                          <p:val>
                                            <p:strVal val="#ppt_x"/>
                                          </p:val>
                                        </p:tav>
                                        <p:tav tm="100000">
                                          <p:val>
                                            <p:strVal val="#ppt_x"/>
                                          </p:val>
                                        </p:tav>
                                      </p:tavLst>
                                    </p:anim>
                                    <p:anim calcmode="lin" valueType="num">
                                      <p:cBhvr>
                                        <p:cTn id="46" dur="1000" fill="hold"/>
                                        <p:tgtEl>
                                          <p:spTgt spid="2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1000"/>
                                        <p:tgtEl>
                                          <p:spTgt spid="5"/>
                                        </p:tgtEl>
                                      </p:cBhvr>
                                    </p:animEffect>
                                    <p:anim calcmode="lin" valueType="num">
                                      <p:cBhvr>
                                        <p:cTn id="50" dur="1000" fill="hold"/>
                                        <p:tgtEl>
                                          <p:spTgt spid="5"/>
                                        </p:tgtEl>
                                        <p:attrNameLst>
                                          <p:attrName>ppt_x</p:attrName>
                                        </p:attrNameLst>
                                      </p:cBhvr>
                                      <p:tavLst>
                                        <p:tav tm="0">
                                          <p:val>
                                            <p:strVal val="#ppt_x"/>
                                          </p:val>
                                        </p:tav>
                                        <p:tav tm="100000">
                                          <p:val>
                                            <p:strVal val="#ppt_x"/>
                                          </p:val>
                                        </p:tav>
                                      </p:tavLst>
                                    </p:anim>
                                    <p:anim calcmode="lin" valueType="num">
                                      <p:cBhvr>
                                        <p:cTn id="51" dur="1000" fill="hold"/>
                                        <p:tgtEl>
                                          <p:spTgt spid="5"/>
                                        </p:tgtEl>
                                        <p:attrNameLst>
                                          <p:attrName>ppt_y</p:attrName>
                                        </p:attrNameLst>
                                      </p:cBhvr>
                                      <p:tavLst>
                                        <p:tav tm="0">
                                          <p:val>
                                            <p:strVal val="#ppt_y+.1"/>
                                          </p:val>
                                        </p:tav>
                                        <p:tav tm="100000">
                                          <p:val>
                                            <p:strVal val="#ppt_y"/>
                                          </p:val>
                                        </p:tav>
                                      </p:tavLst>
                                    </p:anim>
                                  </p:childTnLst>
                                </p:cTn>
                              </p:par>
                            </p:childTnLst>
                          </p:cTn>
                        </p:par>
                        <p:par>
                          <p:cTn id="52" fill="hold">
                            <p:stCondLst>
                              <p:cond delay="2100"/>
                            </p:stCondLst>
                            <p:childTnLst>
                              <p:par>
                                <p:cTn id="53" presetID="16" presetClass="entr" presetSubtype="2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barn(inVertical)">
                                      <p:cBhvr>
                                        <p:cTn id="55" dur="500"/>
                                        <p:tgtEl>
                                          <p:spTgt spid="34"/>
                                        </p:tgtEl>
                                      </p:cBhvr>
                                    </p:animEffect>
                                  </p:childTnLst>
                                </p:cTn>
                              </p:par>
                            </p:childTnLst>
                          </p:cTn>
                        </p:par>
                        <p:par>
                          <p:cTn id="56" fill="hold">
                            <p:stCondLst>
                              <p:cond delay="2600"/>
                            </p:stCondLst>
                            <p:childTnLst>
                              <p:par>
                                <p:cTn id="57" presetID="2" presetClass="entr" presetSubtype="2"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fill="hold"/>
                                        <p:tgtEl>
                                          <p:spTgt spid="18"/>
                                        </p:tgtEl>
                                        <p:attrNameLst>
                                          <p:attrName>ppt_x</p:attrName>
                                        </p:attrNameLst>
                                      </p:cBhvr>
                                      <p:tavLst>
                                        <p:tav tm="0">
                                          <p:val>
                                            <p:strVal val="1+#ppt_w/2"/>
                                          </p:val>
                                        </p:tav>
                                        <p:tav tm="100000">
                                          <p:val>
                                            <p:strVal val="#ppt_x"/>
                                          </p:val>
                                        </p:tav>
                                      </p:tavLst>
                                    </p:anim>
                                    <p:anim calcmode="lin" valueType="num">
                                      <p:cBhvr additive="base">
                                        <p:cTn id="60" dur="500" fill="hold"/>
                                        <p:tgtEl>
                                          <p:spTgt spid="18"/>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fill="hold"/>
                                        <p:tgtEl>
                                          <p:spTgt spid="19"/>
                                        </p:tgtEl>
                                        <p:attrNameLst>
                                          <p:attrName>ppt_x</p:attrName>
                                        </p:attrNameLst>
                                      </p:cBhvr>
                                      <p:tavLst>
                                        <p:tav tm="0">
                                          <p:val>
                                            <p:strVal val="1+#ppt_w/2"/>
                                          </p:val>
                                        </p:tav>
                                        <p:tav tm="100000">
                                          <p:val>
                                            <p:strVal val="#ppt_x"/>
                                          </p:val>
                                        </p:tav>
                                      </p:tavLst>
                                    </p:anim>
                                    <p:anim calcmode="lin" valueType="num">
                                      <p:cBhvr additive="base">
                                        <p:cTn id="64" dur="500" fill="hold"/>
                                        <p:tgtEl>
                                          <p:spTgt spid="19"/>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500" fill="hold"/>
                                        <p:tgtEl>
                                          <p:spTgt spid="22"/>
                                        </p:tgtEl>
                                        <p:attrNameLst>
                                          <p:attrName>ppt_x</p:attrName>
                                        </p:attrNameLst>
                                      </p:cBhvr>
                                      <p:tavLst>
                                        <p:tav tm="0">
                                          <p:val>
                                            <p:strVal val="1+#ppt_w/2"/>
                                          </p:val>
                                        </p:tav>
                                        <p:tav tm="100000">
                                          <p:val>
                                            <p:strVal val="#ppt_x"/>
                                          </p:val>
                                        </p:tav>
                                      </p:tavLst>
                                    </p:anim>
                                    <p:anim calcmode="lin" valueType="num">
                                      <p:cBhvr additive="base">
                                        <p:cTn id="68" dur="500" fill="hold"/>
                                        <p:tgtEl>
                                          <p:spTgt spid="22"/>
                                        </p:tgtEl>
                                        <p:attrNameLst>
                                          <p:attrName>ppt_y</p:attrName>
                                        </p:attrNameLst>
                                      </p:cBhvr>
                                      <p:tavLst>
                                        <p:tav tm="0">
                                          <p:val>
                                            <p:strVal val="#ppt_y"/>
                                          </p:val>
                                        </p:tav>
                                        <p:tav tm="100000">
                                          <p:val>
                                            <p:strVal val="#ppt_y"/>
                                          </p:val>
                                        </p:tav>
                                      </p:tavLst>
                                    </p:anim>
                                  </p:childTnLst>
                                </p:cTn>
                              </p:par>
                              <p:par>
                                <p:cTn id="69" presetID="2" presetClass="entr" presetSubtype="2" fill="hold" nodeType="with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500" fill="hold"/>
                                        <p:tgtEl>
                                          <p:spTgt spid="24"/>
                                        </p:tgtEl>
                                        <p:attrNameLst>
                                          <p:attrName>ppt_x</p:attrName>
                                        </p:attrNameLst>
                                      </p:cBhvr>
                                      <p:tavLst>
                                        <p:tav tm="0">
                                          <p:val>
                                            <p:strVal val="1+#ppt_w/2"/>
                                          </p:val>
                                        </p:tav>
                                        <p:tav tm="100000">
                                          <p:val>
                                            <p:strVal val="#ppt_x"/>
                                          </p:val>
                                        </p:tav>
                                      </p:tavLst>
                                    </p:anim>
                                    <p:anim calcmode="lin" valueType="num">
                                      <p:cBhvr additive="base">
                                        <p:cTn id="72" dur="500" fill="hold"/>
                                        <p:tgtEl>
                                          <p:spTgt spid="2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fill="hold"/>
                                        <p:tgtEl>
                                          <p:spTgt spid="31"/>
                                        </p:tgtEl>
                                        <p:attrNameLst>
                                          <p:attrName>ppt_x</p:attrName>
                                        </p:attrNameLst>
                                      </p:cBhvr>
                                      <p:tavLst>
                                        <p:tav tm="0">
                                          <p:val>
                                            <p:strVal val="1+#ppt_w/2"/>
                                          </p:val>
                                        </p:tav>
                                        <p:tav tm="100000">
                                          <p:val>
                                            <p:strVal val="#ppt_x"/>
                                          </p:val>
                                        </p:tav>
                                      </p:tavLst>
                                    </p:anim>
                                    <p:anim calcmode="lin" valueType="num">
                                      <p:cBhvr additive="base">
                                        <p:cTn id="76" dur="500" fill="hold"/>
                                        <p:tgtEl>
                                          <p:spTgt spid="31"/>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 calcmode="lin" valueType="num">
                                      <p:cBhvr additive="base">
                                        <p:cTn id="79" dur="500" fill="hold"/>
                                        <p:tgtEl>
                                          <p:spTgt spid="32"/>
                                        </p:tgtEl>
                                        <p:attrNameLst>
                                          <p:attrName>ppt_x</p:attrName>
                                        </p:attrNameLst>
                                      </p:cBhvr>
                                      <p:tavLst>
                                        <p:tav tm="0">
                                          <p:val>
                                            <p:strVal val="1+#ppt_w/2"/>
                                          </p:val>
                                        </p:tav>
                                        <p:tav tm="100000">
                                          <p:val>
                                            <p:strVal val="#ppt_x"/>
                                          </p:val>
                                        </p:tav>
                                      </p:tavLst>
                                    </p:anim>
                                    <p:anim calcmode="lin" valueType="num">
                                      <p:cBhvr additive="base">
                                        <p:cTn id="80"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19" grpId="0"/>
      <p:bldP spid="31" grpId="0"/>
      <p:bldP spid="32" grpId="0"/>
      <p:bldP spid="34" grpId="0"/>
      <p:bldP spid="3" grpId="0" animBg="1"/>
      <p:bldP spid="21"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363F6583-FC68-4C1D-A80F-9E9E237520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0949" y="0"/>
            <a:ext cx="5861051" cy="6858000"/>
          </a:xfrm>
          <a:prstGeom prst="rect">
            <a:avLst/>
          </a:prstGeom>
        </p:spPr>
      </p:pic>
      <p:pic>
        <p:nvPicPr>
          <p:cNvPr id="3" name="图片 2">
            <a:extLst>
              <a:ext uri="{FF2B5EF4-FFF2-40B4-BE49-F238E27FC236}">
                <a16:creationId xmlns="" xmlns:a16="http://schemas.microsoft.com/office/drawing/2014/main" id="{5D405D4A-9CEE-4F04-838A-B4FD713D04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11968" y="635721"/>
            <a:ext cx="4980032" cy="5915832"/>
          </a:xfrm>
          <a:prstGeom prst="rect">
            <a:avLst/>
          </a:prstGeom>
        </p:spPr>
      </p:pic>
      <p:sp>
        <p:nvSpPr>
          <p:cNvPr id="10" name="TextBox 6">
            <a:extLst>
              <a:ext uri="{FF2B5EF4-FFF2-40B4-BE49-F238E27FC236}">
                <a16:creationId xmlns="" xmlns:a16="http://schemas.microsoft.com/office/drawing/2014/main" id="{723E779C-3F67-4C55-AD01-F5B7C72092FC}"/>
              </a:ext>
            </a:extLst>
          </p:cNvPr>
          <p:cNvSpPr txBox="1"/>
          <p:nvPr/>
        </p:nvSpPr>
        <p:spPr>
          <a:xfrm>
            <a:off x="1424177" y="1892830"/>
            <a:ext cx="4330032" cy="1323439"/>
          </a:xfrm>
          <a:prstGeom prst="rect">
            <a:avLst/>
          </a:prstGeom>
          <a:noFill/>
        </p:spPr>
        <p:txBody>
          <a:bodyPr wrap="none" rtlCol="0">
            <a:spAutoFit/>
          </a:bodyPr>
          <a:lstStyle/>
          <a:p>
            <a:pPr defTabSz="121902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a:extLst>
              <a:ext uri="{FF2B5EF4-FFF2-40B4-BE49-F238E27FC236}">
                <a16:creationId xmlns="" xmlns:a16="http://schemas.microsoft.com/office/drawing/2014/main" id="{09FD52BB-F97A-424A-9BEA-B4FAD72885EE}"/>
              </a:ext>
            </a:extLst>
          </p:cNvPr>
          <p:cNvSpPr txBox="1"/>
          <p:nvPr/>
        </p:nvSpPr>
        <p:spPr>
          <a:xfrm>
            <a:off x="2351584" y="2660915"/>
            <a:ext cx="3262432" cy="830997"/>
          </a:xfrm>
          <a:prstGeom prst="rect">
            <a:avLst/>
          </a:prstGeom>
          <a:noFill/>
        </p:spPr>
        <p:txBody>
          <a:bodyPr wrap="none" rtlCol="0">
            <a:spAutoFit/>
          </a:bodyPr>
          <a:lstStyle/>
          <a:p>
            <a:pPr defTabSz="1219020"/>
            <a:r>
              <a:rPr lang="zh-CN" altLang="en-US" sz="4800" dirty="0">
                <a:solidFill>
                  <a:srgbClr val="4F4D50"/>
                </a:solidFill>
                <a:latin typeface="方正黑体简体" panose="02010601030101010101" pitchFamily="2" charset="-122"/>
                <a:ea typeface="方正黑体简体" panose="02010601030101010101" pitchFamily="2" charset="-122"/>
                <a:cs typeface="+mn-ea"/>
                <a:sym typeface="+mn-lt"/>
              </a:rPr>
              <a:t>公司与团队</a:t>
            </a:r>
            <a:endParaRPr lang="en-US" altLang="zh-CN" sz="48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2" name="TextBox 7">
            <a:extLst>
              <a:ext uri="{FF2B5EF4-FFF2-40B4-BE49-F238E27FC236}">
                <a16:creationId xmlns="" xmlns:a16="http://schemas.microsoft.com/office/drawing/2014/main" id="{7D5594D6-5E42-446D-AAD6-259A55A3FF09}"/>
              </a:ext>
            </a:extLst>
          </p:cNvPr>
          <p:cNvSpPr txBox="1"/>
          <p:nvPr/>
        </p:nvSpPr>
        <p:spPr>
          <a:xfrm>
            <a:off x="2620873" y="3567458"/>
            <a:ext cx="934871" cy="318100"/>
          </a:xfrm>
          <a:prstGeom prst="rect">
            <a:avLst/>
          </a:prstGeom>
          <a:noFill/>
        </p:spPr>
        <p:txBody>
          <a:bodyPr wrap="none" rtlCol="0">
            <a:spAutoFit/>
          </a:bodyPr>
          <a:lstStyle/>
          <a:p>
            <a:pPr defTabSz="1219020"/>
            <a:r>
              <a:rPr lang="zh-CN" altLang="en-US"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rPr>
              <a:t>关于我们</a:t>
            </a:r>
            <a:endParaRPr lang="en-US" altLang="zh-CN"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endParaRPr>
          </a:p>
        </p:txBody>
      </p:sp>
      <p:pic>
        <p:nvPicPr>
          <p:cNvPr id="14" name="图片 13">
            <a:extLst>
              <a:ext uri="{FF2B5EF4-FFF2-40B4-BE49-F238E27FC236}">
                <a16:creationId xmlns="" xmlns:a16="http://schemas.microsoft.com/office/drawing/2014/main" id="{04A2F89D-5A50-47A0-857E-1F7C7905063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79152" y="3657338"/>
            <a:ext cx="176243" cy="119389"/>
          </a:xfrm>
          <a:prstGeom prst="rect">
            <a:avLst/>
          </a:prstGeom>
        </p:spPr>
      </p:pic>
      <p:pic>
        <p:nvPicPr>
          <p:cNvPr id="16" name="图片 15">
            <a:extLst>
              <a:ext uri="{FF2B5EF4-FFF2-40B4-BE49-F238E27FC236}">
                <a16:creationId xmlns="" xmlns:a16="http://schemas.microsoft.com/office/drawing/2014/main" id="{2D4D39E1-B2C2-480A-B252-707598CA59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99544" y="3717032"/>
            <a:ext cx="176243" cy="119389"/>
          </a:xfrm>
          <a:prstGeom prst="rect">
            <a:avLst/>
          </a:prstGeom>
        </p:spPr>
      </p:pic>
      <p:sp>
        <p:nvSpPr>
          <p:cNvPr id="13" name="TextBox 6">
            <a:extLst>
              <a:ext uri="{FF2B5EF4-FFF2-40B4-BE49-F238E27FC236}">
                <a16:creationId xmlns="" xmlns:a16="http://schemas.microsoft.com/office/drawing/2014/main" id="{723E779C-3F67-4C55-AD01-F5B7C72092FC}"/>
              </a:ext>
            </a:extLst>
          </p:cNvPr>
          <p:cNvSpPr txBox="1"/>
          <p:nvPr/>
        </p:nvSpPr>
        <p:spPr>
          <a:xfrm>
            <a:off x="9701984" y="2168473"/>
            <a:ext cx="1694695" cy="2646878"/>
          </a:xfrm>
          <a:prstGeom prst="rect">
            <a:avLst/>
          </a:prstGeom>
          <a:noFill/>
        </p:spPr>
        <p:txBody>
          <a:bodyPr wrap="none" rtlCol="0">
            <a:spAutoFit/>
          </a:bodyPr>
          <a:lstStyle/>
          <a:p>
            <a:pPr defTabSz="121902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3303075681"/>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4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7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11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2" presetClass="entr" presetSubtype="8"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0-#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 xmlns:a16="http://schemas.microsoft.com/office/drawing/2014/main"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产品功能</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pic>
        <p:nvPicPr>
          <p:cNvPr id="6" name="图片 5">
            <a:extLst>
              <a:ext uri="{FF2B5EF4-FFF2-40B4-BE49-F238E27FC236}">
                <a16:creationId xmlns="" xmlns:a16="http://schemas.microsoft.com/office/drawing/2014/main" id="{924E7C1A-3EFF-49AE-AB70-8910737E432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91279" y="1796820"/>
            <a:ext cx="3597060" cy="4416491"/>
          </a:xfrm>
          <a:prstGeom prst="rect">
            <a:avLst/>
          </a:prstGeom>
        </p:spPr>
      </p:pic>
      <p:pic>
        <p:nvPicPr>
          <p:cNvPr id="8" name="图片 7">
            <a:extLst>
              <a:ext uri="{FF2B5EF4-FFF2-40B4-BE49-F238E27FC236}">
                <a16:creationId xmlns="" xmlns:a16="http://schemas.microsoft.com/office/drawing/2014/main" id="{F9EF33DA-8610-4787-9D67-88214F87E02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31986" y="2151935"/>
            <a:ext cx="464644" cy="533480"/>
          </a:xfrm>
          <a:prstGeom prst="rect">
            <a:avLst/>
          </a:prstGeom>
        </p:spPr>
      </p:pic>
      <p:pic>
        <p:nvPicPr>
          <p:cNvPr id="10" name="图片 9">
            <a:extLst>
              <a:ext uri="{FF2B5EF4-FFF2-40B4-BE49-F238E27FC236}">
                <a16:creationId xmlns="" xmlns:a16="http://schemas.microsoft.com/office/drawing/2014/main" id="{4C2B7244-0937-4BF9-A9EC-49387FDA8FE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31985" y="3468984"/>
            <a:ext cx="464644" cy="533480"/>
          </a:xfrm>
          <a:prstGeom prst="rect">
            <a:avLst/>
          </a:prstGeom>
        </p:spPr>
      </p:pic>
      <p:pic>
        <p:nvPicPr>
          <p:cNvPr id="13" name="图片 12">
            <a:extLst>
              <a:ext uri="{FF2B5EF4-FFF2-40B4-BE49-F238E27FC236}">
                <a16:creationId xmlns="" xmlns:a16="http://schemas.microsoft.com/office/drawing/2014/main" id="{1BEDD1CD-A810-465F-8A46-6BB011B3451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31983" y="4781747"/>
            <a:ext cx="464644" cy="533480"/>
          </a:xfrm>
          <a:prstGeom prst="rect">
            <a:avLst/>
          </a:prstGeom>
        </p:spPr>
      </p:pic>
      <p:pic>
        <p:nvPicPr>
          <p:cNvPr id="15" name="图片 14">
            <a:extLst>
              <a:ext uri="{FF2B5EF4-FFF2-40B4-BE49-F238E27FC236}">
                <a16:creationId xmlns="" xmlns:a16="http://schemas.microsoft.com/office/drawing/2014/main" id="{766A61E0-837D-4E70-8204-DA34C6D9F07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6749476" y="1471961"/>
            <a:ext cx="3560909" cy="4360127"/>
          </a:xfrm>
          <a:prstGeom prst="rect">
            <a:avLst/>
          </a:prstGeom>
          <a:effectLst>
            <a:outerShdw blurRad="254000" dist="63500" dir="2700000" algn="tl" rotWithShape="0">
              <a:prstClr val="black">
                <a:alpha val="30000"/>
              </a:prstClr>
            </a:outerShdw>
          </a:effectLst>
        </p:spPr>
      </p:pic>
      <p:sp>
        <p:nvSpPr>
          <p:cNvPr id="39" name="TextBox 7">
            <a:extLst>
              <a:ext uri="{FF2B5EF4-FFF2-40B4-BE49-F238E27FC236}">
                <a16:creationId xmlns="" xmlns:a16="http://schemas.microsoft.com/office/drawing/2014/main" id="{D560C46C-2D35-4D3B-AC62-10B674442350}"/>
              </a:ext>
            </a:extLst>
          </p:cNvPr>
          <p:cNvSpPr txBox="1"/>
          <p:nvPr/>
        </p:nvSpPr>
        <p:spPr>
          <a:xfrm>
            <a:off x="2276256" y="2080120"/>
            <a:ext cx="1515488"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0" name="文本框 39">
            <a:extLst>
              <a:ext uri="{FF2B5EF4-FFF2-40B4-BE49-F238E27FC236}">
                <a16:creationId xmlns="" xmlns:a16="http://schemas.microsoft.com/office/drawing/2014/main" id="{72B5AEE0-D7CD-4D0A-99A1-942A27D36C2F}"/>
              </a:ext>
            </a:extLst>
          </p:cNvPr>
          <p:cNvSpPr txBox="1"/>
          <p:nvPr/>
        </p:nvSpPr>
        <p:spPr>
          <a:xfrm>
            <a:off x="2276256" y="2335359"/>
            <a:ext cx="3819744"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41" name="TextBox 7">
            <a:extLst>
              <a:ext uri="{FF2B5EF4-FFF2-40B4-BE49-F238E27FC236}">
                <a16:creationId xmlns="" xmlns:a16="http://schemas.microsoft.com/office/drawing/2014/main" id="{1F485C3D-5993-4F53-A3B5-3BD616D604B2}"/>
              </a:ext>
            </a:extLst>
          </p:cNvPr>
          <p:cNvSpPr txBox="1"/>
          <p:nvPr/>
        </p:nvSpPr>
        <p:spPr>
          <a:xfrm>
            <a:off x="2277797" y="3397169"/>
            <a:ext cx="1515488"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2" name="文本框 41">
            <a:extLst>
              <a:ext uri="{FF2B5EF4-FFF2-40B4-BE49-F238E27FC236}">
                <a16:creationId xmlns="" xmlns:a16="http://schemas.microsoft.com/office/drawing/2014/main" id="{E2DDD70C-339E-4CA4-B746-3D2CEEA32933}"/>
              </a:ext>
            </a:extLst>
          </p:cNvPr>
          <p:cNvSpPr txBox="1"/>
          <p:nvPr/>
        </p:nvSpPr>
        <p:spPr>
          <a:xfrm>
            <a:off x="2277797" y="3652409"/>
            <a:ext cx="3819744"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45" name="TextBox 7">
            <a:extLst>
              <a:ext uri="{FF2B5EF4-FFF2-40B4-BE49-F238E27FC236}">
                <a16:creationId xmlns="" xmlns:a16="http://schemas.microsoft.com/office/drawing/2014/main" id="{2B8071E0-611B-4D8E-8606-66801086D86F}"/>
              </a:ext>
            </a:extLst>
          </p:cNvPr>
          <p:cNvSpPr txBox="1"/>
          <p:nvPr/>
        </p:nvSpPr>
        <p:spPr>
          <a:xfrm>
            <a:off x="2276256" y="4709932"/>
            <a:ext cx="1515488"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6" name="文本框 45">
            <a:extLst>
              <a:ext uri="{FF2B5EF4-FFF2-40B4-BE49-F238E27FC236}">
                <a16:creationId xmlns="" xmlns:a16="http://schemas.microsoft.com/office/drawing/2014/main" id="{5F93D238-E7B4-4793-86E7-F141E25064A7}"/>
              </a:ext>
            </a:extLst>
          </p:cNvPr>
          <p:cNvSpPr txBox="1"/>
          <p:nvPr/>
        </p:nvSpPr>
        <p:spPr>
          <a:xfrm>
            <a:off x="2276256" y="4965171"/>
            <a:ext cx="3819744"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Tree>
    <p:extLst>
      <p:ext uri="{BB962C8B-B14F-4D97-AF65-F5344CB8AC3E}">
        <p14:creationId xmlns:p14="http://schemas.microsoft.com/office/powerpoint/2010/main" val="13891469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42"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1000"/>
                                        <p:tgtEl>
                                          <p:spTgt spid="15"/>
                                        </p:tgtEl>
                                      </p:cBhvr>
                                    </p:animEffect>
                                    <p:anim calcmode="lin" valueType="num">
                                      <p:cBhvr>
                                        <p:cTn id="41" dur="1000" fill="hold"/>
                                        <p:tgtEl>
                                          <p:spTgt spid="15"/>
                                        </p:tgtEl>
                                        <p:attrNameLst>
                                          <p:attrName>ppt_x</p:attrName>
                                        </p:attrNameLst>
                                      </p:cBhvr>
                                      <p:tavLst>
                                        <p:tav tm="0">
                                          <p:val>
                                            <p:strVal val="#ppt_x"/>
                                          </p:val>
                                        </p:tav>
                                        <p:tav tm="100000">
                                          <p:val>
                                            <p:strVal val="#ppt_x"/>
                                          </p:val>
                                        </p:tav>
                                      </p:tavLst>
                                    </p:anim>
                                    <p:anim calcmode="lin" valueType="num">
                                      <p:cBhvr>
                                        <p:cTn id="42" dur="1000" fill="hold"/>
                                        <p:tgtEl>
                                          <p:spTgt spid="1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fade">
                                      <p:cBhvr>
                                        <p:cTn id="45" dur="1000"/>
                                        <p:tgtEl>
                                          <p:spTgt spid="39"/>
                                        </p:tgtEl>
                                      </p:cBhvr>
                                    </p:animEffect>
                                    <p:anim calcmode="lin" valueType="num">
                                      <p:cBhvr>
                                        <p:cTn id="46" dur="1000" fill="hold"/>
                                        <p:tgtEl>
                                          <p:spTgt spid="39"/>
                                        </p:tgtEl>
                                        <p:attrNameLst>
                                          <p:attrName>ppt_x</p:attrName>
                                        </p:attrNameLst>
                                      </p:cBhvr>
                                      <p:tavLst>
                                        <p:tav tm="0">
                                          <p:val>
                                            <p:strVal val="#ppt_x"/>
                                          </p:val>
                                        </p:tav>
                                        <p:tav tm="100000">
                                          <p:val>
                                            <p:strVal val="#ppt_x"/>
                                          </p:val>
                                        </p:tav>
                                      </p:tavLst>
                                    </p:anim>
                                    <p:anim calcmode="lin" valueType="num">
                                      <p:cBhvr>
                                        <p:cTn id="47" dur="1000" fill="hold"/>
                                        <p:tgtEl>
                                          <p:spTgt spid="39"/>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1000"/>
                                        <p:tgtEl>
                                          <p:spTgt spid="40"/>
                                        </p:tgtEl>
                                      </p:cBhvr>
                                    </p:animEffect>
                                    <p:anim calcmode="lin" valueType="num">
                                      <p:cBhvr>
                                        <p:cTn id="51" dur="1000" fill="hold"/>
                                        <p:tgtEl>
                                          <p:spTgt spid="40"/>
                                        </p:tgtEl>
                                        <p:attrNameLst>
                                          <p:attrName>ppt_x</p:attrName>
                                        </p:attrNameLst>
                                      </p:cBhvr>
                                      <p:tavLst>
                                        <p:tav tm="0">
                                          <p:val>
                                            <p:strVal val="#ppt_x"/>
                                          </p:val>
                                        </p:tav>
                                        <p:tav tm="100000">
                                          <p:val>
                                            <p:strVal val="#ppt_x"/>
                                          </p:val>
                                        </p:tav>
                                      </p:tavLst>
                                    </p:anim>
                                    <p:anim calcmode="lin" valueType="num">
                                      <p:cBhvr>
                                        <p:cTn id="52" dur="1000" fill="hold"/>
                                        <p:tgtEl>
                                          <p:spTgt spid="4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fade">
                                      <p:cBhvr>
                                        <p:cTn id="55" dur="1000"/>
                                        <p:tgtEl>
                                          <p:spTgt spid="41"/>
                                        </p:tgtEl>
                                      </p:cBhvr>
                                    </p:animEffect>
                                    <p:anim calcmode="lin" valueType="num">
                                      <p:cBhvr>
                                        <p:cTn id="56" dur="1000" fill="hold"/>
                                        <p:tgtEl>
                                          <p:spTgt spid="41"/>
                                        </p:tgtEl>
                                        <p:attrNameLst>
                                          <p:attrName>ppt_x</p:attrName>
                                        </p:attrNameLst>
                                      </p:cBhvr>
                                      <p:tavLst>
                                        <p:tav tm="0">
                                          <p:val>
                                            <p:strVal val="#ppt_x"/>
                                          </p:val>
                                        </p:tav>
                                        <p:tav tm="100000">
                                          <p:val>
                                            <p:strVal val="#ppt_x"/>
                                          </p:val>
                                        </p:tav>
                                      </p:tavLst>
                                    </p:anim>
                                    <p:anim calcmode="lin" valueType="num">
                                      <p:cBhvr>
                                        <p:cTn id="57" dur="1000" fill="hold"/>
                                        <p:tgtEl>
                                          <p:spTgt spid="41"/>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fade">
                                      <p:cBhvr>
                                        <p:cTn id="60" dur="1000"/>
                                        <p:tgtEl>
                                          <p:spTgt spid="42"/>
                                        </p:tgtEl>
                                      </p:cBhvr>
                                    </p:animEffect>
                                    <p:anim calcmode="lin" valueType="num">
                                      <p:cBhvr>
                                        <p:cTn id="61" dur="1000" fill="hold"/>
                                        <p:tgtEl>
                                          <p:spTgt spid="42"/>
                                        </p:tgtEl>
                                        <p:attrNameLst>
                                          <p:attrName>ppt_x</p:attrName>
                                        </p:attrNameLst>
                                      </p:cBhvr>
                                      <p:tavLst>
                                        <p:tav tm="0">
                                          <p:val>
                                            <p:strVal val="#ppt_x"/>
                                          </p:val>
                                        </p:tav>
                                        <p:tav tm="100000">
                                          <p:val>
                                            <p:strVal val="#ppt_x"/>
                                          </p:val>
                                        </p:tav>
                                      </p:tavLst>
                                    </p:anim>
                                    <p:anim calcmode="lin" valueType="num">
                                      <p:cBhvr>
                                        <p:cTn id="62" dur="1000" fill="hold"/>
                                        <p:tgtEl>
                                          <p:spTgt spid="4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1000"/>
                                        <p:tgtEl>
                                          <p:spTgt spid="45"/>
                                        </p:tgtEl>
                                      </p:cBhvr>
                                    </p:animEffect>
                                    <p:anim calcmode="lin" valueType="num">
                                      <p:cBhvr>
                                        <p:cTn id="66" dur="1000" fill="hold"/>
                                        <p:tgtEl>
                                          <p:spTgt spid="45"/>
                                        </p:tgtEl>
                                        <p:attrNameLst>
                                          <p:attrName>ppt_x</p:attrName>
                                        </p:attrNameLst>
                                      </p:cBhvr>
                                      <p:tavLst>
                                        <p:tav tm="0">
                                          <p:val>
                                            <p:strVal val="#ppt_x"/>
                                          </p:val>
                                        </p:tav>
                                        <p:tav tm="100000">
                                          <p:val>
                                            <p:strVal val="#ppt_x"/>
                                          </p:val>
                                        </p:tav>
                                      </p:tavLst>
                                    </p:anim>
                                    <p:anim calcmode="lin" valueType="num">
                                      <p:cBhvr>
                                        <p:cTn id="67" dur="1000" fill="hold"/>
                                        <p:tgtEl>
                                          <p:spTgt spid="45"/>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1000"/>
                                        <p:tgtEl>
                                          <p:spTgt spid="46"/>
                                        </p:tgtEl>
                                      </p:cBhvr>
                                    </p:animEffect>
                                    <p:anim calcmode="lin" valueType="num">
                                      <p:cBhvr>
                                        <p:cTn id="71" dur="1000" fill="hold"/>
                                        <p:tgtEl>
                                          <p:spTgt spid="46"/>
                                        </p:tgtEl>
                                        <p:attrNameLst>
                                          <p:attrName>ppt_x</p:attrName>
                                        </p:attrNameLst>
                                      </p:cBhvr>
                                      <p:tavLst>
                                        <p:tav tm="0">
                                          <p:val>
                                            <p:strVal val="#ppt_x"/>
                                          </p:val>
                                        </p:tav>
                                        <p:tav tm="100000">
                                          <p:val>
                                            <p:strVal val="#ppt_x"/>
                                          </p:val>
                                        </p:tav>
                                      </p:tavLst>
                                    </p:anim>
                                    <p:anim calcmode="lin" valueType="num">
                                      <p:cBhvr>
                                        <p:cTn id="72"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9" grpId="0"/>
      <p:bldP spid="40" grpId="0"/>
      <p:bldP spid="41" grpId="0"/>
      <p:bldP spid="42" grpId="0"/>
      <p:bldP spid="45" grpId="0"/>
      <p:bldP spid="46"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43" name="图片 42">
            <a:extLst>
              <a:ext uri="{FF2B5EF4-FFF2-40B4-BE49-F238E27FC236}">
                <a16:creationId xmlns="" xmlns:a16="http://schemas.microsoft.com/office/drawing/2014/main" id="{2D00866A-5D70-4F0F-B167-0586203252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7644" y="2031481"/>
            <a:ext cx="1732013" cy="2074928"/>
          </a:xfrm>
          <a:prstGeom prst="rect">
            <a:avLst/>
          </a:prstGeom>
        </p:spPr>
      </p:pic>
      <p:pic>
        <p:nvPicPr>
          <p:cNvPr id="57" name="图片 56">
            <a:extLst>
              <a:ext uri="{FF2B5EF4-FFF2-40B4-BE49-F238E27FC236}">
                <a16:creationId xmlns="" xmlns:a16="http://schemas.microsoft.com/office/drawing/2014/main" id="{90F613A8-2246-473C-A325-E8C787D7C3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57911" y="1998792"/>
            <a:ext cx="1732013" cy="2074928"/>
          </a:xfrm>
          <a:prstGeom prst="rect">
            <a:avLst/>
          </a:prstGeom>
        </p:spPr>
      </p:pic>
      <p:pic>
        <p:nvPicPr>
          <p:cNvPr id="63" name="图片 62">
            <a:extLst>
              <a:ext uri="{FF2B5EF4-FFF2-40B4-BE49-F238E27FC236}">
                <a16:creationId xmlns="" xmlns:a16="http://schemas.microsoft.com/office/drawing/2014/main" id="{5C35CFF4-95D0-4921-9E0F-A9D907A3B9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35046" y="1998792"/>
            <a:ext cx="1732013" cy="2074928"/>
          </a:xfrm>
          <a:prstGeom prst="rect">
            <a:avLst/>
          </a:prstGeom>
        </p:spPr>
      </p:pic>
      <p:sp>
        <p:nvSpPr>
          <p:cNvPr id="26" name="矩形 25"/>
          <p:cNvSpPr/>
          <p:nvPr/>
        </p:nvSpPr>
        <p:spPr>
          <a:xfrm>
            <a:off x="3957645" y="1894435"/>
            <a:ext cx="1490341" cy="1822596"/>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6357912" y="1894435"/>
            <a:ext cx="1490341" cy="1822596"/>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8758179" y="1894435"/>
            <a:ext cx="1490341" cy="1822596"/>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a:extLst>
              <a:ext uri="{FF2B5EF4-FFF2-40B4-BE49-F238E27FC236}">
                <a16:creationId xmlns="" xmlns:a16="http://schemas.microsoft.com/office/drawing/2014/main" id="{2854EEF1-843F-4296-A396-E05140CF9A0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57378" y="2031481"/>
            <a:ext cx="1732013" cy="2074928"/>
          </a:xfrm>
          <a:prstGeom prst="rect">
            <a:avLst/>
          </a:prstGeom>
        </p:spPr>
      </p:pic>
      <p:sp>
        <p:nvSpPr>
          <p:cNvPr id="5" name="矩形 4"/>
          <p:cNvSpPr/>
          <p:nvPr/>
        </p:nvSpPr>
        <p:spPr>
          <a:xfrm>
            <a:off x="1557378" y="1894435"/>
            <a:ext cx="1490341" cy="1822596"/>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 xmlns:a16="http://schemas.microsoft.com/office/drawing/2014/main"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产品功能</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 xmlns:a16="http://schemas.microsoft.com/office/drawing/2014/main" id="{8DE6CD62-A5CF-42EF-B6BB-0447C20B7252}"/>
              </a:ext>
            </a:extLst>
          </p:cNvPr>
          <p:cNvSpPr txBox="1"/>
          <p:nvPr/>
        </p:nvSpPr>
        <p:spPr>
          <a:xfrm>
            <a:off x="1389521" y="4202672"/>
            <a:ext cx="1319592" cy="318100"/>
          </a:xfrm>
          <a:prstGeom prst="rect">
            <a:avLst/>
          </a:prstGeom>
          <a:noFill/>
        </p:spPr>
        <p:txBody>
          <a:bodyPr wrap="none" rtlCol="0">
            <a:spAutoFit/>
          </a:bodyPr>
          <a:lstStyle/>
          <a:p>
            <a:pPr defTabSz="1219020"/>
            <a:r>
              <a:rPr lang="zh-CN" altLang="en-US" sz="1467" b="1" dirty="0">
                <a:solidFill>
                  <a:srgbClr val="4F4D50"/>
                </a:solidFill>
                <a:latin typeface="方正黑体简体" panose="02010601030101010101" pitchFamily="2" charset="-122"/>
                <a:ea typeface="方正黑体简体" panose="02010601030101010101" pitchFamily="2" charset="-122"/>
                <a:cs typeface="+mn-ea"/>
                <a:sym typeface="+mn-lt"/>
              </a:rPr>
              <a:t>项目标题文字</a:t>
            </a:r>
            <a:endParaRPr lang="en-US" altLang="zh-CN" sz="1467"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2" name="文本框 31">
            <a:extLst>
              <a:ext uri="{FF2B5EF4-FFF2-40B4-BE49-F238E27FC236}">
                <a16:creationId xmlns="" xmlns:a16="http://schemas.microsoft.com/office/drawing/2014/main" id="{01B21567-E056-4633-A086-071BD3E20E9B}"/>
              </a:ext>
            </a:extLst>
          </p:cNvPr>
          <p:cNvSpPr txBox="1"/>
          <p:nvPr/>
        </p:nvSpPr>
        <p:spPr>
          <a:xfrm>
            <a:off x="1389521" y="4796747"/>
            <a:ext cx="2091552" cy="107773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12" name="直接连接符 11">
            <a:extLst>
              <a:ext uri="{FF2B5EF4-FFF2-40B4-BE49-F238E27FC236}">
                <a16:creationId xmlns="" xmlns:a16="http://schemas.microsoft.com/office/drawing/2014/main" id="{151542C4-D275-434E-B531-604E3C2446DC}"/>
              </a:ext>
            </a:extLst>
          </p:cNvPr>
          <p:cNvCxnSpPr>
            <a:cxnSpLocks/>
          </p:cNvCxnSpPr>
          <p:nvPr/>
        </p:nvCxnSpPr>
        <p:spPr>
          <a:xfrm>
            <a:off x="1521476" y="4709828"/>
            <a:ext cx="373701" cy="0"/>
          </a:xfrm>
          <a:prstGeom prst="line">
            <a:avLst/>
          </a:prstGeom>
          <a:ln w="19050">
            <a:solidFill>
              <a:srgbClr val="D4BB93"/>
            </a:solidFill>
          </a:ln>
        </p:spPr>
        <p:style>
          <a:lnRef idx="1">
            <a:schemeClr val="accent1"/>
          </a:lnRef>
          <a:fillRef idx="0">
            <a:schemeClr val="accent1"/>
          </a:fillRef>
          <a:effectRef idx="0">
            <a:schemeClr val="accent1"/>
          </a:effectRef>
          <a:fontRef idx="minor">
            <a:schemeClr val="tx1"/>
          </a:fontRef>
        </p:style>
      </p:cxnSp>
      <p:sp>
        <p:nvSpPr>
          <p:cNvPr id="44" name="TextBox 7">
            <a:extLst>
              <a:ext uri="{FF2B5EF4-FFF2-40B4-BE49-F238E27FC236}">
                <a16:creationId xmlns="" xmlns:a16="http://schemas.microsoft.com/office/drawing/2014/main" id="{5CEFA42F-B316-4D72-99AF-25F32536ABA7}"/>
              </a:ext>
            </a:extLst>
          </p:cNvPr>
          <p:cNvSpPr txBox="1"/>
          <p:nvPr/>
        </p:nvSpPr>
        <p:spPr>
          <a:xfrm>
            <a:off x="3789788" y="4202672"/>
            <a:ext cx="1319592" cy="318100"/>
          </a:xfrm>
          <a:prstGeom prst="rect">
            <a:avLst/>
          </a:prstGeom>
          <a:noFill/>
        </p:spPr>
        <p:txBody>
          <a:bodyPr wrap="none" rtlCol="0">
            <a:spAutoFit/>
          </a:bodyPr>
          <a:lstStyle/>
          <a:p>
            <a:pPr defTabSz="1219020"/>
            <a:r>
              <a:rPr lang="zh-CN" altLang="en-US" sz="1467" b="1" dirty="0">
                <a:solidFill>
                  <a:srgbClr val="4F4D50"/>
                </a:solidFill>
                <a:latin typeface="方正黑体简体" panose="02010601030101010101" pitchFamily="2" charset="-122"/>
                <a:ea typeface="方正黑体简体" panose="02010601030101010101" pitchFamily="2" charset="-122"/>
                <a:cs typeface="+mn-ea"/>
                <a:sym typeface="+mn-lt"/>
              </a:rPr>
              <a:t>项目标题文字</a:t>
            </a:r>
            <a:endParaRPr lang="en-US" altLang="zh-CN" sz="1467"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4" name="文本框 53">
            <a:extLst>
              <a:ext uri="{FF2B5EF4-FFF2-40B4-BE49-F238E27FC236}">
                <a16:creationId xmlns="" xmlns:a16="http://schemas.microsoft.com/office/drawing/2014/main" id="{3F6D5AE4-D921-4649-80AC-D1E6A044AF03}"/>
              </a:ext>
            </a:extLst>
          </p:cNvPr>
          <p:cNvSpPr txBox="1"/>
          <p:nvPr/>
        </p:nvSpPr>
        <p:spPr>
          <a:xfrm>
            <a:off x="3789788" y="4796747"/>
            <a:ext cx="2091552" cy="107773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55" name="直接连接符 54">
            <a:extLst>
              <a:ext uri="{FF2B5EF4-FFF2-40B4-BE49-F238E27FC236}">
                <a16:creationId xmlns="" xmlns:a16="http://schemas.microsoft.com/office/drawing/2014/main" id="{34063B34-4098-4B98-8B58-FB951A4B8416}"/>
              </a:ext>
            </a:extLst>
          </p:cNvPr>
          <p:cNvCxnSpPr>
            <a:cxnSpLocks/>
          </p:cNvCxnSpPr>
          <p:nvPr/>
        </p:nvCxnSpPr>
        <p:spPr>
          <a:xfrm>
            <a:off x="3921743" y="4709828"/>
            <a:ext cx="373701" cy="0"/>
          </a:xfrm>
          <a:prstGeom prst="line">
            <a:avLst/>
          </a:prstGeom>
          <a:ln w="19050">
            <a:solidFill>
              <a:srgbClr val="D4BB93"/>
            </a:solidFill>
          </a:ln>
        </p:spPr>
        <p:style>
          <a:lnRef idx="1">
            <a:schemeClr val="accent1"/>
          </a:lnRef>
          <a:fillRef idx="0">
            <a:schemeClr val="accent1"/>
          </a:fillRef>
          <a:effectRef idx="0">
            <a:schemeClr val="accent1"/>
          </a:effectRef>
          <a:fontRef idx="minor">
            <a:schemeClr val="tx1"/>
          </a:fontRef>
        </p:style>
      </p:cxnSp>
      <p:sp>
        <p:nvSpPr>
          <p:cNvPr id="58" name="TextBox 7">
            <a:extLst>
              <a:ext uri="{FF2B5EF4-FFF2-40B4-BE49-F238E27FC236}">
                <a16:creationId xmlns="" xmlns:a16="http://schemas.microsoft.com/office/drawing/2014/main" id="{516FFC89-F870-44B6-9BBA-AC0E69B6FCB4}"/>
              </a:ext>
            </a:extLst>
          </p:cNvPr>
          <p:cNvSpPr txBox="1"/>
          <p:nvPr/>
        </p:nvSpPr>
        <p:spPr>
          <a:xfrm>
            <a:off x="6190055" y="4169983"/>
            <a:ext cx="1319592" cy="318100"/>
          </a:xfrm>
          <a:prstGeom prst="rect">
            <a:avLst/>
          </a:prstGeom>
          <a:noFill/>
        </p:spPr>
        <p:txBody>
          <a:bodyPr wrap="none" rtlCol="0">
            <a:spAutoFit/>
          </a:bodyPr>
          <a:lstStyle/>
          <a:p>
            <a:pPr defTabSz="1219020"/>
            <a:r>
              <a:rPr lang="zh-CN" altLang="en-US" sz="1467" b="1" dirty="0">
                <a:solidFill>
                  <a:srgbClr val="4F4D50"/>
                </a:solidFill>
                <a:latin typeface="方正黑体简体" panose="02010601030101010101" pitchFamily="2" charset="-122"/>
                <a:ea typeface="方正黑体简体" panose="02010601030101010101" pitchFamily="2" charset="-122"/>
                <a:cs typeface="+mn-ea"/>
                <a:sym typeface="+mn-lt"/>
              </a:rPr>
              <a:t>项目标题文字</a:t>
            </a:r>
            <a:endParaRPr lang="en-US" altLang="zh-CN" sz="1467"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0" name="文本框 59">
            <a:extLst>
              <a:ext uri="{FF2B5EF4-FFF2-40B4-BE49-F238E27FC236}">
                <a16:creationId xmlns="" xmlns:a16="http://schemas.microsoft.com/office/drawing/2014/main" id="{A8ECEEB8-D442-4C2F-8555-4BCB566535BE}"/>
              </a:ext>
            </a:extLst>
          </p:cNvPr>
          <p:cNvSpPr txBox="1"/>
          <p:nvPr/>
        </p:nvSpPr>
        <p:spPr>
          <a:xfrm>
            <a:off x="6190055" y="4764057"/>
            <a:ext cx="2091552" cy="107773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61" name="直接连接符 60">
            <a:extLst>
              <a:ext uri="{FF2B5EF4-FFF2-40B4-BE49-F238E27FC236}">
                <a16:creationId xmlns="" xmlns:a16="http://schemas.microsoft.com/office/drawing/2014/main" id="{30D69B92-71CF-42E1-BC15-A40DC7803D86}"/>
              </a:ext>
            </a:extLst>
          </p:cNvPr>
          <p:cNvCxnSpPr>
            <a:cxnSpLocks/>
          </p:cNvCxnSpPr>
          <p:nvPr/>
        </p:nvCxnSpPr>
        <p:spPr>
          <a:xfrm>
            <a:off x="6322010" y="4677139"/>
            <a:ext cx="373701" cy="0"/>
          </a:xfrm>
          <a:prstGeom prst="line">
            <a:avLst/>
          </a:prstGeom>
          <a:ln w="19050">
            <a:solidFill>
              <a:srgbClr val="D4BB93"/>
            </a:solidFill>
          </a:ln>
        </p:spPr>
        <p:style>
          <a:lnRef idx="1">
            <a:schemeClr val="accent1"/>
          </a:lnRef>
          <a:fillRef idx="0">
            <a:schemeClr val="accent1"/>
          </a:fillRef>
          <a:effectRef idx="0">
            <a:schemeClr val="accent1"/>
          </a:effectRef>
          <a:fontRef idx="minor">
            <a:schemeClr val="tx1"/>
          </a:fontRef>
        </p:style>
      </p:cxnSp>
      <p:sp>
        <p:nvSpPr>
          <p:cNvPr id="64" name="TextBox 7">
            <a:extLst>
              <a:ext uri="{FF2B5EF4-FFF2-40B4-BE49-F238E27FC236}">
                <a16:creationId xmlns="" xmlns:a16="http://schemas.microsoft.com/office/drawing/2014/main" id="{5AD22F94-8964-4FF1-9425-4FB106118685}"/>
              </a:ext>
            </a:extLst>
          </p:cNvPr>
          <p:cNvSpPr txBox="1"/>
          <p:nvPr/>
        </p:nvSpPr>
        <p:spPr>
          <a:xfrm>
            <a:off x="8516949" y="4169983"/>
            <a:ext cx="1319592" cy="318100"/>
          </a:xfrm>
          <a:prstGeom prst="rect">
            <a:avLst/>
          </a:prstGeom>
          <a:noFill/>
        </p:spPr>
        <p:txBody>
          <a:bodyPr wrap="none" rtlCol="0">
            <a:spAutoFit/>
          </a:bodyPr>
          <a:lstStyle/>
          <a:p>
            <a:pPr defTabSz="1219020"/>
            <a:r>
              <a:rPr lang="zh-CN" altLang="en-US" sz="1467" b="1" dirty="0">
                <a:solidFill>
                  <a:srgbClr val="4F4D50"/>
                </a:solidFill>
                <a:latin typeface="方正黑体简体" panose="02010601030101010101" pitchFamily="2" charset="-122"/>
                <a:ea typeface="方正黑体简体" panose="02010601030101010101" pitchFamily="2" charset="-122"/>
                <a:cs typeface="+mn-ea"/>
                <a:sym typeface="+mn-lt"/>
              </a:rPr>
              <a:t>项目标题文字</a:t>
            </a:r>
            <a:endParaRPr lang="en-US" altLang="zh-CN" sz="1467"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6" name="文本框 65">
            <a:extLst>
              <a:ext uri="{FF2B5EF4-FFF2-40B4-BE49-F238E27FC236}">
                <a16:creationId xmlns="" xmlns:a16="http://schemas.microsoft.com/office/drawing/2014/main" id="{B85A2FCA-8A8F-416D-AC9E-8CD37C5D5C96}"/>
              </a:ext>
            </a:extLst>
          </p:cNvPr>
          <p:cNvSpPr txBox="1"/>
          <p:nvPr/>
        </p:nvSpPr>
        <p:spPr>
          <a:xfrm>
            <a:off x="8516949" y="4764057"/>
            <a:ext cx="2091552" cy="107773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67" name="直接连接符 66">
            <a:extLst>
              <a:ext uri="{FF2B5EF4-FFF2-40B4-BE49-F238E27FC236}">
                <a16:creationId xmlns="" xmlns:a16="http://schemas.microsoft.com/office/drawing/2014/main" id="{0DC05DA5-A9C8-48D4-8AFC-AC2EDE43549F}"/>
              </a:ext>
            </a:extLst>
          </p:cNvPr>
          <p:cNvCxnSpPr>
            <a:cxnSpLocks/>
          </p:cNvCxnSpPr>
          <p:nvPr/>
        </p:nvCxnSpPr>
        <p:spPr>
          <a:xfrm>
            <a:off x="8648904" y="4677139"/>
            <a:ext cx="373701" cy="0"/>
          </a:xfrm>
          <a:prstGeom prst="line">
            <a:avLst/>
          </a:prstGeom>
          <a:ln w="19050">
            <a:solidFill>
              <a:srgbClr val="D4BB9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98561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nodeType="after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p:cTn id="20" dur="500" fill="hold"/>
                                        <p:tgtEl>
                                          <p:spTgt spid="43"/>
                                        </p:tgtEl>
                                        <p:attrNameLst>
                                          <p:attrName>ppt_w</p:attrName>
                                        </p:attrNameLst>
                                      </p:cBhvr>
                                      <p:tavLst>
                                        <p:tav tm="0">
                                          <p:val>
                                            <p:fltVal val="0"/>
                                          </p:val>
                                        </p:tav>
                                        <p:tav tm="100000">
                                          <p:val>
                                            <p:strVal val="#ppt_w"/>
                                          </p:val>
                                        </p:tav>
                                      </p:tavLst>
                                    </p:anim>
                                    <p:anim calcmode="lin" valueType="num">
                                      <p:cBhvr>
                                        <p:cTn id="21" dur="500" fill="hold"/>
                                        <p:tgtEl>
                                          <p:spTgt spid="43"/>
                                        </p:tgtEl>
                                        <p:attrNameLst>
                                          <p:attrName>ppt_h</p:attrName>
                                        </p:attrNameLst>
                                      </p:cBhvr>
                                      <p:tavLst>
                                        <p:tav tm="0">
                                          <p:val>
                                            <p:fltVal val="0"/>
                                          </p:val>
                                        </p:tav>
                                        <p:tav tm="100000">
                                          <p:val>
                                            <p:strVal val="#ppt_h"/>
                                          </p:val>
                                        </p:tav>
                                      </p:tavLst>
                                    </p:anim>
                                    <p:animEffect transition="in" filter="fade">
                                      <p:cBhvr>
                                        <p:cTn id="22" dur="500"/>
                                        <p:tgtEl>
                                          <p:spTgt spid="43"/>
                                        </p:tgtEl>
                                      </p:cBhvr>
                                    </p:animEffect>
                                  </p:childTnLst>
                                </p:cTn>
                              </p:par>
                              <p:par>
                                <p:cTn id="23" presetID="53" presetClass="entr" presetSubtype="16" fill="hold" nodeType="withEffect">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cBhvr>
                                        <p:cTn id="25" dur="500" fill="hold"/>
                                        <p:tgtEl>
                                          <p:spTgt spid="57"/>
                                        </p:tgtEl>
                                        <p:attrNameLst>
                                          <p:attrName>ppt_w</p:attrName>
                                        </p:attrNameLst>
                                      </p:cBhvr>
                                      <p:tavLst>
                                        <p:tav tm="0">
                                          <p:val>
                                            <p:fltVal val="0"/>
                                          </p:val>
                                        </p:tav>
                                        <p:tav tm="100000">
                                          <p:val>
                                            <p:strVal val="#ppt_w"/>
                                          </p:val>
                                        </p:tav>
                                      </p:tavLst>
                                    </p:anim>
                                    <p:anim calcmode="lin" valueType="num">
                                      <p:cBhvr>
                                        <p:cTn id="26" dur="500" fill="hold"/>
                                        <p:tgtEl>
                                          <p:spTgt spid="57"/>
                                        </p:tgtEl>
                                        <p:attrNameLst>
                                          <p:attrName>ppt_h</p:attrName>
                                        </p:attrNameLst>
                                      </p:cBhvr>
                                      <p:tavLst>
                                        <p:tav tm="0">
                                          <p:val>
                                            <p:fltVal val="0"/>
                                          </p:val>
                                        </p:tav>
                                        <p:tav tm="100000">
                                          <p:val>
                                            <p:strVal val="#ppt_h"/>
                                          </p:val>
                                        </p:tav>
                                      </p:tavLst>
                                    </p:anim>
                                    <p:animEffect transition="in" filter="fade">
                                      <p:cBhvr>
                                        <p:cTn id="27" dur="500"/>
                                        <p:tgtEl>
                                          <p:spTgt spid="57"/>
                                        </p:tgtEl>
                                      </p:cBhvr>
                                    </p:animEffect>
                                  </p:childTnLst>
                                </p:cTn>
                              </p:par>
                              <p:par>
                                <p:cTn id="28" presetID="53" presetClass="entr" presetSubtype="16" fill="hold"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Effect transition="in" filter="fade">
                                      <p:cBhvr>
                                        <p:cTn id="32" dur="500"/>
                                        <p:tgtEl>
                                          <p:spTgt spid="6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p:cTn id="35" dur="500" fill="hold"/>
                                        <p:tgtEl>
                                          <p:spTgt spid="26"/>
                                        </p:tgtEl>
                                        <p:attrNameLst>
                                          <p:attrName>ppt_w</p:attrName>
                                        </p:attrNameLst>
                                      </p:cBhvr>
                                      <p:tavLst>
                                        <p:tav tm="0">
                                          <p:val>
                                            <p:fltVal val="0"/>
                                          </p:val>
                                        </p:tav>
                                        <p:tav tm="100000">
                                          <p:val>
                                            <p:strVal val="#ppt_w"/>
                                          </p:val>
                                        </p:tav>
                                      </p:tavLst>
                                    </p:anim>
                                    <p:anim calcmode="lin" valueType="num">
                                      <p:cBhvr>
                                        <p:cTn id="36" dur="500" fill="hold"/>
                                        <p:tgtEl>
                                          <p:spTgt spid="26"/>
                                        </p:tgtEl>
                                        <p:attrNameLst>
                                          <p:attrName>ppt_h</p:attrName>
                                        </p:attrNameLst>
                                      </p:cBhvr>
                                      <p:tavLst>
                                        <p:tav tm="0">
                                          <p:val>
                                            <p:fltVal val="0"/>
                                          </p:val>
                                        </p:tav>
                                        <p:tav tm="100000">
                                          <p:val>
                                            <p:strVal val="#ppt_h"/>
                                          </p:val>
                                        </p:tav>
                                      </p:tavLst>
                                    </p:anim>
                                    <p:animEffect transition="in" filter="fade">
                                      <p:cBhvr>
                                        <p:cTn id="37" dur="500"/>
                                        <p:tgtEl>
                                          <p:spTgt spid="2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p:cTn id="40" dur="500" fill="hold"/>
                                        <p:tgtEl>
                                          <p:spTgt spid="27"/>
                                        </p:tgtEl>
                                        <p:attrNameLst>
                                          <p:attrName>ppt_w</p:attrName>
                                        </p:attrNameLst>
                                      </p:cBhvr>
                                      <p:tavLst>
                                        <p:tav tm="0">
                                          <p:val>
                                            <p:fltVal val="0"/>
                                          </p:val>
                                        </p:tav>
                                        <p:tav tm="100000">
                                          <p:val>
                                            <p:strVal val="#ppt_w"/>
                                          </p:val>
                                        </p:tav>
                                      </p:tavLst>
                                    </p:anim>
                                    <p:anim calcmode="lin" valueType="num">
                                      <p:cBhvr>
                                        <p:cTn id="41" dur="500" fill="hold"/>
                                        <p:tgtEl>
                                          <p:spTgt spid="27"/>
                                        </p:tgtEl>
                                        <p:attrNameLst>
                                          <p:attrName>ppt_h</p:attrName>
                                        </p:attrNameLst>
                                      </p:cBhvr>
                                      <p:tavLst>
                                        <p:tav tm="0">
                                          <p:val>
                                            <p:fltVal val="0"/>
                                          </p:val>
                                        </p:tav>
                                        <p:tav tm="100000">
                                          <p:val>
                                            <p:strVal val="#ppt_h"/>
                                          </p:val>
                                        </p:tav>
                                      </p:tavLst>
                                    </p:anim>
                                    <p:animEffect transition="in" filter="fade">
                                      <p:cBhvr>
                                        <p:cTn id="42" dur="500"/>
                                        <p:tgtEl>
                                          <p:spTgt spid="2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p:cTn id="45" dur="500" fill="hold"/>
                                        <p:tgtEl>
                                          <p:spTgt spid="28"/>
                                        </p:tgtEl>
                                        <p:attrNameLst>
                                          <p:attrName>ppt_w</p:attrName>
                                        </p:attrNameLst>
                                      </p:cBhvr>
                                      <p:tavLst>
                                        <p:tav tm="0">
                                          <p:val>
                                            <p:fltVal val="0"/>
                                          </p:val>
                                        </p:tav>
                                        <p:tav tm="100000">
                                          <p:val>
                                            <p:strVal val="#ppt_w"/>
                                          </p:val>
                                        </p:tav>
                                      </p:tavLst>
                                    </p:anim>
                                    <p:anim calcmode="lin" valueType="num">
                                      <p:cBhvr>
                                        <p:cTn id="46" dur="500" fill="hold"/>
                                        <p:tgtEl>
                                          <p:spTgt spid="28"/>
                                        </p:tgtEl>
                                        <p:attrNameLst>
                                          <p:attrName>ppt_h</p:attrName>
                                        </p:attrNameLst>
                                      </p:cBhvr>
                                      <p:tavLst>
                                        <p:tav tm="0">
                                          <p:val>
                                            <p:fltVal val="0"/>
                                          </p:val>
                                        </p:tav>
                                        <p:tav tm="100000">
                                          <p:val>
                                            <p:strVal val="#ppt_h"/>
                                          </p:val>
                                        </p:tav>
                                      </p:tavLst>
                                    </p:anim>
                                    <p:animEffect transition="in" filter="fade">
                                      <p:cBhvr>
                                        <p:cTn id="47" dur="500"/>
                                        <p:tgtEl>
                                          <p:spTgt spid="28"/>
                                        </p:tgtEl>
                                      </p:cBhvr>
                                    </p:animEffect>
                                  </p:childTnLst>
                                </p:cTn>
                              </p:par>
                              <p:par>
                                <p:cTn id="48" presetID="53" presetClass="entr" presetSubtype="16" fill="hold"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p:cTn id="55" dur="500" fill="hold"/>
                                        <p:tgtEl>
                                          <p:spTgt spid="5"/>
                                        </p:tgtEl>
                                        <p:attrNameLst>
                                          <p:attrName>ppt_w</p:attrName>
                                        </p:attrNameLst>
                                      </p:cBhvr>
                                      <p:tavLst>
                                        <p:tav tm="0">
                                          <p:val>
                                            <p:fltVal val="0"/>
                                          </p:val>
                                        </p:tav>
                                        <p:tav tm="100000">
                                          <p:val>
                                            <p:strVal val="#ppt_w"/>
                                          </p:val>
                                        </p:tav>
                                      </p:tavLst>
                                    </p:anim>
                                    <p:anim calcmode="lin" valueType="num">
                                      <p:cBhvr>
                                        <p:cTn id="56" dur="500" fill="hold"/>
                                        <p:tgtEl>
                                          <p:spTgt spid="5"/>
                                        </p:tgtEl>
                                        <p:attrNameLst>
                                          <p:attrName>ppt_h</p:attrName>
                                        </p:attrNameLst>
                                      </p:cBhvr>
                                      <p:tavLst>
                                        <p:tav tm="0">
                                          <p:val>
                                            <p:fltVal val="0"/>
                                          </p:val>
                                        </p:tav>
                                        <p:tav tm="100000">
                                          <p:val>
                                            <p:strVal val="#ppt_h"/>
                                          </p:val>
                                        </p:tav>
                                      </p:tavLst>
                                    </p:anim>
                                    <p:animEffect transition="in" filter="fade">
                                      <p:cBhvr>
                                        <p:cTn id="57" dur="500"/>
                                        <p:tgtEl>
                                          <p:spTgt spid="5"/>
                                        </p:tgtEl>
                                      </p:cBhvr>
                                    </p:animEffect>
                                  </p:childTnLst>
                                </p:cTn>
                              </p:par>
                            </p:childTnLst>
                          </p:cTn>
                        </p:par>
                        <p:par>
                          <p:cTn id="58" fill="hold">
                            <p:stCondLst>
                              <p:cond delay="1100"/>
                            </p:stCondLst>
                            <p:childTnLst>
                              <p:par>
                                <p:cTn id="59" presetID="2" presetClass="entr" presetSubtype="4"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fill="hold"/>
                                        <p:tgtEl>
                                          <p:spTgt spid="18"/>
                                        </p:tgtEl>
                                        <p:attrNameLst>
                                          <p:attrName>ppt_x</p:attrName>
                                        </p:attrNameLst>
                                      </p:cBhvr>
                                      <p:tavLst>
                                        <p:tav tm="0">
                                          <p:val>
                                            <p:strVal val="#ppt_x"/>
                                          </p:val>
                                        </p:tav>
                                        <p:tav tm="100000">
                                          <p:val>
                                            <p:strVal val="#ppt_x"/>
                                          </p:val>
                                        </p:tav>
                                      </p:tavLst>
                                    </p:anim>
                                    <p:anim calcmode="lin" valueType="num">
                                      <p:cBhvr additive="base">
                                        <p:cTn id="62" dur="500" fill="hold"/>
                                        <p:tgtEl>
                                          <p:spTgt spid="18"/>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2"/>
                                        </p:tgtEl>
                                        <p:attrNameLst>
                                          <p:attrName>style.visibility</p:attrName>
                                        </p:attrNameLst>
                                      </p:cBhvr>
                                      <p:to>
                                        <p:strVal val="visible"/>
                                      </p:to>
                                    </p:set>
                                    <p:anim calcmode="lin" valueType="num">
                                      <p:cBhvr additive="base">
                                        <p:cTn id="65" dur="500" fill="hold"/>
                                        <p:tgtEl>
                                          <p:spTgt spid="32"/>
                                        </p:tgtEl>
                                        <p:attrNameLst>
                                          <p:attrName>ppt_x</p:attrName>
                                        </p:attrNameLst>
                                      </p:cBhvr>
                                      <p:tavLst>
                                        <p:tav tm="0">
                                          <p:val>
                                            <p:strVal val="#ppt_x"/>
                                          </p:val>
                                        </p:tav>
                                        <p:tav tm="100000">
                                          <p:val>
                                            <p:strVal val="#ppt_x"/>
                                          </p:val>
                                        </p:tav>
                                      </p:tavLst>
                                    </p:anim>
                                    <p:anim calcmode="lin" valueType="num">
                                      <p:cBhvr additive="base">
                                        <p:cTn id="66" dur="500" fill="hold"/>
                                        <p:tgtEl>
                                          <p:spTgt spid="32"/>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500" fill="hold"/>
                                        <p:tgtEl>
                                          <p:spTgt spid="12"/>
                                        </p:tgtEl>
                                        <p:attrNameLst>
                                          <p:attrName>ppt_x</p:attrName>
                                        </p:attrNameLst>
                                      </p:cBhvr>
                                      <p:tavLst>
                                        <p:tav tm="0">
                                          <p:val>
                                            <p:strVal val="#ppt_x"/>
                                          </p:val>
                                        </p:tav>
                                        <p:tav tm="100000">
                                          <p:val>
                                            <p:strVal val="#ppt_x"/>
                                          </p:val>
                                        </p:tav>
                                      </p:tavLst>
                                    </p:anim>
                                    <p:anim calcmode="lin" valueType="num">
                                      <p:cBhvr additive="base">
                                        <p:cTn id="70" dur="500" fill="hold"/>
                                        <p:tgtEl>
                                          <p:spTgt spid="12"/>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44"/>
                                        </p:tgtEl>
                                        <p:attrNameLst>
                                          <p:attrName>style.visibility</p:attrName>
                                        </p:attrNameLst>
                                      </p:cBhvr>
                                      <p:to>
                                        <p:strVal val="visible"/>
                                      </p:to>
                                    </p:set>
                                    <p:anim calcmode="lin" valueType="num">
                                      <p:cBhvr additive="base">
                                        <p:cTn id="73" dur="500" fill="hold"/>
                                        <p:tgtEl>
                                          <p:spTgt spid="44"/>
                                        </p:tgtEl>
                                        <p:attrNameLst>
                                          <p:attrName>ppt_x</p:attrName>
                                        </p:attrNameLst>
                                      </p:cBhvr>
                                      <p:tavLst>
                                        <p:tav tm="0">
                                          <p:val>
                                            <p:strVal val="#ppt_x"/>
                                          </p:val>
                                        </p:tav>
                                        <p:tav tm="100000">
                                          <p:val>
                                            <p:strVal val="#ppt_x"/>
                                          </p:val>
                                        </p:tav>
                                      </p:tavLst>
                                    </p:anim>
                                    <p:anim calcmode="lin" valueType="num">
                                      <p:cBhvr additive="base">
                                        <p:cTn id="74" dur="500" fill="hold"/>
                                        <p:tgtEl>
                                          <p:spTgt spid="44"/>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54"/>
                                        </p:tgtEl>
                                        <p:attrNameLst>
                                          <p:attrName>style.visibility</p:attrName>
                                        </p:attrNameLst>
                                      </p:cBhvr>
                                      <p:to>
                                        <p:strVal val="visible"/>
                                      </p:to>
                                    </p:set>
                                    <p:anim calcmode="lin" valueType="num">
                                      <p:cBhvr additive="base">
                                        <p:cTn id="77" dur="500" fill="hold"/>
                                        <p:tgtEl>
                                          <p:spTgt spid="54"/>
                                        </p:tgtEl>
                                        <p:attrNameLst>
                                          <p:attrName>ppt_x</p:attrName>
                                        </p:attrNameLst>
                                      </p:cBhvr>
                                      <p:tavLst>
                                        <p:tav tm="0">
                                          <p:val>
                                            <p:strVal val="#ppt_x"/>
                                          </p:val>
                                        </p:tav>
                                        <p:tav tm="100000">
                                          <p:val>
                                            <p:strVal val="#ppt_x"/>
                                          </p:val>
                                        </p:tav>
                                      </p:tavLst>
                                    </p:anim>
                                    <p:anim calcmode="lin" valueType="num">
                                      <p:cBhvr additive="base">
                                        <p:cTn id="78" dur="500" fill="hold"/>
                                        <p:tgtEl>
                                          <p:spTgt spid="54"/>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55"/>
                                        </p:tgtEl>
                                        <p:attrNameLst>
                                          <p:attrName>style.visibility</p:attrName>
                                        </p:attrNameLst>
                                      </p:cBhvr>
                                      <p:to>
                                        <p:strVal val="visible"/>
                                      </p:to>
                                    </p:set>
                                    <p:anim calcmode="lin" valueType="num">
                                      <p:cBhvr additive="base">
                                        <p:cTn id="81" dur="500" fill="hold"/>
                                        <p:tgtEl>
                                          <p:spTgt spid="55"/>
                                        </p:tgtEl>
                                        <p:attrNameLst>
                                          <p:attrName>ppt_x</p:attrName>
                                        </p:attrNameLst>
                                      </p:cBhvr>
                                      <p:tavLst>
                                        <p:tav tm="0">
                                          <p:val>
                                            <p:strVal val="#ppt_x"/>
                                          </p:val>
                                        </p:tav>
                                        <p:tav tm="100000">
                                          <p:val>
                                            <p:strVal val="#ppt_x"/>
                                          </p:val>
                                        </p:tav>
                                      </p:tavLst>
                                    </p:anim>
                                    <p:anim calcmode="lin" valueType="num">
                                      <p:cBhvr additive="base">
                                        <p:cTn id="82" dur="500" fill="hold"/>
                                        <p:tgtEl>
                                          <p:spTgt spid="55"/>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58"/>
                                        </p:tgtEl>
                                        <p:attrNameLst>
                                          <p:attrName>style.visibility</p:attrName>
                                        </p:attrNameLst>
                                      </p:cBhvr>
                                      <p:to>
                                        <p:strVal val="visible"/>
                                      </p:to>
                                    </p:set>
                                    <p:anim calcmode="lin" valueType="num">
                                      <p:cBhvr additive="base">
                                        <p:cTn id="85" dur="500" fill="hold"/>
                                        <p:tgtEl>
                                          <p:spTgt spid="58"/>
                                        </p:tgtEl>
                                        <p:attrNameLst>
                                          <p:attrName>ppt_x</p:attrName>
                                        </p:attrNameLst>
                                      </p:cBhvr>
                                      <p:tavLst>
                                        <p:tav tm="0">
                                          <p:val>
                                            <p:strVal val="#ppt_x"/>
                                          </p:val>
                                        </p:tav>
                                        <p:tav tm="100000">
                                          <p:val>
                                            <p:strVal val="#ppt_x"/>
                                          </p:val>
                                        </p:tav>
                                      </p:tavLst>
                                    </p:anim>
                                    <p:anim calcmode="lin" valueType="num">
                                      <p:cBhvr additive="base">
                                        <p:cTn id="86" dur="500" fill="hold"/>
                                        <p:tgtEl>
                                          <p:spTgt spid="5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60"/>
                                        </p:tgtEl>
                                        <p:attrNameLst>
                                          <p:attrName>style.visibility</p:attrName>
                                        </p:attrNameLst>
                                      </p:cBhvr>
                                      <p:to>
                                        <p:strVal val="visible"/>
                                      </p:to>
                                    </p:set>
                                    <p:anim calcmode="lin" valueType="num">
                                      <p:cBhvr additive="base">
                                        <p:cTn id="89" dur="500" fill="hold"/>
                                        <p:tgtEl>
                                          <p:spTgt spid="60"/>
                                        </p:tgtEl>
                                        <p:attrNameLst>
                                          <p:attrName>ppt_x</p:attrName>
                                        </p:attrNameLst>
                                      </p:cBhvr>
                                      <p:tavLst>
                                        <p:tav tm="0">
                                          <p:val>
                                            <p:strVal val="#ppt_x"/>
                                          </p:val>
                                        </p:tav>
                                        <p:tav tm="100000">
                                          <p:val>
                                            <p:strVal val="#ppt_x"/>
                                          </p:val>
                                        </p:tav>
                                      </p:tavLst>
                                    </p:anim>
                                    <p:anim calcmode="lin" valueType="num">
                                      <p:cBhvr additive="base">
                                        <p:cTn id="90" dur="500" fill="hold"/>
                                        <p:tgtEl>
                                          <p:spTgt spid="60"/>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61"/>
                                        </p:tgtEl>
                                        <p:attrNameLst>
                                          <p:attrName>style.visibility</p:attrName>
                                        </p:attrNameLst>
                                      </p:cBhvr>
                                      <p:to>
                                        <p:strVal val="visible"/>
                                      </p:to>
                                    </p:set>
                                    <p:anim calcmode="lin" valueType="num">
                                      <p:cBhvr additive="base">
                                        <p:cTn id="93" dur="500" fill="hold"/>
                                        <p:tgtEl>
                                          <p:spTgt spid="61"/>
                                        </p:tgtEl>
                                        <p:attrNameLst>
                                          <p:attrName>ppt_x</p:attrName>
                                        </p:attrNameLst>
                                      </p:cBhvr>
                                      <p:tavLst>
                                        <p:tav tm="0">
                                          <p:val>
                                            <p:strVal val="#ppt_x"/>
                                          </p:val>
                                        </p:tav>
                                        <p:tav tm="100000">
                                          <p:val>
                                            <p:strVal val="#ppt_x"/>
                                          </p:val>
                                        </p:tav>
                                      </p:tavLst>
                                    </p:anim>
                                    <p:anim calcmode="lin" valueType="num">
                                      <p:cBhvr additive="base">
                                        <p:cTn id="94" dur="500" fill="hold"/>
                                        <p:tgtEl>
                                          <p:spTgt spid="61"/>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 calcmode="lin" valueType="num">
                                      <p:cBhvr additive="base">
                                        <p:cTn id="97" dur="500" fill="hold"/>
                                        <p:tgtEl>
                                          <p:spTgt spid="64"/>
                                        </p:tgtEl>
                                        <p:attrNameLst>
                                          <p:attrName>ppt_x</p:attrName>
                                        </p:attrNameLst>
                                      </p:cBhvr>
                                      <p:tavLst>
                                        <p:tav tm="0">
                                          <p:val>
                                            <p:strVal val="#ppt_x"/>
                                          </p:val>
                                        </p:tav>
                                        <p:tav tm="100000">
                                          <p:val>
                                            <p:strVal val="#ppt_x"/>
                                          </p:val>
                                        </p:tav>
                                      </p:tavLst>
                                    </p:anim>
                                    <p:anim calcmode="lin" valueType="num">
                                      <p:cBhvr additive="base">
                                        <p:cTn id="98" dur="500" fill="hold"/>
                                        <p:tgtEl>
                                          <p:spTgt spid="64"/>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66"/>
                                        </p:tgtEl>
                                        <p:attrNameLst>
                                          <p:attrName>style.visibility</p:attrName>
                                        </p:attrNameLst>
                                      </p:cBhvr>
                                      <p:to>
                                        <p:strVal val="visible"/>
                                      </p:to>
                                    </p:set>
                                    <p:anim calcmode="lin" valueType="num">
                                      <p:cBhvr additive="base">
                                        <p:cTn id="101" dur="500" fill="hold"/>
                                        <p:tgtEl>
                                          <p:spTgt spid="66"/>
                                        </p:tgtEl>
                                        <p:attrNameLst>
                                          <p:attrName>ppt_x</p:attrName>
                                        </p:attrNameLst>
                                      </p:cBhvr>
                                      <p:tavLst>
                                        <p:tav tm="0">
                                          <p:val>
                                            <p:strVal val="#ppt_x"/>
                                          </p:val>
                                        </p:tav>
                                        <p:tav tm="100000">
                                          <p:val>
                                            <p:strVal val="#ppt_x"/>
                                          </p:val>
                                        </p:tav>
                                      </p:tavLst>
                                    </p:anim>
                                    <p:anim calcmode="lin" valueType="num">
                                      <p:cBhvr additive="base">
                                        <p:cTn id="102" dur="500" fill="hold"/>
                                        <p:tgtEl>
                                          <p:spTgt spid="66"/>
                                        </p:tgtEl>
                                        <p:attrNameLst>
                                          <p:attrName>ppt_y</p:attrName>
                                        </p:attrNameLst>
                                      </p:cBhvr>
                                      <p:tavLst>
                                        <p:tav tm="0">
                                          <p:val>
                                            <p:strVal val="1+#ppt_h/2"/>
                                          </p:val>
                                        </p:tav>
                                        <p:tav tm="100000">
                                          <p:val>
                                            <p:strVal val="#ppt_y"/>
                                          </p:val>
                                        </p:tav>
                                      </p:tavLst>
                                    </p:anim>
                                  </p:childTnLst>
                                </p:cTn>
                              </p:par>
                              <p:par>
                                <p:cTn id="103" presetID="2" presetClass="entr" presetSubtype="4" fill="hold" nodeType="withEffect">
                                  <p:stCondLst>
                                    <p:cond delay="0"/>
                                  </p:stCondLst>
                                  <p:childTnLst>
                                    <p:set>
                                      <p:cBhvr>
                                        <p:cTn id="104" dur="1" fill="hold">
                                          <p:stCondLst>
                                            <p:cond delay="0"/>
                                          </p:stCondLst>
                                        </p:cTn>
                                        <p:tgtEl>
                                          <p:spTgt spid="67"/>
                                        </p:tgtEl>
                                        <p:attrNameLst>
                                          <p:attrName>style.visibility</p:attrName>
                                        </p:attrNameLst>
                                      </p:cBhvr>
                                      <p:to>
                                        <p:strVal val="visible"/>
                                      </p:to>
                                    </p:set>
                                    <p:anim calcmode="lin" valueType="num">
                                      <p:cBhvr additive="base">
                                        <p:cTn id="105" dur="500" fill="hold"/>
                                        <p:tgtEl>
                                          <p:spTgt spid="67"/>
                                        </p:tgtEl>
                                        <p:attrNameLst>
                                          <p:attrName>ppt_x</p:attrName>
                                        </p:attrNameLst>
                                      </p:cBhvr>
                                      <p:tavLst>
                                        <p:tav tm="0">
                                          <p:val>
                                            <p:strVal val="#ppt_x"/>
                                          </p:val>
                                        </p:tav>
                                        <p:tav tm="100000">
                                          <p:val>
                                            <p:strVal val="#ppt_x"/>
                                          </p:val>
                                        </p:tav>
                                      </p:tavLst>
                                    </p:anim>
                                    <p:anim calcmode="lin" valueType="num">
                                      <p:cBhvr additive="base">
                                        <p:cTn id="106"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5" grpId="0" animBg="1"/>
      <p:bldP spid="4" grpId="0"/>
      <p:bldP spid="18" grpId="0"/>
      <p:bldP spid="32" grpId="0"/>
      <p:bldP spid="44" grpId="0"/>
      <p:bldP spid="54" grpId="0"/>
      <p:bldP spid="58" grpId="0"/>
      <p:bldP spid="60" grpId="0"/>
      <p:bldP spid="64" grpId="0"/>
      <p:bldP spid="66"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 xmlns:a16="http://schemas.microsoft.com/office/drawing/2014/main"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营销方案</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nvGrpSpPr>
          <p:cNvPr id="32" name="Group 20"/>
          <p:cNvGrpSpPr>
            <a:grpSpLocks noChangeAspect="1"/>
          </p:cNvGrpSpPr>
          <p:nvPr/>
        </p:nvGrpSpPr>
        <p:grpSpPr>
          <a:xfrm>
            <a:off x="5361554" y="2443802"/>
            <a:ext cx="6830446" cy="3821461"/>
            <a:chOff x="-532263" y="859337"/>
            <a:chExt cx="10058400" cy="5627409"/>
          </a:xfrm>
        </p:grpSpPr>
        <p:pic>
          <p:nvPicPr>
            <p:cNvPr id="33" name="Picture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2263" y="859337"/>
              <a:ext cx="10058400" cy="5627409"/>
            </a:xfrm>
            <a:prstGeom prst="rect">
              <a:avLst/>
            </a:prstGeom>
          </p:spPr>
        </p:pic>
        <p:sp>
          <p:nvSpPr>
            <p:cNvPr id="35" name="Rectangle 22"/>
            <p:cNvSpPr/>
            <p:nvPr/>
          </p:nvSpPr>
          <p:spPr>
            <a:xfrm>
              <a:off x="1378906" y="1136592"/>
              <a:ext cx="6325093" cy="395240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000" dirty="0">
                <a:solidFill>
                  <a:srgbClr val="FFFFFF"/>
                </a:solidFill>
                <a:cs typeface="+mn-ea"/>
                <a:sym typeface="+mn-lt"/>
              </a:endParaRPr>
            </a:p>
          </p:txBody>
        </p:sp>
      </p:grpSp>
      <p:pic>
        <p:nvPicPr>
          <p:cNvPr id="36" name="图片占位符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59563" y="2633781"/>
            <a:ext cx="4295775" cy="2681051"/>
          </a:xfrm>
          <a:prstGeom prst="rect">
            <a:avLst/>
          </a:prstGeom>
        </p:spPr>
      </p:pic>
      <p:pic>
        <p:nvPicPr>
          <p:cNvPr id="43" name="图片占位符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30292" y="4858127"/>
            <a:ext cx="827316" cy="836093"/>
          </a:xfrm>
          <a:custGeom>
            <a:avLst/>
            <a:gdLst>
              <a:gd name="connsiteX0" fmla="*/ 353639 w 707278"/>
              <a:gd name="connsiteY0" fmla="*/ 0 h 707276"/>
              <a:gd name="connsiteX1" fmla="*/ 707278 w 707278"/>
              <a:gd name="connsiteY1" fmla="*/ 353638 h 707276"/>
              <a:gd name="connsiteX2" fmla="*/ 353639 w 707278"/>
              <a:gd name="connsiteY2" fmla="*/ 707276 h 707276"/>
              <a:gd name="connsiteX3" fmla="*/ 0 w 707278"/>
              <a:gd name="connsiteY3" fmla="*/ 353638 h 707276"/>
              <a:gd name="connsiteX4" fmla="*/ 353639 w 707278"/>
              <a:gd name="connsiteY4" fmla="*/ 0 h 707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278" h="707276">
                <a:moveTo>
                  <a:pt x="353639" y="0"/>
                </a:moveTo>
                <a:cubicBezTo>
                  <a:pt x="548948" y="0"/>
                  <a:pt x="707278" y="158329"/>
                  <a:pt x="707278" y="353638"/>
                </a:cubicBezTo>
                <a:cubicBezTo>
                  <a:pt x="707278" y="548947"/>
                  <a:pt x="548948" y="707276"/>
                  <a:pt x="353639" y="707276"/>
                </a:cubicBezTo>
                <a:cubicBezTo>
                  <a:pt x="158330" y="707276"/>
                  <a:pt x="0" y="548947"/>
                  <a:pt x="0" y="353638"/>
                </a:cubicBezTo>
                <a:cubicBezTo>
                  <a:pt x="0" y="158329"/>
                  <a:pt x="158330" y="0"/>
                  <a:pt x="353639" y="0"/>
                </a:cubicBezTo>
                <a:close/>
              </a:path>
            </a:pathLst>
          </a:custGeom>
        </p:spPr>
      </p:pic>
      <p:sp>
        <p:nvSpPr>
          <p:cNvPr id="44" name="Rectangle 35"/>
          <p:cNvSpPr/>
          <p:nvPr/>
        </p:nvSpPr>
        <p:spPr>
          <a:xfrm>
            <a:off x="2145885" y="4934279"/>
            <a:ext cx="2464220" cy="683264"/>
          </a:xfrm>
          <a:prstGeom prst="rect">
            <a:avLst/>
          </a:prstGeom>
        </p:spPr>
        <p:txBody>
          <a:bodyPr wrap="square">
            <a:spAutoFit/>
          </a:bodyPr>
          <a:lstStyle/>
          <a:p>
            <a:pPr>
              <a:lnSpc>
                <a:spcPct val="120000"/>
              </a:lnSpc>
            </a:pPr>
            <a:r>
              <a:rPr lang="en-US" sz="1600" i="1" dirty="0">
                <a:solidFill>
                  <a:srgbClr val="4F4D50"/>
                </a:solidFill>
                <a:cs typeface="+mn-ea"/>
                <a:sym typeface="+mn-lt"/>
              </a:rPr>
              <a:t>”</a:t>
            </a:r>
            <a:r>
              <a:rPr lang="id-ID" sz="1600" i="1" dirty="0">
                <a:solidFill>
                  <a:srgbClr val="4F4D50"/>
                </a:solidFill>
                <a:cs typeface="+mn-ea"/>
                <a:sym typeface="+mn-lt"/>
              </a:rPr>
              <a:t>Ut wisi enim ad minim veniam, quis nostrud</a:t>
            </a:r>
            <a:r>
              <a:rPr lang="en-US" sz="1600" i="1" dirty="0">
                <a:solidFill>
                  <a:srgbClr val="4F4D50"/>
                </a:solidFill>
                <a:cs typeface="+mn-ea"/>
                <a:sym typeface="+mn-lt"/>
              </a:rPr>
              <a:t>”</a:t>
            </a:r>
            <a:endParaRPr lang="id-ID" sz="1600" i="1" dirty="0">
              <a:solidFill>
                <a:srgbClr val="4F4D50"/>
              </a:solidFill>
              <a:cs typeface="+mn-ea"/>
              <a:sym typeface="+mn-lt"/>
            </a:endParaRPr>
          </a:p>
        </p:txBody>
      </p:sp>
      <p:grpSp>
        <p:nvGrpSpPr>
          <p:cNvPr id="54" name="组合 53"/>
          <p:cNvGrpSpPr/>
          <p:nvPr/>
        </p:nvGrpSpPr>
        <p:grpSpPr>
          <a:xfrm>
            <a:off x="5415821" y="2739948"/>
            <a:ext cx="1601772" cy="1252499"/>
            <a:chOff x="5415821" y="2739948"/>
            <a:chExt cx="1601772" cy="1252499"/>
          </a:xfrm>
        </p:grpSpPr>
        <p:sp>
          <p:nvSpPr>
            <p:cNvPr id="60" name="Rectangle: Rounded Corners 31"/>
            <p:cNvSpPr/>
            <p:nvPr/>
          </p:nvSpPr>
          <p:spPr>
            <a:xfrm>
              <a:off x="5415821" y="2739948"/>
              <a:ext cx="1601772" cy="1252499"/>
            </a:xfrm>
            <a:prstGeom prst="roundRect">
              <a:avLst>
                <a:gd name="adj" fmla="val 28452"/>
              </a:avLst>
            </a:prstGeom>
            <a:solidFill>
              <a:srgbClr val="4F4D50"/>
            </a:solidFill>
            <a:ln>
              <a:noFill/>
            </a:ln>
            <a:effectLst>
              <a:outerShdw blurRad="190500" dist="63500" dir="5400000" algn="t"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i="1">
                <a:solidFill>
                  <a:schemeClr val="bg1"/>
                </a:solidFill>
                <a:cs typeface="+mn-ea"/>
                <a:sym typeface="+mn-lt"/>
              </a:endParaRPr>
            </a:p>
          </p:txBody>
        </p:sp>
        <p:sp>
          <p:nvSpPr>
            <p:cNvPr id="57" name="TextBox 45"/>
            <p:cNvSpPr txBox="1"/>
            <p:nvPr/>
          </p:nvSpPr>
          <p:spPr>
            <a:xfrm>
              <a:off x="5634467" y="3016885"/>
              <a:ext cx="1261884" cy="369332"/>
            </a:xfrm>
            <a:prstGeom prst="rect">
              <a:avLst/>
            </a:prstGeom>
            <a:noFill/>
          </p:spPr>
          <p:txBody>
            <a:bodyPr wrap="none" rtlCol="0">
              <a:spAutoFit/>
            </a:bodyPr>
            <a:lstStyle/>
            <a:p>
              <a:r>
                <a:rPr lang="zh-CN" altLang="en-US" dirty="0">
                  <a:solidFill>
                    <a:schemeClr val="bg1"/>
                  </a:solidFill>
                  <a:cs typeface="+mn-ea"/>
                  <a:sym typeface="+mn-lt"/>
                </a:rPr>
                <a:t>互联网 </a:t>
              </a:r>
              <a:r>
                <a:rPr lang="en-US" altLang="zh-CN" dirty="0">
                  <a:solidFill>
                    <a:schemeClr val="bg1"/>
                  </a:solidFill>
                  <a:cs typeface="+mn-ea"/>
                  <a:sym typeface="+mn-lt"/>
                </a:rPr>
                <a:t>2.0</a:t>
              </a:r>
              <a:endParaRPr lang="id-ID" dirty="0">
                <a:solidFill>
                  <a:schemeClr val="bg1"/>
                </a:solidFill>
                <a:cs typeface="+mn-ea"/>
                <a:sym typeface="+mn-lt"/>
              </a:endParaRPr>
            </a:p>
          </p:txBody>
        </p:sp>
        <p:sp>
          <p:nvSpPr>
            <p:cNvPr id="58" name="Rectangle 49"/>
            <p:cNvSpPr/>
            <p:nvPr/>
          </p:nvSpPr>
          <p:spPr>
            <a:xfrm>
              <a:off x="5510670" y="3302697"/>
              <a:ext cx="1391780" cy="535531"/>
            </a:xfrm>
            <a:prstGeom prst="rect">
              <a:avLst/>
            </a:prstGeom>
          </p:spPr>
          <p:txBody>
            <a:bodyPr wrap="square">
              <a:spAutoFit/>
            </a:bodyPr>
            <a:lstStyle/>
            <a:p>
              <a:pPr algn="ctr">
                <a:lnSpc>
                  <a:spcPct val="120000"/>
                </a:lnSpc>
              </a:pPr>
              <a:r>
                <a:rPr lang="id-ID" sz="1200" i="1" dirty="0">
                  <a:solidFill>
                    <a:schemeClr val="bg1"/>
                  </a:solidFill>
                  <a:cs typeface="+mn-ea"/>
                  <a:sym typeface="+mn-lt"/>
                </a:rPr>
                <a:t>Ut wisi enim ad minim</a:t>
              </a:r>
            </a:p>
          </p:txBody>
        </p:sp>
      </p:grpSp>
      <p:grpSp>
        <p:nvGrpSpPr>
          <p:cNvPr id="63" name="组合 62"/>
          <p:cNvGrpSpPr/>
          <p:nvPr/>
        </p:nvGrpSpPr>
        <p:grpSpPr>
          <a:xfrm>
            <a:off x="916217" y="2312653"/>
            <a:ext cx="3744688" cy="2280811"/>
            <a:chOff x="763812" y="2936767"/>
            <a:chExt cx="3744688" cy="2280811"/>
          </a:xfrm>
        </p:grpSpPr>
        <p:sp>
          <p:nvSpPr>
            <p:cNvPr id="64" name="文本框 63"/>
            <p:cNvSpPr txBox="1"/>
            <p:nvPr/>
          </p:nvSpPr>
          <p:spPr>
            <a:xfrm>
              <a:off x="763812" y="2936767"/>
              <a:ext cx="3744688" cy="400110"/>
            </a:xfrm>
            <a:prstGeom prst="rect">
              <a:avLst/>
            </a:prstGeom>
            <a:noFill/>
          </p:spPr>
          <p:txBody>
            <a:bodyPr wrap="square" rtlCol="0">
              <a:spAutoFit/>
            </a:bodyPr>
            <a:lstStyle/>
            <a:p>
              <a:r>
                <a:rPr lang="zh-CN" altLang="en-US" sz="2000" b="1" dirty="0">
                  <a:solidFill>
                    <a:srgbClr val="4F4D50"/>
                  </a:solidFill>
                  <a:cs typeface="+mn-ea"/>
                  <a:sym typeface="+mn-lt"/>
                </a:rPr>
                <a:t>互联网 营销方案</a:t>
              </a:r>
            </a:p>
          </p:txBody>
        </p:sp>
        <p:sp>
          <p:nvSpPr>
            <p:cNvPr id="66" name="文本框 65"/>
            <p:cNvSpPr txBox="1"/>
            <p:nvPr/>
          </p:nvSpPr>
          <p:spPr>
            <a:xfrm>
              <a:off x="786672" y="3832583"/>
              <a:ext cx="3671028" cy="138499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rgbClr val="4F4D50"/>
                  </a:solidFill>
                  <a:cs typeface="+mn-ea"/>
                  <a:sym typeface="+mn-lt"/>
                </a:rPr>
                <a:t>请填入您的内容或复制点击右键选择只保留文本来粘贴您的内容。请填入您的内容或复后点击右键选择只您的内容。的内容或复制内容后点击右键选择只保留请填。</a:t>
              </a:r>
              <a:endParaRPr lang="en-US" altLang="zh-CN" sz="1000" dirty="0">
                <a:solidFill>
                  <a:srgbClr val="4F4D50"/>
                </a:solidFill>
                <a:cs typeface="+mn-ea"/>
                <a:sym typeface="+mn-lt"/>
              </a:endParaRPr>
            </a:p>
            <a:p>
              <a:pPr>
                <a:lnSpc>
                  <a:spcPct val="120000"/>
                </a:lnSpc>
              </a:pPr>
              <a:endParaRPr lang="en-US" altLang="zh-CN" sz="1000" dirty="0">
                <a:solidFill>
                  <a:srgbClr val="4F4D50"/>
                </a:solidFill>
                <a:cs typeface="+mn-ea"/>
                <a:sym typeface="+mn-lt"/>
              </a:endParaRPr>
            </a:p>
            <a:p>
              <a:pPr>
                <a:lnSpc>
                  <a:spcPct val="120000"/>
                </a:lnSpc>
              </a:pPr>
              <a:r>
                <a:rPr lang="zh-CN" altLang="en-US" sz="1000" dirty="0">
                  <a:solidFill>
                    <a:srgbClr val="4F4D50"/>
                  </a:solidFill>
                  <a:cs typeface="+mn-ea"/>
                  <a:sym typeface="+mn-lt"/>
                </a:rPr>
                <a:t>入您的内容或复制内容后点击右键选择只保留文本粘贴您的内容。请填入您的内或复制内容后点击右键选择只保留文本来粘贴您的内容。请填入您的内容复制内容后点击右键选择只</a:t>
              </a:r>
            </a:p>
          </p:txBody>
        </p:sp>
        <p:cxnSp>
          <p:nvCxnSpPr>
            <p:cNvPr id="67" name="直接连接符 66"/>
            <p:cNvCxnSpPr/>
            <p:nvPr/>
          </p:nvCxnSpPr>
          <p:spPr>
            <a:xfrm>
              <a:off x="874713" y="3694804"/>
              <a:ext cx="481647" cy="0"/>
            </a:xfrm>
            <a:prstGeom prst="line">
              <a:avLst/>
            </a:prstGeom>
            <a:solidFill>
              <a:srgbClr val="080808"/>
            </a:solidFill>
            <a:ln w="25400" cap="rnd">
              <a:solidFill>
                <a:srgbClr val="4F4D50"/>
              </a:solidFill>
              <a:round/>
            </a:ln>
          </p:spPr>
          <p:style>
            <a:lnRef idx="2">
              <a:schemeClr val="accent1">
                <a:shade val="50000"/>
              </a:schemeClr>
            </a:lnRef>
            <a:fillRef idx="1">
              <a:schemeClr val="accent1"/>
            </a:fillRef>
            <a:effectRef idx="0">
              <a:schemeClr val="accent1"/>
            </a:effectRef>
            <a:fontRef idx="minor">
              <a:schemeClr val="lt1"/>
            </a:fontRef>
          </p:style>
        </p:cxnSp>
      </p:grpSp>
      <p:sp>
        <p:nvSpPr>
          <p:cNvPr id="74" name="矩形 73"/>
          <p:cNvSpPr/>
          <p:nvPr/>
        </p:nvSpPr>
        <p:spPr>
          <a:xfrm>
            <a:off x="929095" y="2055205"/>
            <a:ext cx="4056493" cy="329577"/>
          </a:xfrm>
          <a:prstGeom prst="rect">
            <a:avLst/>
          </a:prstGeom>
          <a:ln>
            <a:noFill/>
          </a:ln>
        </p:spPr>
        <p:txBody>
          <a:bodyPr wrap="square">
            <a:spAutoFit/>
            <a:scene3d>
              <a:camera prst="orthographicFront"/>
              <a:lightRig rig="threePt" dir="t"/>
            </a:scene3d>
            <a:sp3d contourW="12700"/>
          </a:bodyPr>
          <a:lstStyle/>
          <a:p>
            <a:pPr>
              <a:lnSpc>
                <a:spcPct val="120000"/>
              </a:lnSpc>
            </a:pPr>
            <a:r>
              <a:rPr lang="en-US" altLang="zh-CN" sz="1400" dirty="0">
                <a:solidFill>
                  <a:schemeClr val="bg1">
                    <a:lumMod val="75000"/>
                  </a:schemeClr>
                </a:solidFill>
                <a:cs typeface="+mn-ea"/>
                <a:sym typeface="+mn-lt"/>
              </a:rPr>
              <a:t>INTERNET MARKETING SCHEME</a:t>
            </a:r>
            <a:endParaRPr lang="zh-CN" altLang="en-US" sz="1400" dirty="0">
              <a:solidFill>
                <a:schemeClr val="bg1">
                  <a:lumMod val="75000"/>
                </a:schemeClr>
              </a:solidFill>
              <a:cs typeface="+mn-ea"/>
              <a:sym typeface="+mn-lt"/>
            </a:endParaRPr>
          </a:p>
        </p:txBody>
      </p:sp>
    </p:spTree>
    <p:extLst>
      <p:ext uri="{BB962C8B-B14F-4D97-AF65-F5344CB8AC3E}">
        <p14:creationId xmlns:p14="http://schemas.microsoft.com/office/powerpoint/2010/main" val="28532365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par>
                                <p:cTn id="17" presetID="42" presetClass="entr" presetSubtype="0" fill="hold" grpId="0" nodeType="withEffect">
                                  <p:stCondLst>
                                    <p:cond delay="300"/>
                                  </p:stCondLst>
                                  <p:childTnLst>
                                    <p:set>
                                      <p:cBhvr>
                                        <p:cTn id="18" dur="1" fill="hold">
                                          <p:stCondLst>
                                            <p:cond delay="0"/>
                                          </p:stCondLst>
                                        </p:cTn>
                                        <p:tgtEl>
                                          <p:spTgt spid="74"/>
                                        </p:tgtEl>
                                        <p:attrNameLst>
                                          <p:attrName>style.visibility</p:attrName>
                                        </p:attrNameLst>
                                      </p:cBhvr>
                                      <p:to>
                                        <p:strVal val="visible"/>
                                      </p:to>
                                    </p:set>
                                    <p:animEffect transition="in" filter="fade">
                                      <p:cBhvr>
                                        <p:cTn id="19" dur="1000"/>
                                        <p:tgtEl>
                                          <p:spTgt spid="74"/>
                                        </p:tgtEl>
                                      </p:cBhvr>
                                    </p:animEffect>
                                    <p:anim calcmode="lin" valueType="num">
                                      <p:cBhvr>
                                        <p:cTn id="20" dur="1000" fill="hold"/>
                                        <p:tgtEl>
                                          <p:spTgt spid="74"/>
                                        </p:tgtEl>
                                        <p:attrNameLst>
                                          <p:attrName>ppt_x</p:attrName>
                                        </p:attrNameLst>
                                      </p:cBhvr>
                                      <p:tavLst>
                                        <p:tav tm="0">
                                          <p:val>
                                            <p:strVal val="#ppt_x"/>
                                          </p:val>
                                        </p:tav>
                                        <p:tav tm="100000">
                                          <p:val>
                                            <p:strVal val="#ppt_x"/>
                                          </p:val>
                                        </p:tav>
                                      </p:tavLst>
                                    </p:anim>
                                    <p:anim calcmode="lin" valueType="num">
                                      <p:cBhvr>
                                        <p:cTn id="21" dur="1000" fill="hold"/>
                                        <p:tgtEl>
                                          <p:spTgt spid="74"/>
                                        </p:tgtEl>
                                        <p:attrNameLst>
                                          <p:attrName>ppt_y</p:attrName>
                                        </p:attrNameLst>
                                      </p:cBhvr>
                                      <p:tavLst>
                                        <p:tav tm="0">
                                          <p:val>
                                            <p:strVal val="#ppt_y+.1"/>
                                          </p:val>
                                        </p:tav>
                                        <p:tav tm="100000">
                                          <p:val>
                                            <p:strVal val="#ppt_y"/>
                                          </p:val>
                                        </p:tav>
                                      </p:tavLst>
                                    </p:anim>
                                  </p:childTnLst>
                                </p:cTn>
                              </p:par>
                            </p:childTnLst>
                          </p:cTn>
                        </p:par>
                        <p:par>
                          <p:cTn id="22" fill="hold">
                            <p:stCondLst>
                              <p:cond delay="1300"/>
                            </p:stCondLst>
                            <p:childTnLst>
                              <p:par>
                                <p:cTn id="23" presetID="2" presetClass="entr" presetSubtype="2" fill="hold" nodeType="afterEffect">
                                  <p:stCondLst>
                                    <p:cond delay="0"/>
                                  </p:stCondLst>
                                  <p:childTnLst>
                                    <p:set>
                                      <p:cBhvr>
                                        <p:cTn id="24" dur="1" fill="hold">
                                          <p:stCondLst>
                                            <p:cond delay="0"/>
                                          </p:stCondLst>
                                        </p:cTn>
                                        <p:tgtEl>
                                          <p:spTgt spid="63"/>
                                        </p:tgtEl>
                                        <p:attrNameLst>
                                          <p:attrName>style.visibility</p:attrName>
                                        </p:attrNameLst>
                                      </p:cBhvr>
                                      <p:to>
                                        <p:strVal val="visible"/>
                                      </p:to>
                                    </p:set>
                                    <p:anim calcmode="lin" valueType="num">
                                      <p:cBhvr additive="base">
                                        <p:cTn id="25" dur="500" fill="hold"/>
                                        <p:tgtEl>
                                          <p:spTgt spid="63"/>
                                        </p:tgtEl>
                                        <p:attrNameLst>
                                          <p:attrName>ppt_x</p:attrName>
                                        </p:attrNameLst>
                                      </p:cBhvr>
                                      <p:tavLst>
                                        <p:tav tm="0">
                                          <p:val>
                                            <p:strVal val="1+#ppt_w/2"/>
                                          </p:val>
                                        </p:tav>
                                        <p:tav tm="100000">
                                          <p:val>
                                            <p:strVal val="#ppt_x"/>
                                          </p:val>
                                        </p:tav>
                                      </p:tavLst>
                                    </p:anim>
                                    <p:anim calcmode="lin" valueType="num">
                                      <p:cBhvr additive="base">
                                        <p:cTn id="26" dur="500" fill="hold"/>
                                        <p:tgtEl>
                                          <p:spTgt spid="63"/>
                                        </p:tgtEl>
                                        <p:attrNameLst>
                                          <p:attrName>ppt_y</p:attrName>
                                        </p:attrNameLst>
                                      </p:cBhvr>
                                      <p:tavLst>
                                        <p:tav tm="0">
                                          <p:val>
                                            <p:strVal val="#ppt_y"/>
                                          </p:val>
                                        </p:tav>
                                        <p:tav tm="100000">
                                          <p:val>
                                            <p:strVal val="#ppt_y"/>
                                          </p:val>
                                        </p:tav>
                                      </p:tavLst>
                                    </p:anim>
                                  </p:childTnLst>
                                </p:cTn>
                              </p:par>
                            </p:childTnLst>
                          </p:cTn>
                        </p:par>
                        <p:par>
                          <p:cTn id="27" fill="hold">
                            <p:stCondLst>
                              <p:cond delay="1800"/>
                            </p:stCondLst>
                            <p:childTnLst>
                              <p:par>
                                <p:cTn id="28" presetID="53" presetClass="entr" presetSubtype="16" fill="hold" nodeType="after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p:cTn id="30" dur="500" fill="hold"/>
                                        <p:tgtEl>
                                          <p:spTgt spid="43"/>
                                        </p:tgtEl>
                                        <p:attrNameLst>
                                          <p:attrName>ppt_w</p:attrName>
                                        </p:attrNameLst>
                                      </p:cBhvr>
                                      <p:tavLst>
                                        <p:tav tm="0">
                                          <p:val>
                                            <p:fltVal val="0"/>
                                          </p:val>
                                        </p:tav>
                                        <p:tav tm="100000">
                                          <p:val>
                                            <p:strVal val="#ppt_w"/>
                                          </p:val>
                                        </p:tav>
                                      </p:tavLst>
                                    </p:anim>
                                    <p:anim calcmode="lin" valueType="num">
                                      <p:cBhvr>
                                        <p:cTn id="31" dur="500" fill="hold"/>
                                        <p:tgtEl>
                                          <p:spTgt spid="43"/>
                                        </p:tgtEl>
                                        <p:attrNameLst>
                                          <p:attrName>ppt_h</p:attrName>
                                        </p:attrNameLst>
                                      </p:cBhvr>
                                      <p:tavLst>
                                        <p:tav tm="0">
                                          <p:val>
                                            <p:fltVal val="0"/>
                                          </p:val>
                                        </p:tav>
                                        <p:tav tm="100000">
                                          <p:val>
                                            <p:strVal val="#ppt_h"/>
                                          </p:val>
                                        </p:tav>
                                      </p:tavLst>
                                    </p:anim>
                                    <p:animEffect transition="in" filter="fade">
                                      <p:cBhvr>
                                        <p:cTn id="32" dur="500"/>
                                        <p:tgtEl>
                                          <p:spTgt spid="43"/>
                                        </p:tgtEl>
                                      </p:cBhvr>
                                    </p:animEffect>
                                  </p:childTnLst>
                                </p:cTn>
                              </p:par>
                            </p:childTnLst>
                          </p:cTn>
                        </p:par>
                        <p:par>
                          <p:cTn id="33" fill="hold">
                            <p:stCondLst>
                              <p:cond delay="2300"/>
                            </p:stCondLst>
                            <p:childTnLst>
                              <p:par>
                                <p:cTn id="34" presetID="22" presetClass="entr" presetSubtype="8" fill="hold" grpId="0" nodeType="after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wipe(left)">
                                      <p:cBhvr>
                                        <p:cTn id="36" dur="500"/>
                                        <p:tgtEl>
                                          <p:spTgt spid="44"/>
                                        </p:tgtEl>
                                      </p:cBhvr>
                                    </p:animEffect>
                                  </p:childTnLst>
                                </p:cTn>
                              </p:par>
                            </p:childTnLst>
                          </p:cTn>
                        </p:par>
                        <p:par>
                          <p:cTn id="37" fill="hold">
                            <p:stCondLst>
                              <p:cond delay="2800"/>
                            </p:stCondLst>
                            <p:childTnLst>
                              <p:par>
                                <p:cTn id="38" presetID="42" presetClass="entr" presetSubtype="0"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1000"/>
                                        <p:tgtEl>
                                          <p:spTgt spid="36"/>
                                        </p:tgtEl>
                                      </p:cBhvr>
                                    </p:animEffect>
                                    <p:anim calcmode="lin" valueType="num">
                                      <p:cBhvr>
                                        <p:cTn id="41" dur="1000" fill="hold"/>
                                        <p:tgtEl>
                                          <p:spTgt spid="36"/>
                                        </p:tgtEl>
                                        <p:attrNameLst>
                                          <p:attrName>ppt_x</p:attrName>
                                        </p:attrNameLst>
                                      </p:cBhvr>
                                      <p:tavLst>
                                        <p:tav tm="0">
                                          <p:val>
                                            <p:strVal val="#ppt_x"/>
                                          </p:val>
                                        </p:tav>
                                        <p:tav tm="100000">
                                          <p:val>
                                            <p:strVal val="#ppt_x"/>
                                          </p:val>
                                        </p:tav>
                                      </p:tavLst>
                                    </p:anim>
                                    <p:anim calcmode="lin" valueType="num">
                                      <p:cBhvr>
                                        <p:cTn id="42" dur="1000" fill="hold"/>
                                        <p:tgtEl>
                                          <p:spTgt spid="36"/>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1000"/>
                                        <p:tgtEl>
                                          <p:spTgt spid="32"/>
                                        </p:tgtEl>
                                      </p:cBhvr>
                                    </p:animEffect>
                                    <p:anim calcmode="lin" valueType="num">
                                      <p:cBhvr>
                                        <p:cTn id="46" dur="1000" fill="hold"/>
                                        <p:tgtEl>
                                          <p:spTgt spid="32"/>
                                        </p:tgtEl>
                                        <p:attrNameLst>
                                          <p:attrName>ppt_x</p:attrName>
                                        </p:attrNameLst>
                                      </p:cBhvr>
                                      <p:tavLst>
                                        <p:tav tm="0">
                                          <p:val>
                                            <p:strVal val="#ppt_x"/>
                                          </p:val>
                                        </p:tav>
                                        <p:tav tm="100000">
                                          <p:val>
                                            <p:strVal val="#ppt_x"/>
                                          </p:val>
                                        </p:tav>
                                      </p:tavLst>
                                    </p:anim>
                                    <p:anim calcmode="lin" valueType="num">
                                      <p:cBhvr>
                                        <p:cTn id="47" dur="1000" fill="hold"/>
                                        <p:tgtEl>
                                          <p:spTgt spid="32"/>
                                        </p:tgtEl>
                                        <p:attrNameLst>
                                          <p:attrName>ppt_y</p:attrName>
                                        </p:attrNameLst>
                                      </p:cBhvr>
                                      <p:tavLst>
                                        <p:tav tm="0">
                                          <p:val>
                                            <p:strVal val="#ppt_y+.1"/>
                                          </p:val>
                                        </p:tav>
                                        <p:tav tm="100000">
                                          <p:val>
                                            <p:strVal val="#ppt_y"/>
                                          </p:val>
                                        </p:tav>
                                      </p:tavLst>
                                    </p:anim>
                                  </p:childTnLst>
                                </p:cTn>
                              </p:par>
                            </p:childTnLst>
                          </p:cTn>
                        </p:par>
                        <p:par>
                          <p:cTn id="48" fill="hold">
                            <p:stCondLst>
                              <p:cond delay="3800"/>
                            </p:stCondLst>
                            <p:childTnLst>
                              <p:par>
                                <p:cTn id="49" presetID="10" presetClass="entr" presetSubtype="0" fill="hold"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4" grpId="0"/>
      <p:bldP spid="74"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 xmlns:a16="http://schemas.microsoft.com/office/drawing/2014/main"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2031325"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营销方案策划</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0" name="椭圆 29"/>
          <p:cNvSpPr/>
          <p:nvPr/>
        </p:nvSpPr>
        <p:spPr>
          <a:xfrm>
            <a:off x="1734346" y="1881260"/>
            <a:ext cx="608738" cy="608738"/>
          </a:xfrm>
          <a:prstGeom prst="ellipse">
            <a:avLst/>
          </a:prstGeom>
          <a:solidFill>
            <a:srgbClr val="4F4D50"/>
          </a:solidFill>
          <a:ln w="28575">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 name="椭圆 33"/>
          <p:cNvSpPr/>
          <p:nvPr/>
        </p:nvSpPr>
        <p:spPr>
          <a:xfrm>
            <a:off x="1734346" y="3549296"/>
            <a:ext cx="608738" cy="608738"/>
          </a:xfrm>
          <a:prstGeom prst="ellipse">
            <a:avLst/>
          </a:prstGeom>
          <a:solidFill>
            <a:srgbClr val="88745B"/>
          </a:solidFill>
          <a:ln w="28575">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 name="椭圆 36"/>
          <p:cNvSpPr/>
          <p:nvPr/>
        </p:nvSpPr>
        <p:spPr>
          <a:xfrm>
            <a:off x="1734346" y="5164186"/>
            <a:ext cx="608738" cy="608738"/>
          </a:xfrm>
          <a:prstGeom prst="ellipse">
            <a:avLst/>
          </a:prstGeom>
          <a:solidFill>
            <a:srgbClr val="C8B08A"/>
          </a:solidFill>
          <a:ln w="28575">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grpSp>
        <p:nvGrpSpPr>
          <p:cNvPr id="38" name="组合 37"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601468" y="1753996"/>
            <a:ext cx="2967867" cy="1067794"/>
            <a:chOff x="8548025" y="1459078"/>
            <a:chExt cx="2967866" cy="1067792"/>
          </a:xfrm>
        </p:grpSpPr>
        <p:sp>
          <p:nvSpPr>
            <p:cNvPr id="39" name="矩形 38"/>
            <p:cNvSpPr/>
            <p:nvPr/>
          </p:nvSpPr>
          <p:spPr>
            <a:xfrm>
              <a:off x="8548025" y="1766855"/>
              <a:ext cx="2967866" cy="760015"/>
            </a:xfrm>
            <a:prstGeom prst="rect">
              <a:avLst/>
            </a:prstGeom>
          </p:spPr>
          <p:txBody>
            <a:bodyPr wrap="square">
              <a:spAutoFit/>
            </a:bodyPr>
            <a:lstStyle/>
            <a:p>
              <a:pPr algn="just">
                <a:lnSpc>
                  <a:spcPts val="1800"/>
                </a:lnSpc>
                <a:spcAft>
                  <a:spcPts val="1000"/>
                </a:spcAft>
              </a:pPr>
              <a:r>
                <a:rPr lang="zh-CN" altLang="en-US" sz="11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sp>
          <p:nvSpPr>
            <p:cNvPr id="40" name="矩形 39"/>
            <p:cNvSpPr/>
            <p:nvPr/>
          </p:nvSpPr>
          <p:spPr>
            <a:xfrm>
              <a:off x="8548025" y="1459078"/>
              <a:ext cx="1627631" cy="338553"/>
            </a:xfrm>
            <a:prstGeom prst="rect">
              <a:avLst/>
            </a:prstGeom>
          </p:spPr>
          <p:txBody>
            <a:bodyPr wrap="square">
              <a:spAutoFit/>
            </a:bodyPr>
            <a:lstStyle/>
            <a:p>
              <a:r>
                <a:rPr lang="zh-CN" altLang="en-US" sz="1600" b="1" dirty="0">
                  <a:solidFill>
                    <a:srgbClr val="4F4D50"/>
                  </a:solidFill>
                  <a:latin typeface="+mj-ea"/>
                  <a:ea typeface="+mj-ea"/>
                  <a:cs typeface="Segoe UI Semilight" panose="020B0402040204020203" pitchFamily="34" charset="0"/>
                </a:rPr>
                <a:t>网络营销方式</a:t>
              </a:r>
            </a:p>
          </p:txBody>
        </p:sp>
      </p:grpSp>
      <p:grpSp>
        <p:nvGrpSpPr>
          <p:cNvPr id="41" name="组合 4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601467" y="5012565"/>
            <a:ext cx="2854852" cy="1067793"/>
            <a:chOff x="8548024" y="1459078"/>
            <a:chExt cx="2854851" cy="1067792"/>
          </a:xfrm>
        </p:grpSpPr>
        <p:sp>
          <p:nvSpPr>
            <p:cNvPr id="42" name="矩形 41"/>
            <p:cNvSpPr/>
            <p:nvPr/>
          </p:nvSpPr>
          <p:spPr>
            <a:xfrm>
              <a:off x="8548025" y="1766855"/>
              <a:ext cx="2854850" cy="760015"/>
            </a:xfrm>
            <a:prstGeom prst="rect">
              <a:avLst/>
            </a:prstGeom>
          </p:spPr>
          <p:txBody>
            <a:bodyPr wrap="square">
              <a:spAutoFit/>
            </a:bodyPr>
            <a:lstStyle/>
            <a:p>
              <a:pPr algn="just">
                <a:lnSpc>
                  <a:spcPts val="1800"/>
                </a:lnSpc>
                <a:spcAft>
                  <a:spcPts val="1000"/>
                </a:spcAft>
              </a:pPr>
              <a:r>
                <a:rPr lang="zh-CN" altLang="en-US" sz="11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sp>
          <p:nvSpPr>
            <p:cNvPr id="45" name="矩形 44"/>
            <p:cNvSpPr/>
            <p:nvPr/>
          </p:nvSpPr>
          <p:spPr>
            <a:xfrm>
              <a:off x="8548024" y="1459078"/>
              <a:ext cx="1508742" cy="338554"/>
            </a:xfrm>
            <a:prstGeom prst="rect">
              <a:avLst/>
            </a:prstGeom>
          </p:spPr>
          <p:txBody>
            <a:bodyPr wrap="square">
              <a:spAutoFit/>
            </a:bodyPr>
            <a:lstStyle/>
            <a:p>
              <a:r>
                <a:rPr lang="zh-CN" altLang="en-US" sz="1600" b="1" dirty="0">
                  <a:solidFill>
                    <a:srgbClr val="4F4D50"/>
                  </a:solidFill>
                  <a:latin typeface="+mj-ea"/>
                  <a:cs typeface="Segoe UI Semilight" panose="020B0402040204020203" pitchFamily="34" charset="0"/>
                </a:rPr>
                <a:t>网络营销方式</a:t>
              </a:r>
            </a:p>
          </p:txBody>
        </p:sp>
      </p:grpSp>
      <p:grpSp>
        <p:nvGrpSpPr>
          <p:cNvPr id="46" name="组合 45"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601468" y="3429299"/>
            <a:ext cx="2854851" cy="1067793"/>
            <a:chOff x="8548025" y="1459078"/>
            <a:chExt cx="2854850" cy="1067792"/>
          </a:xfrm>
        </p:grpSpPr>
        <p:sp>
          <p:nvSpPr>
            <p:cNvPr id="47" name="矩形 46"/>
            <p:cNvSpPr/>
            <p:nvPr/>
          </p:nvSpPr>
          <p:spPr>
            <a:xfrm>
              <a:off x="8548025" y="1766855"/>
              <a:ext cx="2854850" cy="760015"/>
            </a:xfrm>
            <a:prstGeom prst="rect">
              <a:avLst/>
            </a:prstGeom>
          </p:spPr>
          <p:txBody>
            <a:bodyPr wrap="square">
              <a:spAutoFit/>
            </a:bodyPr>
            <a:lstStyle/>
            <a:p>
              <a:pPr algn="just">
                <a:lnSpc>
                  <a:spcPts val="1800"/>
                </a:lnSpc>
                <a:spcAft>
                  <a:spcPts val="1000"/>
                </a:spcAft>
              </a:pPr>
              <a:r>
                <a:rPr lang="zh-CN" altLang="en-US" sz="11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sp>
          <p:nvSpPr>
            <p:cNvPr id="48" name="矩形 47"/>
            <p:cNvSpPr/>
            <p:nvPr/>
          </p:nvSpPr>
          <p:spPr>
            <a:xfrm>
              <a:off x="8548025" y="1459078"/>
              <a:ext cx="1627631" cy="338554"/>
            </a:xfrm>
            <a:prstGeom prst="rect">
              <a:avLst/>
            </a:prstGeom>
          </p:spPr>
          <p:txBody>
            <a:bodyPr wrap="square">
              <a:spAutoFit/>
            </a:bodyPr>
            <a:lstStyle/>
            <a:p>
              <a:r>
                <a:rPr lang="zh-CN" altLang="en-US" sz="1600" b="1" dirty="0">
                  <a:solidFill>
                    <a:srgbClr val="4F4D50"/>
                  </a:solidFill>
                  <a:latin typeface="+mj-ea"/>
                  <a:cs typeface="Segoe UI Semilight" panose="020B0402040204020203" pitchFamily="34" charset="0"/>
                </a:rPr>
                <a:t>网络营销方式</a:t>
              </a:r>
            </a:p>
          </p:txBody>
        </p:sp>
      </p:grpSp>
      <p:grpSp>
        <p:nvGrpSpPr>
          <p:cNvPr id="49" name="组合 48"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862978" y="5279547"/>
            <a:ext cx="367805" cy="366477"/>
            <a:chOff x="5287964" y="2994026"/>
            <a:chExt cx="879475" cy="876300"/>
          </a:xfrm>
          <a:solidFill>
            <a:schemeClr val="bg1"/>
          </a:solidFill>
        </p:grpSpPr>
        <p:sp>
          <p:nvSpPr>
            <p:cNvPr id="50" name="Freeform 75"/>
            <p:cNvSpPr>
              <a:spLocks noEditPoints="1"/>
            </p:cNvSpPr>
            <p:nvPr/>
          </p:nvSpPr>
          <p:spPr bwMode="auto">
            <a:xfrm>
              <a:off x="5287964" y="3076576"/>
              <a:ext cx="796925" cy="793750"/>
            </a:xfrm>
            <a:custGeom>
              <a:avLst/>
              <a:gdLst>
                <a:gd name="T0" fmla="*/ 105 w 211"/>
                <a:gd name="T1" fmla="*/ 211 h 211"/>
                <a:gd name="T2" fmla="*/ 211 w 211"/>
                <a:gd name="T3" fmla="*/ 106 h 211"/>
                <a:gd name="T4" fmla="*/ 198 w 211"/>
                <a:gd name="T5" fmla="*/ 56 h 211"/>
                <a:gd name="T6" fmla="*/ 196 w 211"/>
                <a:gd name="T7" fmla="*/ 56 h 211"/>
                <a:gd name="T8" fmla="*/ 194 w 211"/>
                <a:gd name="T9" fmla="*/ 56 h 211"/>
                <a:gd name="T10" fmla="*/ 181 w 211"/>
                <a:gd name="T11" fmla="*/ 55 h 211"/>
                <a:gd name="T12" fmla="*/ 171 w 211"/>
                <a:gd name="T13" fmla="*/ 65 h 211"/>
                <a:gd name="T14" fmla="*/ 183 w 211"/>
                <a:gd name="T15" fmla="*/ 106 h 211"/>
                <a:gd name="T16" fmla="*/ 105 w 211"/>
                <a:gd name="T17" fmla="*/ 183 h 211"/>
                <a:gd name="T18" fmla="*/ 28 w 211"/>
                <a:gd name="T19" fmla="*/ 106 h 211"/>
                <a:gd name="T20" fmla="*/ 105 w 211"/>
                <a:gd name="T21" fmla="*/ 28 h 211"/>
                <a:gd name="T22" fmla="*/ 146 w 211"/>
                <a:gd name="T23" fmla="*/ 40 h 211"/>
                <a:gd name="T24" fmla="*/ 155 w 211"/>
                <a:gd name="T25" fmla="*/ 31 h 211"/>
                <a:gd name="T26" fmla="*/ 154 w 211"/>
                <a:gd name="T27" fmla="*/ 16 h 211"/>
                <a:gd name="T28" fmla="*/ 154 w 211"/>
                <a:gd name="T29" fmla="*/ 12 h 211"/>
                <a:gd name="T30" fmla="*/ 105 w 211"/>
                <a:gd name="T31" fmla="*/ 0 h 211"/>
                <a:gd name="T32" fmla="*/ 0 w 211"/>
                <a:gd name="T33" fmla="*/ 106 h 211"/>
                <a:gd name="T34" fmla="*/ 105 w 211"/>
                <a:gd name="T35" fmla="*/ 211 h 211"/>
                <a:gd name="T36" fmla="*/ 105 w 211"/>
                <a:gd name="T37" fmla="*/ 211 h 211"/>
                <a:gd name="T38" fmla="*/ 105 w 211"/>
                <a:gd name="T39"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1" h="211">
                  <a:moveTo>
                    <a:pt x="105" y="211"/>
                  </a:moveTo>
                  <a:cubicBezTo>
                    <a:pt x="164" y="211"/>
                    <a:pt x="211" y="164"/>
                    <a:pt x="211" y="106"/>
                  </a:cubicBezTo>
                  <a:cubicBezTo>
                    <a:pt x="211" y="88"/>
                    <a:pt x="206" y="71"/>
                    <a:pt x="198" y="56"/>
                  </a:cubicBezTo>
                  <a:cubicBezTo>
                    <a:pt x="198" y="56"/>
                    <a:pt x="197" y="56"/>
                    <a:pt x="196" y="56"/>
                  </a:cubicBezTo>
                  <a:cubicBezTo>
                    <a:pt x="195" y="56"/>
                    <a:pt x="195" y="56"/>
                    <a:pt x="194" y="56"/>
                  </a:cubicBezTo>
                  <a:cubicBezTo>
                    <a:pt x="181" y="55"/>
                    <a:pt x="181" y="55"/>
                    <a:pt x="181" y="55"/>
                  </a:cubicBezTo>
                  <a:cubicBezTo>
                    <a:pt x="171" y="65"/>
                    <a:pt x="171" y="65"/>
                    <a:pt x="171" y="65"/>
                  </a:cubicBezTo>
                  <a:cubicBezTo>
                    <a:pt x="179" y="77"/>
                    <a:pt x="183" y="91"/>
                    <a:pt x="183" y="106"/>
                  </a:cubicBezTo>
                  <a:cubicBezTo>
                    <a:pt x="183" y="149"/>
                    <a:pt x="148" y="183"/>
                    <a:pt x="105" y="183"/>
                  </a:cubicBezTo>
                  <a:cubicBezTo>
                    <a:pt x="62" y="183"/>
                    <a:pt x="28" y="149"/>
                    <a:pt x="28" y="106"/>
                  </a:cubicBezTo>
                  <a:cubicBezTo>
                    <a:pt x="28" y="63"/>
                    <a:pt x="62" y="28"/>
                    <a:pt x="105" y="28"/>
                  </a:cubicBezTo>
                  <a:cubicBezTo>
                    <a:pt x="120" y="28"/>
                    <a:pt x="134" y="32"/>
                    <a:pt x="146" y="40"/>
                  </a:cubicBezTo>
                  <a:cubicBezTo>
                    <a:pt x="155" y="31"/>
                    <a:pt x="155" y="31"/>
                    <a:pt x="155" y="31"/>
                  </a:cubicBezTo>
                  <a:cubicBezTo>
                    <a:pt x="154" y="16"/>
                    <a:pt x="154" y="16"/>
                    <a:pt x="154" y="16"/>
                  </a:cubicBezTo>
                  <a:cubicBezTo>
                    <a:pt x="154" y="14"/>
                    <a:pt x="154" y="13"/>
                    <a:pt x="154" y="12"/>
                  </a:cubicBezTo>
                  <a:cubicBezTo>
                    <a:pt x="139" y="5"/>
                    <a:pt x="123" y="0"/>
                    <a:pt x="105" y="0"/>
                  </a:cubicBezTo>
                  <a:cubicBezTo>
                    <a:pt x="47" y="0"/>
                    <a:pt x="0" y="48"/>
                    <a:pt x="0" y="106"/>
                  </a:cubicBezTo>
                  <a:cubicBezTo>
                    <a:pt x="0" y="164"/>
                    <a:pt x="47" y="211"/>
                    <a:pt x="105" y="211"/>
                  </a:cubicBezTo>
                  <a:close/>
                  <a:moveTo>
                    <a:pt x="105" y="211"/>
                  </a:moveTo>
                  <a:cubicBezTo>
                    <a:pt x="105" y="211"/>
                    <a:pt x="105" y="211"/>
                    <a:pt x="105" y="2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 name="Freeform 76"/>
            <p:cNvSpPr>
              <a:spLocks noEditPoints="1"/>
            </p:cNvSpPr>
            <p:nvPr/>
          </p:nvSpPr>
          <p:spPr bwMode="auto">
            <a:xfrm>
              <a:off x="5487989" y="3279776"/>
              <a:ext cx="392113" cy="392113"/>
            </a:xfrm>
            <a:custGeom>
              <a:avLst/>
              <a:gdLst>
                <a:gd name="T0" fmla="*/ 52 w 104"/>
                <a:gd name="T1" fmla="*/ 25 h 104"/>
                <a:gd name="T2" fmla="*/ 54 w 104"/>
                <a:gd name="T3" fmla="*/ 25 h 104"/>
                <a:gd name="T4" fmla="*/ 74 w 104"/>
                <a:gd name="T5" fmla="*/ 5 h 104"/>
                <a:gd name="T6" fmla="*/ 74 w 104"/>
                <a:gd name="T7" fmla="*/ 5 h 104"/>
                <a:gd name="T8" fmla="*/ 52 w 104"/>
                <a:gd name="T9" fmla="*/ 0 h 104"/>
                <a:gd name="T10" fmla="*/ 0 w 104"/>
                <a:gd name="T11" fmla="*/ 52 h 104"/>
                <a:gd name="T12" fmla="*/ 52 w 104"/>
                <a:gd name="T13" fmla="*/ 104 h 104"/>
                <a:gd name="T14" fmla="*/ 104 w 104"/>
                <a:gd name="T15" fmla="*/ 52 h 104"/>
                <a:gd name="T16" fmla="*/ 99 w 104"/>
                <a:gd name="T17" fmla="*/ 30 h 104"/>
                <a:gd name="T18" fmla="*/ 99 w 104"/>
                <a:gd name="T19" fmla="*/ 30 h 104"/>
                <a:gd name="T20" fmla="*/ 79 w 104"/>
                <a:gd name="T21" fmla="*/ 50 h 104"/>
                <a:gd name="T22" fmla="*/ 79 w 104"/>
                <a:gd name="T23" fmla="*/ 52 h 104"/>
                <a:gd name="T24" fmla="*/ 52 w 104"/>
                <a:gd name="T25" fmla="*/ 79 h 104"/>
                <a:gd name="T26" fmla="*/ 25 w 104"/>
                <a:gd name="T27" fmla="*/ 52 h 104"/>
                <a:gd name="T28" fmla="*/ 52 w 104"/>
                <a:gd name="T29" fmla="*/ 25 h 104"/>
                <a:gd name="T30" fmla="*/ 52 w 104"/>
                <a:gd name="T31" fmla="*/ 25 h 104"/>
                <a:gd name="T32" fmla="*/ 52 w 104"/>
                <a:gd name="T33" fmla="*/ 2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04">
                  <a:moveTo>
                    <a:pt x="52" y="25"/>
                  </a:moveTo>
                  <a:cubicBezTo>
                    <a:pt x="53" y="25"/>
                    <a:pt x="54" y="25"/>
                    <a:pt x="54" y="25"/>
                  </a:cubicBezTo>
                  <a:cubicBezTo>
                    <a:pt x="74" y="5"/>
                    <a:pt x="74" y="5"/>
                    <a:pt x="74" y="5"/>
                  </a:cubicBezTo>
                  <a:cubicBezTo>
                    <a:pt x="74" y="5"/>
                    <a:pt x="74" y="5"/>
                    <a:pt x="74" y="5"/>
                  </a:cubicBezTo>
                  <a:cubicBezTo>
                    <a:pt x="68" y="2"/>
                    <a:pt x="60" y="0"/>
                    <a:pt x="52" y="0"/>
                  </a:cubicBezTo>
                  <a:cubicBezTo>
                    <a:pt x="24" y="0"/>
                    <a:pt x="0" y="23"/>
                    <a:pt x="0" y="52"/>
                  </a:cubicBezTo>
                  <a:cubicBezTo>
                    <a:pt x="0" y="81"/>
                    <a:pt x="24" y="104"/>
                    <a:pt x="52" y="104"/>
                  </a:cubicBezTo>
                  <a:cubicBezTo>
                    <a:pt x="81" y="104"/>
                    <a:pt x="104" y="81"/>
                    <a:pt x="104" y="52"/>
                  </a:cubicBezTo>
                  <a:cubicBezTo>
                    <a:pt x="104" y="44"/>
                    <a:pt x="102" y="37"/>
                    <a:pt x="99" y="30"/>
                  </a:cubicBezTo>
                  <a:cubicBezTo>
                    <a:pt x="99" y="30"/>
                    <a:pt x="99" y="30"/>
                    <a:pt x="99" y="30"/>
                  </a:cubicBezTo>
                  <a:cubicBezTo>
                    <a:pt x="79" y="50"/>
                    <a:pt x="79" y="50"/>
                    <a:pt x="79" y="50"/>
                  </a:cubicBezTo>
                  <a:cubicBezTo>
                    <a:pt x="79" y="50"/>
                    <a:pt x="79" y="51"/>
                    <a:pt x="79" y="52"/>
                  </a:cubicBezTo>
                  <a:cubicBezTo>
                    <a:pt x="79" y="67"/>
                    <a:pt x="67" y="79"/>
                    <a:pt x="52" y="79"/>
                  </a:cubicBezTo>
                  <a:cubicBezTo>
                    <a:pt x="37" y="79"/>
                    <a:pt x="25" y="67"/>
                    <a:pt x="25" y="52"/>
                  </a:cubicBezTo>
                  <a:cubicBezTo>
                    <a:pt x="25" y="37"/>
                    <a:pt x="37" y="25"/>
                    <a:pt x="52" y="25"/>
                  </a:cubicBezTo>
                  <a:close/>
                  <a:moveTo>
                    <a:pt x="52" y="25"/>
                  </a:moveTo>
                  <a:cubicBezTo>
                    <a:pt x="52" y="25"/>
                    <a:pt x="52" y="25"/>
                    <a:pt x="52"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 name="Freeform 77"/>
            <p:cNvSpPr>
              <a:spLocks noEditPoints="1"/>
            </p:cNvSpPr>
            <p:nvPr/>
          </p:nvSpPr>
          <p:spPr bwMode="auto">
            <a:xfrm>
              <a:off x="5722939" y="2994026"/>
              <a:ext cx="444500" cy="441325"/>
            </a:xfrm>
            <a:custGeom>
              <a:avLst/>
              <a:gdLst>
                <a:gd name="T0" fmla="*/ 99 w 118"/>
                <a:gd name="T1" fmla="*/ 32 h 117"/>
                <a:gd name="T2" fmla="*/ 105 w 118"/>
                <a:gd name="T3" fmla="*/ 26 h 117"/>
                <a:gd name="T4" fmla="*/ 105 w 118"/>
                <a:gd name="T5" fmla="*/ 17 h 117"/>
                <a:gd name="T6" fmla="*/ 101 w 118"/>
                <a:gd name="T7" fmla="*/ 13 h 117"/>
                <a:gd name="T8" fmla="*/ 96 w 118"/>
                <a:gd name="T9" fmla="*/ 11 h 117"/>
                <a:gd name="T10" fmla="*/ 92 w 118"/>
                <a:gd name="T11" fmla="*/ 13 h 117"/>
                <a:gd name="T12" fmla="*/ 85 w 118"/>
                <a:gd name="T13" fmla="*/ 19 h 117"/>
                <a:gd name="T14" fmla="*/ 84 w 118"/>
                <a:gd name="T15" fmla="*/ 2 h 117"/>
                <a:gd name="T16" fmla="*/ 82 w 118"/>
                <a:gd name="T17" fmla="*/ 0 h 117"/>
                <a:gd name="T18" fmla="*/ 80 w 118"/>
                <a:gd name="T19" fmla="*/ 1 h 117"/>
                <a:gd name="T20" fmla="*/ 54 w 118"/>
                <a:gd name="T21" fmla="*/ 26 h 117"/>
                <a:gd name="T22" fmla="*/ 51 w 118"/>
                <a:gd name="T23" fmla="*/ 35 h 117"/>
                <a:gd name="T24" fmla="*/ 51 w 118"/>
                <a:gd name="T25" fmla="*/ 36 h 117"/>
                <a:gd name="T26" fmla="*/ 52 w 118"/>
                <a:gd name="T27" fmla="*/ 52 h 117"/>
                <a:gd name="T28" fmla="*/ 43 w 118"/>
                <a:gd name="T29" fmla="*/ 62 h 117"/>
                <a:gd name="T30" fmla="*/ 26 w 118"/>
                <a:gd name="T31" fmla="*/ 78 h 117"/>
                <a:gd name="T32" fmla="*/ 26 w 118"/>
                <a:gd name="T33" fmla="*/ 79 h 117"/>
                <a:gd name="T34" fmla="*/ 10 w 118"/>
                <a:gd name="T35" fmla="*/ 95 h 117"/>
                <a:gd name="T36" fmla="*/ 2 w 118"/>
                <a:gd name="T37" fmla="*/ 102 h 117"/>
                <a:gd name="T38" fmla="*/ 1 w 118"/>
                <a:gd name="T39" fmla="*/ 106 h 117"/>
                <a:gd name="T40" fmla="*/ 0 w 118"/>
                <a:gd name="T41" fmla="*/ 111 h 117"/>
                <a:gd name="T42" fmla="*/ 6 w 118"/>
                <a:gd name="T43" fmla="*/ 117 h 117"/>
                <a:gd name="T44" fmla="*/ 6 w 118"/>
                <a:gd name="T45" fmla="*/ 117 h 117"/>
                <a:gd name="T46" fmla="*/ 12 w 118"/>
                <a:gd name="T47" fmla="*/ 117 h 117"/>
                <a:gd name="T48" fmla="*/ 16 w 118"/>
                <a:gd name="T49" fmla="*/ 115 h 117"/>
                <a:gd name="T50" fmla="*/ 66 w 118"/>
                <a:gd name="T51" fmla="*/ 65 h 117"/>
                <a:gd name="T52" fmla="*/ 81 w 118"/>
                <a:gd name="T53" fmla="*/ 66 h 117"/>
                <a:gd name="T54" fmla="*/ 82 w 118"/>
                <a:gd name="T55" fmla="*/ 66 h 117"/>
                <a:gd name="T56" fmla="*/ 83 w 118"/>
                <a:gd name="T57" fmla="*/ 66 h 117"/>
                <a:gd name="T58" fmla="*/ 91 w 118"/>
                <a:gd name="T59" fmla="*/ 63 h 117"/>
                <a:gd name="T60" fmla="*/ 116 w 118"/>
                <a:gd name="T61" fmla="*/ 37 h 117"/>
                <a:gd name="T62" fmla="*/ 115 w 118"/>
                <a:gd name="T63" fmla="*/ 33 h 117"/>
                <a:gd name="T64" fmla="*/ 99 w 118"/>
                <a:gd name="T65" fmla="*/ 32 h 117"/>
                <a:gd name="T66" fmla="*/ 99 w 118"/>
                <a:gd name="T67" fmla="*/ 32 h 117"/>
                <a:gd name="T68" fmla="*/ 99 w 118"/>
                <a:gd name="T69" fmla="*/ 3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 h="117">
                  <a:moveTo>
                    <a:pt x="99" y="32"/>
                  </a:moveTo>
                  <a:cubicBezTo>
                    <a:pt x="105" y="26"/>
                    <a:pt x="105" y="26"/>
                    <a:pt x="105" y="26"/>
                  </a:cubicBezTo>
                  <a:cubicBezTo>
                    <a:pt x="108" y="24"/>
                    <a:pt x="108" y="20"/>
                    <a:pt x="105" y="17"/>
                  </a:cubicBezTo>
                  <a:cubicBezTo>
                    <a:pt x="101" y="13"/>
                    <a:pt x="101" y="13"/>
                    <a:pt x="101" y="13"/>
                  </a:cubicBezTo>
                  <a:cubicBezTo>
                    <a:pt x="100" y="12"/>
                    <a:pt x="98" y="11"/>
                    <a:pt x="96" y="11"/>
                  </a:cubicBezTo>
                  <a:cubicBezTo>
                    <a:pt x="95" y="11"/>
                    <a:pt x="93" y="12"/>
                    <a:pt x="92" y="13"/>
                  </a:cubicBezTo>
                  <a:cubicBezTo>
                    <a:pt x="85" y="19"/>
                    <a:pt x="85" y="19"/>
                    <a:pt x="85" y="19"/>
                  </a:cubicBezTo>
                  <a:cubicBezTo>
                    <a:pt x="84" y="2"/>
                    <a:pt x="84" y="2"/>
                    <a:pt x="84" y="2"/>
                  </a:cubicBezTo>
                  <a:cubicBezTo>
                    <a:pt x="84" y="1"/>
                    <a:pt x="83" y="0"/>
                    <a:pt x="82" y="0"/>
                  </a:cubicBezTo>
                  <a:cubicBezTo>
                    <a:pt x="81" y="0"/>
                    <a:pt x="80" y="0"/>
                    <a:pt x="80" y="1"/>
                  </a:cubicBezTo>
                  <a:cubicBezTo>
                    <a:pt x="54" y="26"/>
                    <a:pt x="54" y="26"/>
                    <a:pt x="54" y="26"/>
                  </a:cubicBezTo>
                  <a:cubicBezTo>
                    <a:pt x="52" y="29"/>
                    <a:pt x="51" y="32"/>
                    <a:pt x="51" y="35"/>
                  </a:cubicBezTo>
                  <a:cubicBezTo>
                    <a:pt x="51" y="36"/>
                    <a:pt x="51" y="36"/>
                    <a:pt x="51" y="36"/>
                  </a:cubicBezTo>
                  <a:cubicBezTo>
                    <a:pt x="52" y="52"/>
                    <a:pt x="52" y="52"/>
                    <a:pt x="52" y="52"/>
                  </a:cubicBezTo>
                  <a:cubicBezTo>
                    <a:pt x="43" y="62"/>
                    <a:pt x="43" y="62"/>
                    <a:pt x="43" y="62"/>
                  </a:cubicBezTo>
                  <a:cubicBezTo>
                    <a:pt x="26" y="78"/>
                    <a:pt x="26" y="78"/>
                    <a:pt x="26" y="78"/>
                  </a:cubicBezTo>
                  <a:cubicBezTo>
                    <a:pt x="26" y="79"/>
                    <a:pt x="26" y="79"/>
                    <a:pt x="26" y="79"/>
                  </a:cubicBezTo>
                  <a:cubicBezTo>
                    <a:pt x="10" y="95"/>
                    <a:pt x="10" y="95"/>
                    <a:pt x="10" y="95"/>
                  </a:cubicBezTo>
                  <a:cubicBezTo>
                    <a:pt x="2" y="102"/>
                    <a:pt x="2" y="102"/>
                    <a:pt x="2" y="102"/>
                  </a:cubicBezTo>
                  <a:cubicBezTo>
                    <a:pt x="1" y="103"/>
                    <a:pt x="1" y="104"/>
                    <a:pt x="1" y="106"/>
                  </a:cubicBezTo>
                  <a:cubicBezTo>
                    <a:pt x="0" y="111"/>
                    <a:pt x="0" y="111"/>
                    <a:pt x="0" y="111"/>
                  </a:cubicBezTo>
                  <a:cubicBezTo>
                    <a:pt x="0" y="115"/>
                    <a:pt x="3" y="117"/>
                    <a:pt x="6" y="117"/>
                  </a:cubicBezTo>
                  <a:cubicBezTo>
                    <a:pt x="6" y="117"/>
                    <a:pt x="6" y="117"/>
                    <a:pt x="6" y="117"/>
                  </a:cubicBezTo>
                  <a:cubicBezTo>
                    <a:pt x="12" y="117"/>
                    <a:pt x="12" y="117"/>
                    <a:pt x="12" y="117"/>
                  </a:cubicBezTo>
                  <a:cubicBezTo>
                    <a:pt x="14" y="117"/>
                    <a:pt x="15" y="116"/>
                    <a:pt x="16" y="115"/>
                  </a:cubicBezTo>
                  <a:cubicBezTo>
                    <a:pt x="66" y="65"/>
                    <a:pt x="66" y="65"/>
                    <a:pt x="66" y="65"/>
                  </a:cubicBezTo>
                  <a:cubicBezTo>
                    <a:pt x="81" y="66"/>
                    <a:pt x="81" y="66"/>
                    <a:pt x="81" y="66"/>
                  </a:cubicBezTo>
                  <a:cubicBezTo>
                    <a:pt x="82" y="66"/>
                    <a:pt x="82" y="66"/>
                    <a:pt x="82" y="66"/>
                  </a:cubicBezTo>
                  <a:cubicBezTo>
                    <a:pt x="82" y="66"/>
                    <a:pt x="82" y="66"/>
                    <a:pt x="83" y="66"/>
                  </a:cubicBezTo>
                  <a:cubicBezTo>
                    <a:pt x="86" y="66"/>
                    <a:pt x="89" y="65"/>
                    <a:pt x="91" y="63"/>
                  </a:cubicBezTo>
                  <a:cubicBezTo>
                    <a:pt x="116" y="37"/>
                    <a:pt x="116" y="37"/>
                    <a:pt x="116" y="37"/>
                  </a:cubicBezTo>
                  <a:cubicBezTo>
                    <a:pt x="118" y="36"/>
                    <a:pt x="117" y="33"/>
                    <a:pt x="115" y="33"/>
                  </a:cubicBezTo>
                  <a:lnTo>
                    <a:pt x="99" y="32"/>
                  </a:lnTo>
                  <a:close/>
                  <a:moveTo>
                    <a:pt x="99" y="32"/>
                  </a:moveTo>
                  <a:cubicBezTo>
                    <a:pt x="99" y="32"/>
                    <a:pt x="99" y="32"/>
                    <a:pt x="99"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grpSp>
      <p:grpSp>
        <p:nvGrpSpPr>
          <p:cNvPr id="53" name="组合 52"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858111" y="1998513"/>
            <a:ext cx="369488" cy="372593"/>
            <a:chOff x="5216526" y="1358901"/>
            <a:chExt cx="566738" cy="571500"/>
          </a:xfrm>
          <a:solidFill>
            <a:schemeClr val="bg1"/>
          </a:solidFill>
        </p:grpSpPr>
        <p:sp>
          <p:nvSpPr>
            <p:cNvPr id="56" name="Freeform 78"/>
            <p:cNvSpPr>
              <a:spLocks/>
            </p:cNvSpPr>
            <p:nvPr/>
          </p:nvSpPr>
          <p:spPr bwMode="auto">
            <a:xfrm>
              <a:off x="5416551" y="1562101"/>
              <a:ext cx="366713" cy="368300"/>
            </a:xfrm>
            <a:custGeom>
              <a:avLst/>
              <a:gdLst>
                <a:gd name="T0" fmla="*/ 27 w 97"/>
                <a:gd name="T1" fmla="*/ 26 h 98"/>
                <a:gd name="T2" fmla="*/ 26 w 97"/>
                <a:gd name="T3" fmla="*/ 27 h 98"/>
                <a:gd name="T4" fmla="*/ 0 w 97"/>
                <a:gd name="T5" fmla="*/ 90 h 98"/>
                <a:gd name="T6" fmla="*/ 0 w 97"/>
                <a:gd name="T7" fmla="*/ 91 h 98"/>
                <a:gd name="T8" fmla="*/ 1 w 97"/>
                <a:gd name="T9" fmla="*/ 93 h 98"/>
                <a:gd name="T10" fmla="*/ 53 w 97"/>
                <a:gd name="T11" fmla="*/ 89 h 98"/>
                <a:gd name="T12" fmla="*/ 89 w 97"/>
                <a:gd name="T13" fmla="*/ 51 h 98"/>
                <a:gd name="T14" fmla="*/ 92 w 97"/>
                <a:gd name="T15" fmla="*/ 2 h 98"/>
                <a:gd name="T16" fmla="*/ 91 w 97"/>
                <a:gd name="T17" fmla="*/ 1 h 98"/>
                <a:gd name="T18" fmla="*/ 89 w 97"/>
                <a:gd name="T19" fmla="*/ 1 h 98"/>
                <a:gd name="T20" fmla="*/ 27 w 97"/>
                <a:gd name="T21" fmla="*/ 2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98">
                  <a:moveTo>
                    <a:pt x="27" y="26"/>
                  </a:moveTo>
                  <a:cubicBezTo>
                    <a:pt x="26" y="26"/>
                    <a:pt x="26" y="27"/>
                    <a:pt x="26" y="27"/>
                  </a:cubicBezTo>
                  <a:cubicBezTo>
                    <a:pt x="0" y="90"/>
                    <a:pt x="0" y="90"/>
                    <a:pt x="0" y="90"/>
                  </a:cubicBezTo>
                  <a:cubicBezTo>
                    <a:pt x="0" y="90"/>
                    <a:pt x="0" y="91"/>
                    <a:pt x="0" y="91"/>
                  </a:cubicBezTo>
                  <a:cubicBezTo>
                    <a:pt x="0" y="92"/>
                    <a:pt x="1" y="92"/>
                    <a:pt x="1" y="93"/>
                  </a:cubicBezTo>
                  <a:cubicBezTo>
                    <a:pt x="19" y="98"/>
                    <a:pt x="37" y="96"/>
                    <a:pt x="53" y="89"/>
                  </a:cubicBezTo>
                  <a:cubicBezTo>
                    <a:pt x="70" y="81"/>
                    <a:pt x="82" y="67"/>
                    <a:pt x="89" y="51"/>
                  </a:cubicBezTo>
                  <a:cubicBezTo>
                    <a:pt x="96" y="35"/>
                    <a:pt x="97" y="18"/>
                    <a:pt x="92" y="2"/>
                  </a:cubicBezTo>
                  <a:cubicBezTo>
                    <a:pt x="92" y="2"/>
                    <a:pt x="92" y="1"/>
                    <a:pt x="91" y="1"/>
                  </a:cubicBezTo>
                  <a:cubicBezTo>
                    <a:pt x="90" y="0"/>
                    <a:pt x="90" y="0"/>
                    <a:pt x="89" y="1"/>
                  </a:cubicBezTo>
                  <a:lnTo>
                    <a:pt x="27"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 name="Freeform 79"/>
            <p:cNvSpPr>
              <a:spLocks noEditPoints="1"/>
            </p:cNvSpPr>
            <p:nvPr/>
          </p:nvSpPr>
          <p:spPr bwMode="auto">
            <a:xfrm>
              <a:off x="5359401" y="1358901"/>
              <a:ext cx="385763" cy="263525"/>
            </a:xfrm>
            <a:custGeom>
              <a:avLst/>
              <a:gdLst>
                <a:gd name="T0" fmla="*/ 41 w 102"/>
                <a:gd name="T1" fmla="*/ 69 h 70"/>
                <a:gd name="T2" fmla="*/ 100 w 102"/>
                <a:gd name="T3" fmla="*/ 45 h 70"/>
                <a:gd name="T4" fmla="*/ 101 w 102"/>
                <a:gd name="T5" fmla="*/ 43 h 70"/>
                <a:gd name="T6" fmla="*/ 101 w 102"/>
                <a:gd name="T7" fmla="*/ 42 h 70"/>
                <a:gd name="T8" fmla="*/ 65 w 102"/>
                <a:gd name="T9" fmla="*/ 9 h 70"/>
                <a:gd name="T10" fmla="*/ 1 w 102"/>
                <a:gd name="T11" fmla="*/ 13 h 70"/>
                <a:gd name="T12" fmla="*/ 0 w 102"/>
                <a:gd name="T13" fmla="*/ 14 h 70"/>
                <a:gd name="T14" fmla="*/ 0 w 102"/>
                <a:gd name="T15" fmla="*/ 14 h 70"/>
                <a:gd name="T16" fmla="*/ 0 w 102"/>
                <a:gd name="T17" fmla="*/ 16 h 70"/>
                <a:gd name="T18" fmla="*/ 38 w 102"/>
                <a:gd name="T19" fmla="*/ 68 h 70"/>
                <a:gd name="T20" fmla="*/ 41 w 102"/>
                <a:gd name="T21" fmla="*/ 69 h 70"/>
                <a:gd name="T22" fmla="*/ 43 w 102"/>
                <a:gd name="T23" fmla="*/ 56 h 70"/>
                <a:gd name="T24" fmla="*/ 16 w 102"/>
                <a:gd name="T25" fmla="*/ 19 h 70"/>
                <a:gd name="T26" fmla="*/ 32 w 102"/>
                <a:gd name="T27" fmla="*/ 15 h 70"/>
                <a:gd name="T28" fmla="*/ 61 w 102"/>
                <a:gd name="T29" fmla="*/ 20 h 70"/>
                <a:gd name="T30" fmla="*/ 79 w 102"/>
                <a:gd name="T31" fmla="*/ 31 h 70"/>
                <a:gd name="T32" fmla="*/ 85 w 102"/>
                <a:gd name="T33" fmla="*/ 38 h 70"/>
                <a:gd name="T34" fmla="*/ 43 w 102"/>
                <a:gd name="T35" fmla="*/ 56 h 70"/>
                <a:gd name="T36" fmla="*/ 43 w 102"/>
                <a:gd name="T37" fmla="*/ 56 h 70"/>
                <a:gd name="T38" fmla="*/ 43 w 102"/>
                <a:gd name="T39"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70">
                  <a:moveTo>
                    <a:pt x="41" y="69"/>
                  </a:moveTo>
                  <a:cubicBezTo>
                    <a:pt x="100" y="45"/>
                    <a:pt x="100" y="45"/>
                    <a:pt x="100" y="45"/>
                  </a:cubicBezTo>
                  <a:cubicBezTo>
                    <a:pt x="101" y="44"/>
                    <a:pt x="101" y="44"/>
                    <a:pt x="101" y="43"/>
                  </a:cubicBezTo>
                  <a:cubicBezTo>
                    <a:pt x="102" y="43"/>
                    <a:pt x="102" y="42"/>
                    <a:pt x="101" y="42"/>
                  </a:cubicBezTo>
                  <a:cubicBezTo>
                    <a:pt x="93" y="27"/>
                    <a:pt x="81" y="15"/>
                    <a:pt x="65" y="9"/>
                  </a:cubicBezTo>
                  <a:cubicBezTo>
                    <a:pt x="44" y="0"/>
                    <a:pt x="21" y="2"/>
                    <a:pt x="1" y="13"/>
                  </a:cubicBezTo>
                  <a:cubicBezTo>
                    <a:pt x="1" y="13"/>
                    <a:pt x="0" y="13"/>
                    <a:pt x="0" y="14"/>
                  </a:cubicBezTo>
                  <a:cubicBezTo>
                    <a:pt x="0" y="14"/>
                    <a:pt x="0" y="14"/>
                    <a:pt x="0" y="14"/>
                  </a:cubicBezTo>
                  <a:cubicBezTo>
                    <a:pt x="0" y="15"/>
                    <a:pt x="0" y="16"/>
                    <a:pt x="0" y="16"/>
                  </a:cubicBezTo>
                  <a:cubicBezTo>
                    <a:pt x="38" y="68"/>
                    <a:pt x="38" y="68"/>
                    <a:pt x="38" y="68"/>
                  </a:cubicBezTo>
                  <a:cubicBezTo>
                    <a:pt x="38" y="69"/>
                    <a:pt x="40" y="70"/>
                    <a:pt x="41" y="69"/>
                  </a:cubicBezTo>
                  <a:close/>
                  <a:moveTo>
                    <a:pt x="43" y="56"/>
                  </a:moveTo>
                  <a:cubicBezTo>
                    <a:pt x="16" y="19"/>
                    <a:pt x="16" y="19"/>
                    <a:pt x="16" y="19"/>
                  </a:cubicBezTo>
                  <a:cubicBezTo>
                    <a:pt x="22" y="17"/>
                    <a:pt x="27" y="16"/>
                    <a:pt x="32" y="15"/>
                  </a:cubicBezTo>
                  <a:cubicBezTo>
                    <a:pt x="42" y="14"/>
                    <a:pt x="52" y="16"/>
                    <a:pt x="61" y="20"/>
                  </a:cubicBezTo>
                  <a:cubicBezTo>
                    <a:pt x="67" y="23"/>
                    <a:pt x="74" y="26"/>
                    <a:pt x="79" y="31"/>
                  </a:cubicBezTo>
                  <a:cubicBezTo>
                    <a:pt x="81" y="34"/>
                    <a:pt x="83" y="36"/>
                    <a:pt x="85" y="38"/>
                  </a:cubicBezTo>
                  <a:lnTo>
                    <a:pt x="43" y="56"/>
                  </a:lnTo>
                  <a:close/>
                  <a:moveTo>
                    <a:pt x="43" y="56"/>
                  </a:moveTo>
                  <a:cubicBezTo>
                    <a:pt x="43" y="56"/>
                    <a:pt x="43" y="56"/>
                    <a:pt x="43"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 name="Freeform 80"/>
            <p:cNvSpPr>
              <a:spLocks noEditPoints="1"/>
            </p:cNvSpPr>
            <p:nvPr/>
          </p:nvSpPr>
          <p:spPr bwMode="auto">
            <a:xfrm>
              <a:off x="5216526" y="1438276"/>
              <a:ext cx="260350" cy="450850"/>
            </a:xfrm>
            <a:custGeom>
              <a:avLst/>
              <a:gdLst>
                <a:gd name="T0" fmla="*/ 43 w 69"/>
                <a:gd name="T1" fmla="*/ 118 h 120"/>
                <a:gd name="T2" fmla="*/ 68 w 69"/>
                <a:gd name="T3" fmla="*/ 57 h 120"/>
                <a:gd name="T4" fmla="*/ 68 w 69"/>
                <a:gd name="T5" fmla="*/ 55 h 120"/>
                <a:gd name="T6" fmla="*/ 29 w 69"/>
                <a:gd name="T7" fmla="*/ 1 h 120"/>
                <a:gd name="T8" fmla="*/ 28 w 69"/>
                <a:gd name="T9" fmla="*/ 0 h 120"/>
                <a:gd name="T10" fmla="*/ 26 w 69"/>
                <a:gd name="T11" fmla="*/ 1 h 120"/>
                <a:gd name="T12" fmla="*/ 8 w 69"/>
                <a:gd name="T13" fmla="*/ 27 h 120"/>
                <a:gd name="T14" fmla="*/ 6 w 69"/>
                <a:gd name="T15" fmla="*/ 80 h 120"/>
                <a:gd name="T16" fmla="*/ 40 w 69"/>
                <a:gd name="T17" fmla="*/ 119 h 120"/>
                <a:gd name="T18" fmla="*/ 42 w 69"/>
                <a:gd name="T19" fmla="*/ 120 h 120"/>
                <a:gd name="T20" fmla="*/ 43 w 69"/>
                <a:gd name="T21" fmla="*/ 118 h 120"/>
                <a:gd name="T22" fmla="*/ 43 w 69"/>
                <a:gd name="T23" fmla="*/ 118 h 120"/>
                <a:gd name="T24" fmla="*/ 43 w 69"/>
                <a:gd name="T25"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20">
                  <a:moveTo>
                    <a:pt x="43" y="118"/>
                  </a:moveTo>
                  <a:cubicBezTo>
                    <a:pt x="68" y="57"/>
                    <a:pt x="68" y="57"/>
                    <a:pt x="68" y="57"/>
                  </a:cubicBezTo>
                  <a:cubicBezTo>
                    <a:pt x="69" y="57"/>
                    <a:pt x="69" y="56"/>
                    <a:pt x="68" y="55"/>
                  </a:cubicBezTo>
                  <a:cubicBezTo>
                    <a:pt x="29" y="1"/>
                    <a:pt x="29" y="1"/>
                    <a:pt x="29" y="1"/>
                  </a:cubicBezTo>
                  <a:cubicBezTo>
                    <a:pt x="29" y="1"/>
                    <a:pt x="29" y="1"/>
                    <a:pt x="28" y="0"/>
                  </a:cubicBezTo>
                  <a:cubicBezTo>
                    <a:pt x="27" y="0"/>
                    <a:pt x="27" y="1"/>
                    <a:pt x="26" y="1"/>
                  </a:cubicBezTo>
                  <a:cubicBezTo>
                    <a:pt x="18" y="8"/>
                    <a:pt x="12" y="17"/>
                    <a:pt x="8" y="27"/>
                  </a:cubicBezTo>
                  <a:cubicBezTo>
                    <a:pt x="1" y="44"/>
                    <a:pt x="0" y="63"/>
                    <a:pt x="6" y="80"/>
                  </a:cubicBezTo>
                  <a:cubicBezTo>
                    <a:pt x="12" y="97"/>
                    <a:pt x="24" y="111"/>
                    <a:pt x="40" y="119"/>
                  </a:cubicBezTo>
                  <a:cubicBezTo>
                    <a:pt x="40" y="120"/>
                    <a:pt x="41" y="120"/>
                    <a:pt x="42" y="120"/>
                  </a:cubicBezTo>
                  <a:cubicBezTo>
                    <a:pt x="42" y="119"/>
                    <a:pt x="43" y="119"/>
                    <a:pt x="43" y="118"/>
                  </a:cubicBezTo>
                  <a:close/>
                  <a:moveTo>
                    <a:pt x="43" y="118"/>
                  </a:moveTo>
                  <a:cubicBezTo>
                    <a:pt x="43" y="118"/>
                    <a:pt x="43" y="118"/>
                    <a:pt x="43" y="1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grpSp>
      <p:grpSp>
        <p:nvGrpSpPr>
          <p:cNvPr id="65" name="组合 64"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815159" y="3654933"/>
            <a:ext cx="425379" cy="404679"/>
            <a:chOff x="6323014" y="4870451"/>
            <a:chExt cx="652463" cy="620713"/>
          </a:xfrm>
          <a:solidFill>
            <a:schemeClr val="bg1"/>
          </a:solidFill>
        </p:grpSpPr>
        <p:sp>
          <p:nvSpPr>
            <p:cNvPr id="68" name="Freeform 81"/>
            <p:cNvSpPr>
              <a:spLocks/>
            </p:cNvSpPr>
            <p:nvPr/>
          </p:nvSpPr>
          <p:spPr bwMode="auto">
            <a:xfrm>
              <a:off x="6789739" y="4870451"/>
              <a:ext cx="185738" cy="185738"/>
            </a:xfrm>
            <a:custGeom>
              <a:avLst/>
              <a:gdLst>
                <a:gd name="T0" fmla="*/ 38 w 49"/>
                <a:gd name="T1" fmla="*/ 11 h 49"/>
                <a:gd name="T2" fmla="*/ 3 w 49"/>
                <a:gd name="T3" fmla="*/ 7 h 49"/>
                <a:gd name="T4" fmla="*/ 2 w 49"/>
                <a:gd name="T5" fmla="*/ 15 h 49"/>
                <a:gd name="T6" fmla="*/ 34 w 49"/>
                <a:gd name="T7" fmla="*/ 47 h 49"/>
                <a:gd name="T8" fmla="*/ 42 w 49"/>
                <a:gd name="T9" fmla="*/ 46 h 49"/>
                <a:gd name="T10" fmla="*/ 38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38" y="11"/>
                  </a:moveTo>
                  <a:cubicBezTo>
                    <a:pt x="28" y="2"/>
                    <a:pt x="14" y="0"/>
                    <a:pt x="3" y="7"/>
                  </a:cubicBezTo>
                  <a:cubicBezTo>
                    <a:pt x="0" y="9"/>
                    <a:pt x="0" y="13"/>
                    <a:pt x="2" y="15"/>
                  </a:cubicBezTo>
                  <a:cubicBezTo>
                    <a:pt x="34" y="47"/>
                    <a:pt x="34" y="47"/>
                    <a:pt x="34" y="47"/>
                  </a:cubicBezTo>
                  <a:cubicBezTo>
                    <a:pt x="36" y="49"/>
                    <a:pt x="40" y="49"/>
                    <a:pt x="42" y="46"/>
                  </a:cubicBezTo>
                  <a:cubicBezTo>
                    <a:pt x="49" y="35"/>
                    <a:pt x="47" y="21"/>
                    <a:pt x="3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 name="Freeform 82"/>
            <p:cNvSpPr>
              <a:spLocks noEditPoints="1"/>
            </p:cNvSpPr>
            <p:nvPr/>
          </p:nvSpPr>
          <p:spPr bwMode="auto">
            <a:xfrm>
              <a:off x="6364289" y="4924426"/>
              <a:ext cx="554038" cy="566738"/>
            </a:xfrm>
            <a:custGeom>
              <a:avLst/>
              <a:gdLst>
                <a:gd name="T0" fmla="*/ 134 w 147"/>
                <a:gd name="T1" fmla="*/ 115 h 151"/>
                <a:gd name="T2" fmla="*/ 147 w 147"/>
                <a:gd name="T3" fmla="*/ 72 h 151"/>
                <a:gd name="T4" fmla="*/ 75 w 147"/>
                <a:gd name="T5" fmla="*/ 0 h 151"/>
                <a:gd name="T6" fmla="*/ 74 w 147"/>
                <a:gd name="T7" fmla="*/ 0 h 151"/>
                <a:gd name="T8" fmla="*/ 3 w 147"/>
                <a:gd name="T9" fmla="*/ 72 h 151"/>
                <a:gd name="T10" fmla="*/ 15 w 147"/>
                <a:gd name="T11" fmla="*/ 112 h 151"/>
                <a:gd name="T12" fmla="*/ 2 w 147"/>
                <a:gd name="T13" fmla="*/ 137 h 151"/>
                <a:gd name="T14" fmla="*/ 6 w 147"/>
                <a:gd name="T15" fmla="*/ 150 h 151"/>
                <a:gd name="T16" fmla="*/ 11 w 147"/>
                <a:gd name="T17" fmla="*/ 151 h 151"/>
                <a:gd name="T18" fmla="*/ 20 w 147"/>
                <a:gd name="T19" fmla="*/ 146 h 151"/>
                <a:gd name="T20" fmla="*/ 29 w 147"/>
                <a:gd name="T21" fmla="*/ 128 h 151"/>
                <a:gd name="T22" fmla="*/ 74 w 147"/>
                <a:gd name="T23" fmla="*/ 145 h 151"/>
                <a:gd name="T24" fmla="*/ 75 w 147"/>
                <a:gd name="T25" fmla="*/ 145 h 151"/>
                <a:gd name="T26" fmla="*/ 119 w 147"/>
                <a:gd name="T27" fmla="*/ 129 h 151"/>
                <a:gd name="T28" fmla="*/ 127 w 147"/>
                <a:gd name="T29" fmla="*/ 146 h 151"/>
                <a:gd name="T30" fmla="*/ 136 w 147"/>
                <a:gd name="T31" fmla="*/ 151 h 151"/>
                <a:gd name="T32" fmla="*/ 141 w 147"/>
                <a:gd name="T33" fmla="*/ 150 h 151"/>
                <a:gd name="T34" fmla="*/ 145 w 147"/>
                <a:gd name="T35" fmla="*/ 137 h 151"/>
                <a:gd name="T36" fmla="*/ 134 w 147"/>
                <a:gd name="T37" fmla="*/ 115 h 151"/>
                <a:gd name="T38" fmla="*/ 75 w 147"/>
                <a:gd name="T39" fmla="*/ 125 h 151"/>
                <a:gd name="T40" fmla="*/ 74 w 147"/>
                <a:gd name="T41" fmla="*/ 125 h 151"/>
                <a:gd name="T42" fmla="*/ 22 w 147"/>
                <a:gd name="T43" fmla="*/ 72 h 151"/>
                <a:gd name="T44" fmla="*/ 74 w 147"/>
                <a:gd name="T45" fmla="*/ 20 h 151"/>
                <a:gd name="T46" fmla="*/ 75 w 147"/>
                <a:gd name="T47" fmla="*/ 19 h 151"/>
                <a:gd name="T48" fmla="*/ 128 w 147"/>
                <a:gd name="T49" fmla="*/ 72 h 151"/>
                <a:gd name="T50" fmla="*/ 75 w 147"/>
                <a:gd name="T51" fmla="*/ 12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151">
                  <a:moveTo>
                    <a:pt x="134" y="115"/>
                  </a:moveTo>
                  <a:cubicBezTo>
                    <a:pt x="142" y="103"/>
                    <a:pt x="147" y="88"/>
                    <a:pt x="147" y="72"/>
                  </a:cubicBezTo>
                  <a:cubicBezTo>
                    <a:pt x="147" y="32"/>
                    <a:pt x="115" y="0"/>
                    <a:pt x="75" y="0"/>
                  </a:cubicBezTo>
                  <a:cubicBezTo>
                    <a:pt x="75" y="0"/>
                    <a:pt x="74" y="0"/>
                    <a:pt x="74" y="0"/>
                  </a:cubicBezTo>
                  <a:cubicBezTo>
                    <a:pt x="35" y="0"/>
                    <a:pt x="3" y="33"/>
                    <a:pt x="3" y="72"/>
                  </a:cubicBezTo>
                  <a:cubicBezTo>
                    <a:pt x="3" y="87"/>
                    <a:pt x="7" y="101"/>
                    <a:pt x="15" y="112"/>
                  </a:cubicBezTo>
                  <a:cubicBezTo>
                    <a:pt x="2" y="137"/>
                    <a:pt x="2" y="137"/>
                    <a:pt x="2" y="137"/>
                  </a:cubicBezTo>
                  <a:cubicBezTo>
                    <a:pt x="0" y="142"/>
                    <a:pt x="2" y="148"/>
                    <a:pt x="6" y="150"/>
                  </a:cubicBezTo>
                  <a:cubicBezTo>
                    <a:pt x="8" y="151"/>
                    <a:pt x="9" y="151"/>
                    <a:pt x="11" y="151"/>
                  </a:cubicBezTo>
                  <a:cubicBezTo>
                    <a:pt x="14" y="151"/>
                    <a:pt x="18" y="149"/>
                    <a:pt x="20" y="146"/>
                  </a:cubicBezTo>
                  <a:cubicBezTo>
                    <a:pt x="29" y="128"/>
                    <a:pt x="29" y="128"/>
                    <a:pt x="29" y="128"/>
                  </a:cubicBezTo>
                  <a:cubicBezTo>
                    <a:pt x="41" y="138"/>
                    <a:pt x="57" y="145"/>
                    <a:pt x="74" y="145"/>
                  </a:cubicBezTo>
                  <a:cubicBezTo>
                    <a:pt x="74" y="145"/>
                    <a:pt x="75" y="145"/>
                    <a:pt x="75" y="145"/>
                  </a:cubicBezTo>
                  <a:cubicBezTo>
                    <a:pt x="92" y="145"/>
                    <a:pt x="107" y="139"/>
                    <a:pt x="119" y="129"/>
                  </a:cubicBezTo>
                  <a:cubicBezTo>
                    <a:pt x="127" y="146"/>
                    <a:pt x="127" y="146"/>
                    <a:pt x="127" y="146"/>
                  </a:cubicBezTo>
                  <a:cubicBezTo>
                    <a:pt x="129" y="149"/>
                    <a:pt x="133" y="151"/>
                    <a:pt x="136" y="151"/>
                  </a:cubicBezTo>
                  <a:cubicBezTo>
                    <a:pt x="138" y="151"/>
                    <a:pt x="139" y="151"/>
                    <a:pt x="141" y="150"/>
                  </a:cubicBezTo>
                  <a:cubicBezTo>
                    <a:pt x="145" y="148"/>
                    <a:pt x="147" y="142"/>
                    <a:pt x="145" y="137"/>
                  </a:cubicBezTo>
                  <a:lnTo>
                    <a:pt x="134" y="115"/>
                  </a:lnTo>
                  <a:close/>
                  <a:moveTo>
                    <a:pt x="75" y="125"/>
                  </a:moveTo>
                  <a:cubicBezTo>
                    <a:pt x="75" y="125"/>
                    <a:pt x="74" y="125"/>
                    <a:pt x="74" y="125"/>
                  </a:cubicBezTo>
                  <a:cubicBezTo>
                    <a:pt x="45" y="125"/>
                    <a:pt x="22" y="101"/>
                    <a:pt x="22" y="72"/>
                  </a:cubicBezTo>
                  <a:cubicBezTo>
                    <a:pt x="22" y="43"/>
                    <a:pt x="45" y="20"/>
                    <a:pt x="74" y="20"/>
                  </a:cubicBezTo>
                  <a:cubicBezTo>
                    <a:pt x="74" y="20"/>
                    <a:pt x="75" y="19"/>
                    <a:pt x="75" y="19"/>
                  </a:cubicBezTo>
                  <a:cubicBezTo>
                    <a:pt x="104" y="19"/>
                    <a:pt x="128" y="43"/>
                    <a:pt x="128" y="72"/>
                  </a:cubicBezTo>
                  <a:cubicBezTo>
                    <a:pt x="128" y="102"/>
                    <a:pt x="104" y="125"/>
                    <a:pt x="75"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 name="Freeform 83"/>
            <p:cNvSpPr>
              <a:spLocks/>
            </p:cNvSpPr>
            <p:nvPr/>
          </p:nvSpPr>
          <p:spPr bwMode="auto">
            <a:xfrm>
              <a:off x="6534151" y="5092701"/>
              <a:ext cx="131763" cy="236538"/>
            </a:xfrm>
            <a:custGeom>
              <a:avLst/>
              <a:gdLst>
                <a:gd name="T0" fmla="*/ 30 w 35"/>
                <a:gd name="T1" fmla="*/ 0 h 63"/>
                <a:gd name="T2" fmla="*/ 29 w 35"/>
                <a:gd name="T3" fmla="*/ 0 h 63"/>
                <a:gd name="T4" fmla="*/ 24 w 35"/>
                <a:gd name="T5" fmla="*/ 6 h 63"/>
                <a:gd name="T6" fmla="*/ 24 w 35"/>
                <a:gd name="T7" fmla="*/ 27 h 63"/>
                <a:gd name="T8" fmla="*/ 2 w 35"/>
                <a:gd name="T9" fmla="*/ 54 h 63"/>
                <a:gd name="T10" fmla="*/ 3 w 35"/>
                <a:gd name="T11" fmla="*/ 61 h 63"/>
                <a:gd name="T12" fmla="*/ 6 w 35"/>
                <a:gd name="T13" fmla="*/ 63 h 63"/>
                <a:gd name="T14" fmla="*/ 10 w 35"/>
                <a:gd name="T15" fmla="*/ 61 h 63"/>
                <a:gd name="T16" fmla="*/ 29 w 35"/>
                <a:gd name="T17" fmla="*/ 39 h 63"/>
                <a:gd name="T18" fmla="*/ 33 w 35"/>
                <a:gd name="T19" fmla="*/ 34 h 63"/>
                <a:gd name="T20" fmla="*/ 35 w 35"/>
                <a:gd name="T21" fmla="*/ 29 h 63"/>
                <a:gd name="T22" fmla="*/ 35 w 35"/>
                <a:gd name="T23" fmla="*/ 6 h 63"/>
                <a:gd name="T24" fmla="*/ 30 w 35"/>
                <a:gd name="T25"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63">
                  <a:moveTo>
                    <a:pt x="30" y="0"/>
                  </a:moveTo>
                  <a:cubicBezTo>
                    <a:pt x="30" y="0"/>
                    <a:pt x="29" y="0"/>
                    <a:pt x="29" y="0"/>
                  </a:cubicBezTo>
                  <a:cubicBezTo>
                    <a:pt x="26" y="1"/>
                    <a:pt x="24" y="3"/>
                    <a:pt x="24" y="6"/>
                  </a:cubicBezTo>
                  <a:cubicBezTo>
                    <a:pt x="24" y="27"/>
                    <a:pt x="24" y="27"/>
                    <a:pt x="24" y="27"/>
                  </a:cubicBezTo>
                  <a:cubicBezTo>
                    <a:pt x="2" y="54"/>
                    <a:pt x="2" y="54"/>
                    <a:pt x="2" y="54"/>
                  </a:cubicBezTo>
                  <a:cubicBezTo>
                    <a:pt x="0" y="56"/>
                    <a:pt x="0" y="59"/>
                    <a:pt x="3" y="61"/>
                  </a:cubicBezTo>
                  <a:cubicBezTo>
                    <a:pt x="4" y="62"/>
                    <a:pt x="5" y="63"/>
                    <a:pt x="6" y="63"/>
                  </a:cubicBezTo>
                  <a:cubicBezTo>
                    <a:pt x="8" y="63"/>
                    <a:pt x="9" y="62"/>
                    <a:pt x="10" y="61"/>
                  </a:cubicBezTo>
                  <a:cubicBezTo>
                    <a:pt x="29" y="39"/>
                    <a:pt x="29" y="39"/>
                    <a:pt x="29" y="39"/>
                  </a:cubicBezTo>
                  <a:cubicBezTo>
                    <a:pt x="33" y="34"/>
                    <a:pt x="33" y="34"/>
                    <a:pt x="33" y="34"/>
                  </a:cubicBezTo>
                  <a:cubicBezTo>
                    <a:pt x="35" y="33"/>
                    <a:pt x="35" y="31"/>
                    <a:pt x="35" y="29"/>
                  </a:cubicBezTo>
                  <a:cubicBezTo>
                    <a:pt x="35" y="6"/>
                    <a:pt x="35" y="6"/>
                    <a:pt x="35" y="6"/>
                  </a:cubicBezTo>
                  <a:cubicBezTo>
                    <a:pt x="35" y="3"/>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 name="Freeform 84"/>
            <p:cNvSpPr>
              <a:spLocks/>
            </p:cNvSpPr>
            <p:nvPr/>
          </p:nvSpPr>
          <p:spPr bwMode="auto">
            <a:xfrm>
              <a:off x="6323014" y="4870451"/>
              <a:ext cx="184150" cy="185738"/>
            </a:xfrm>
            <a:custGeom>
              <a:avLst/>
              <a:gdLst>
                <a:gd name="T0" fmla="*/ 11 w 49"/>
                <a:gd name="T1" fmla="*/ 11 h 49"/>
                <a:gd name="T2" fmla="*/ 7 w 49"/>
                <a:gd name="T3" fmla="*/ 46 h 49"/>
                <a:gd name="T4" fmla="*/ 14 w 49"/>
                <a:gd name="T5" fmla="*/ 47 h 49"/>
                <a:gd name="T6" fmla="*/ 46 w 49"/>
                <a:gd name="T7" fmla="*/ 15 h 49"/>
                <a:gd name="T8" fmla="*/ 45 w 49"/>
                <a:gd name="T9" fmla="*/ 7 h 49"/>
                <a:gd name="T10" fmla="*/ 11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11" y="11"/>
                  </a:moveTo>
                  <a:cubicBezTo>
                    <a:pt x="1" y="21"/>
                    <a:pt x="0" y="35"/>
                    <a:pt x="7" y="46"/>
                  </a:cubicBezTo>
                  <a:cubicBezTo>
                    <a:pt x="9" y="49"/>
                    <a:pt x="12" y="49"/>
                    <a:pt x="14" y="47"/>
                  </a:cubicBezTo>
                  <a:cubicBezTo>
                    <a:pt x="46" y="15"/>
                    <a:pt x="46" y="15"/>
                    <a:pt x="46" y="15"/>
                  </a:cubicBezTo>
                  <a:cubicBezTo>
                    <a:pt x="49" y="13"/>
                    <a:pt x="48" y="9"/>
                    <a:pt x="45" y="7"/>
                  </a:cubicBezTo>
                  <a:cubicBezTo>
                    <a:pt x="35" y="0"/>
                    <a:pt x="20" y="2"/>
                    <a:pt x="1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grpSp>
      <p:pic>
        <p:nvPicPr>
          <p:cNvPr id="72" name="H0009(S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51321" y="1594421"/>
            <a:ext cx="5123436" cy="526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73" name="矩形 72"/>
          <p:cNvSpPr/>
          <p:nvPr/>
        </p:nvSpPr>
        <p:spPr>
          <a:xfrm>
            <a:off x="7404847" y="1980583"/>
            <a:ext cx="1828800" cy="3315557"/>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29350396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nodeType="afterEffect">
                                  <p:stCondLst>
                                    <p:cond delay="0"/>
                                  </p:stCondLst>
                                  <p:childTnLst>
                                    <p:set>
                                      <p:cBhvr>
                                        <p:cTn id="19" dur="1" fill="hold">
                                          <p:stCondLst>
                                            <p:cond delay="0"/>
                                          </p:stCondLst>
                                        </p:cTn>
                                        <p:tgtEl>
                                          <p:spTgt spid="53"/>
                                        </p:tgtEl>
                                        <p:attrNameLst>
                                          <p:attrName>style.visibility</p:attrName>
                                        </p:attrNameLst>
                                      </p:cBhvr>
                                      <p:to>
                                        <p:strVal val="visible"/>
                                      </p:to>
                                    </p:set>
                                    <p:anim calcmode="lin" valueType="num">
                                      <p:cBhvr>
                                        <p:cTn id="20" dur="500" fill="hold"/>
                                        <p:tgtEl>
                                          <p:spTgt spid="53"/>
                                        </p:tgtEl>
                                        <p:attrNameLst>
                                          <p:attrName>ppt_w</p:attrName>
                                        </p:attrNameLst>
                                      </p:cBhvr>
                                      <p:tavLst>
                                        <p:tav tm="0">
                                          <p:val>
                                            <p:fltVal val="0"/>
                                          </p:val>
                                        </p:tav>
                                        <p:tav tm="100000">
                                          <p:val>
                                            <p:strVal val="#ppt_w"/>
                                          </p:val>
                                        </p:tav>
                                      </p:tavLst>
                                    </p:anim>
                                    <p:anim calcmode="lin" valueType="num">
                                      <p:cBhvr>
                                        <p:cTn id="21" dur="500" fill="hold"/>
                                        <p:tgtEl>
                                          <p:spTgt spid="53"/>
                                        </p:tgtEl>
                                        <p:attrNameLst>
                                          <p:attrName>ppt_h</p:attrName>
                                        </p:attrNameLst>
                                      </p:cBhvr>
                                      <p:tavLst>
                                        <p:tav tm="0">
                                          <p:val>
                                            <p:fltVal val="0"/>
                                          </p:val>
                                        </p:tav>
                                        <p:tav tm="100000">
                                          <p:val>
                                            <p:strVal val="#ppt_h"/>
                                          </p:val>
                                        </p:tav>
                                      </p:tavLst>
                                    </p:anim>
                                    <p:animEffect transition="in" filter="fade">
                                      <p:cBhvr>
                                        <p:cTn id="22" dur="500"/>
                                        <p:tgtEl>
                                          <p:spTgt spid="53"/>
                                        </p:tgtEl>
                                      </p:cBhvr>
                                    </p:animEffect>
                                  </p:childTnLst>
                                </p:cTn>
                              </p:par>
                              <p:par>
                                <p:cTn id="23" presetID="53" presetClass="entr" presetSubtype="16" fill="hold" nodeType="with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Effect transition="in" filter="fade">
                                      <p:cBhvr>
                                        <p:cTn id="27" dur="500"/>
                                        <p:tgtEl>
                                          <p:spTgt spid="65"/>
                                        </p:tgtEl>
                                      </p:cBhvr>
                                    </p:animEffect>
                                  </p:childTnLst>
                                </p:cTn>
                              </p:par>
                              <p:par>
                                <p:cTn id="28" presetID="53" presetClass="entr" presetSubtype="16" fill="hold" nodeType="with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p:cTn id="30" dur="500" fill="hold"/>
                                        <p:tgtEl>
                                          <p:spTgt spid="49"/>
                                        </p:tgtEl>
                                        <p:attrNameLst>
                                          <p:attrName>ppt_w</p:attrName>
                                        </p:attrNameLst>
                                      </p:cBhvr>
                                      <p:tavLst>
                                        <p:tav tm="0">
                                          <p:val>
                                            <p:fltVal val="0"/>
                                          </p:val>
                                        </p:tav>
                                        <p:tav tm="100000">
                                          <p:val>
                                            <p:strVal val="#ppt_w"/>
                                          </p:val>
                                        </p:tav>
                                      </p:tavLst>
                                    </p:anim>
                                    <p:anim calcmode="lin" valueType="num">
                                      <p:cBhvr>
                                        <p:cTn id="31" dur="500" fill="hold"/>
                                        <p:tgtEl>
                                          <p:spTgt spid="49"/>
                                        </p:tgtEl>
                                        <p:attrNameLst>
                                          <p:attrName>ppt_h</p:attrName>
                                        </p:attrNameLst>
                                      </p:cBhvr>
                                      <p:tavLst>
                                        <p:tav tm="0">
                                          <p:val>
                                            <p:fltVal val="0"/>
                                          </p:val>
                                        </p:tav>
                                        <p:tav tm="100000">
                                          <p:val>
                                            <p:strVal val="#ppt_h"/>
                                          </p:val>
                                        </p:tav>
                                      </p:tavLst>
                                    </p:anim>
                                    <p:animEffect transition="in" filter="fade">
                                      <p:cBhvr>
                                        <p:cTn id="32" dur="500"/>
                                        <p:tgtEl>
                                          <p:spTgt spid="49"/>
                                        </p:tgtEl>
                                      </p:cBhvr>
                                    </p:animEffect>
                                  </p:childTnLst>
                                </p:cTn>
                              </p:par>
                              <p:par>
                                <p:cTn id="33" presetID="22" presetClass="entr" presetSubtype="8" fill="hold"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par>
                                <p:cTn id="36" presetID="22" presetClass="entr" presetSubtype="8" fill="hold" nodeType="with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wipe(left)">
                                      <p:cBhvr>
                                        <p:cTn id="38" dur="500"/>
                                        <p:tgtEl>
                                          <p:spTgt spid="46"/>
                                        </p:tgtEl>
                                      </p:cBhvr>
                                    </p:animEffect>
                                  </p:childTnLst>
                                </p:cTn>
                              </p:par>
                              <p:par>
                                <p:cTn id="39" presetID="22" presetClass="entr" presetSubtype="8" fill="hold"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left)">
                                      <p:cBhvr>
                                        <p:cTn id="41" dur="500"/>
                                        <p:tgtEl>
                                          <p:spTgt spid="41"/>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0"/>
                                        </p:tgtEl>
                                        <p:attrNameLst>
                                          <p:attrName>style.visibility</p:attrName>
                                        </p:attrNameLst>
                                      </p:cBhvr>
                                      <p:to>
                                        <p:strVal val="visible"/>
                                      </p:to>
                                    </p:set>
                                    <p:anim calcmode="lin" valueType="num">
                                      <p:cBhvr>
                                        <p:cTn id="44" dur="500" fill="hold"/>
                                        <p:tgtEl>
                                          <p:spTgt spid="30"/>
                                        </p:tgtEl>
                                        <p:attrNameLst>
                                          <p:attrName>ppt_w</p:attrName>
                                        </p:attrNameLst>
                                      </p:cBhvr>
                                      <p:tavLst>
                                        <p:tav tm="0">
                                          <p:val>
                                            <p:fltVal val="0"/>
                                          </p:val>
                                        </p:tav>
                                        <p:tav tm="100000">
                                          <p:val>
                                            <p:strVal val="#ppt_w"/>
                                          </p:val>
                                        </p:tav>
                                      </p:tavLst>
                                    </p:anim>
                                    <p:anim calcmode="lin" valueType="num">
                                      <p:cBhvr>
                                        <p:cTn id="45" dur="500" fill="hold"/>
                                        <p:tgtEl>
                                          <p:spTgt spid="30"/>
                                        </p:tgtEl>
                                        <p:attrNameLst>
                                          <p:attrName>ppt_h</p:attrName>
                                        </p:attrNameLst>
                                      </p:cBhvr>
                                      <p:tavLst>
                                        <p:tav tm="0">
                                          <p:val>
                                            <p:fltVal val="0"/>
                                          </p:val>
                                        </p:tav>
                                        <p:tav tm="100000">
                                          <p:val>
                                            <p:strVal val="#ppt_h"/>
                                          </p:val>
                                        </p:tav>
                                      </p:tavLst>
                                    </p:anim>
                                    <p:animEffect transition="in" filter="fade">
                                      <p:cBhvr>
                                        <p:cTn id="46" dur="500"/>
                                        <p:tgtEl>
                                          <p:spTgt spid="30"/>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37"/>
                                        </p:tgtEl>
                                        <p:attrNameLst>
                                          <p:attrName>style.visibility</p:attrName>
                                        </p:attrNameLst>
                                      </p:cBhvr>
                                      <p:to>
                                        <p:strVal val="visible"/>
                                      </p:to>
                                    </p:set>
                                    <p:anim calcmode="lin" valueType="num">
                                      <p:cBhvr>
                                        <p:cTn id="54" dur="500" fill="hold"/>
                                        <p:tgtEl>
                                          <p:spTgt spid="37"/>
                                        </p:tgtEl>
                                        <p:attrNameLst>
                                          <p:attrName>ppt_w</p:attrName>
                                        </p:attrNameLst>
                                      </p:cBhvr>
                                      <p:tavLst>
                                        <p:tav tm="0">
                                          <p:val>
                                            <p:fltVal val="0"/>
                                          </p:val>
                                        </p:tav>
                                        <p:tav tm="100000">
                                          <p:val>
                                            <p:strVal val="#ppt_w"/>
                                          </p:val>
                                        </p:tav>
                                      </p:tavLst>
                                    </p:anim>
                                    <p:anim calcmode="lin" valueType="num">
                                      <p:cBhvr>
                                        <p:cTn id="55" dur="500" fill="hold"/>
                                        <p:tgtEl>
                                          <p:spTgt spid="37"/>
                                        </p:tgtEl>
                                        <p:attrNameLst>
                                          <p:attrName>ppt_h</p:attrName>
                                        </p:attrNameLst>
                                      </p:cBhvr>
                                      <p:tavLst>
                                        <p:tav tm="0">
                                          <p:val>
                                            <p:fltVal val="0"/>
                                          </p:val>
                                        </p:tav>
                                        <p:tav tm="100000">
                                          <p:val>
                                            <p:strVal val="#ppt_h"/>
                                          </p:val>
                                        </p:tav>
                                      </p:tavLst>
                                    </p:anim>
                                    <p:animEffect transition="in" filter="fade">
                                      <p:cBhvr>
                                        <p:cTn id="5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0" grpId="0" animBg="1"/>
      <p:bldP spid="34" grpId="0" animBg="1"/>
      <p:bldP spid="3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 xmlns:a16="http://schemas.microsoft.com/office/drawing/2014/main"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2031325"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方案注意事项</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 name="îŝḷîḓé-Rectangle 1"/>
          <p:cNvSpPr/>
          <p:nvPr/>
        </p:nvSpPr>
        <p:spPr>
          <a:xfrm>
            <a:off x="874714" y="2515560"/>
            <a:ext cx="10442574" cy="3197323"/>
          </a:xfrm>
          <a:prstGeom prst="rect">
            <a:avLst/>
          </a:prstGeom>
          <a:solidFill>
            <a:srgbClr val="4F4D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cs typeface="+mn-ea"/>
              <a:sym typeface="+mn-lt"/>
            </a:endParaRPr>
          </a:p>
        </p:txBody>
      </p:sp>
      <p:grpSp>
        <p:nvGrpSpPr>
          <p:cNvPr id="6" name="组合 5">
            <a:extLst>
              <a:ext uri="{FF2B5EF4-FFF2-40B4-BE49-F238E27FC236}">
                <a16:creationId xmlns="" xmlns:a16="http://schemas.microsoft.com/office/drawing/2014/main" id="{8F3249ED-0A82-40FB-8847-7C65845DC68F}"/>
              </a:ext>
            </a:extLst>
          </p:cNvPr>
          <p:cNvGrpSpPr/>
          <p:nvPr/>
        </p:nvGrpSpPr>
        <p:grpSpPr>
          <a:xfrm>
            <a:off x="1666479" y="2000703"/>
            <a:ext cx="2171711" cy="4194175"/>
            <a:chOff x="-3768725" y="1125538"/>
            <a:chExt cx="2517775" cy="4862513"/>
          </a:xfrm>
          <a:effectLst>
            <a:outerShdw blurRad="254000" dist="63500" dir="2700000" algn="tl" rotWithShape="0">
              <a:prstClr val="black">
                <a:alpha val="30000"/>
              </a:prstClr>
            </a:outerShdw>
          </a:effectLst>
        </p:grpSpPr>
        <p:sp>
          <p:nvSpPr>
            <p:cNvPr id="7" name="ïšḻïďê-任意多边形: 形状 34">
              <a:extLst>
                <a:ext uri="{FF2B5EF4-FFF2-40B4-BE49-F238E27FC236}">
                  <a16:creationId xmlns="" xmlns:a16="http://schemas.microsoft.com/office/drawing/2014/main" id="{6636A6A8-2AEE-4B52-9A85-70600C689ED9}"/>
                </a:ext>
              </a:extLst>
            </p:cNvPr>
            <p:cNvSpPr>
              <a:spLocks/>
            </p:cNvSpPr>
            <p:nvPr/>
          </p:nvSpPr>
          <p:spPr bwMode="auto">
            <a:xfrm>
              <a:off x="-3741738" y="1125538"/>
              <a:ext cx="2478087" cy="4862513"/>
            </a:xfrm>
            <a:custGeom>
              <a:avLst/>
              <a:gdLst>
                <a:gd name="T0" fmla="*/ 1393 w 1393"/>
                <a:gd name="T1" fmla="*/ 2559 h 2739"/>
                <a:gd name="T2" fmla="*/ 1213 w 1393"/>
                <a:gd name="T3" fmla="*/ 2739 h 2739"/>
                <a:gd name="T4" fmla="*/ 180 w 1393"/>
                <a:gd name="T5" fmla="*/ 2739 h 2739"/>
                <a:gd name="T6" fmla="*/ 0 w 1393"/>
                <a:gd name="T7" fmla="*/ 2559 h 2739"/>
                <a:gd name="T8" fmla="*/ 0 w 1393"/>
                <a:gd name="T9" fmla="*/ 180 h 2739"/>
                <a:gd name="T10" fmla="*/ 180 w 1393"/>
                <a:gd name="T11" fmla="*/ 0 h 2739"/>
                <a:gd name="T12" fmla="*/ 1213 w 1393"/>
                <a:gd name="T13" fmla="*/ 0 h 2739"/>
                <a:gd name="T14" fmla="*/ 1393 w 1393"/>
                <a:gd name="T15" fmla="*/ 180 h 2739"/>
                <a:gd name="T16" fmla="*/ 1393 w 1393"/>
                <a:gd name="T17" fmla="*/ 2559 h 2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3" h="2739">
                  <a:moveTo>
                    <a:pt x="1393" y="2559"/>
                  </a:moveTo>
                  <a:cubicBezTo>
                    <a:pt x="1393" y="2658"/>
                    <a:pt x="1312" y="2739"/>
                    <a:pt x="1213" y="2739"/>
                  </a:cubicBezTo>
                  <a:cubicBezTo>
                    <a:pt x="180" y="2739"/>
                    <a:pt x="180" y="2739"/>
                    <a:pt x="180" y="2739"/>
                  </a:cubicBezTo>
                  <a:cubicBezTo>
                    <a:pt x="81" y="2739"/>
                    <a:pt x="0" y="2658"/>
                    <a:pt x="0" y="2559"/>
                  </a:cubicBezTo>
                  <a:cubicBezTo>
                    <a:pt x="0" y="180"/>
                    <a:pt x="0" y="180"/>
                    <a:pt x="0" y="180"/>
                  </a:cubicBezTo>
                  <a:cubicBezTo>
                    <a:pt x="0" y="81"/>
                    <a:pt x="81" y="0"/>
                    <a:pt x="180" y="0"/>
                  </a:cubicBezTo>
                  <a:cubicBezTo>
                    <a:pt x="1213" y="0"/>
                    <a:pt x="1213" y="0"/>
                    <a:pt x="1213" y="0"/>
                  </a:cubicBezTo>
                  <a:cubicBezTo>
                    <a:pt x="1312" y="0"/>
                    <a:pt x="1393" y="81"/>
                    <a:pt x="1393" y="180"/>
                  </a:cubicBezTo>
                  <a:cubicBezTo>
                    <a:pt x="1393" y="2559"/>
                    <a:pt x="1393" y="2559"/>
                    <a:pt x="1393" y="2559"/>
                  </a:cubicBezTo>
                </a:path>
              </a:pathLst>
            </a:custGeom>
            <a:solidFill>
              <a:srgbClr val="4F4D50"/>
            </a:solidFill>
            <a:ln>
              <a:noFill/>
            </a:ln>
          </p:spPr>
          <p:txBody>
            <a:bodyPr lIns="0" tIns="0" rIns="0" bIns="0" anchor="ctr"/>
            <a:lstStyle/>
            <a:p>
              <a:pPr algn="ctr"/>
              <a:endParaRPr>
                <a:cs typeface="+mn-ea"/>
                <a:sym typeface="+mn-lt"/>
              </a:endParaRPr>
            </a:p>
          </p:txBody>
        </p:sp>
        <p:sp>
          <p:nvSpPr>
            <p:cNvPr id="8" name="ïšḻïďê-任意多边形: 形状 35">
              <a:extLst>
                <a:ext uri="{FF2B5EF4-FFF2-40B4-BE49-F238E27FC236}">
                  <a16:creationId xmlns="" xmlns:a16="http://schemas.microsoft.com/office/drawing/2014/main" id="{2EB33854-FEB8-4B60-8726-FA237AD45BD8}"/>
                </a:ext>
              </a:extLst>
            </p:cNvPr>
            <p:cNvSpPr>
              <a:spLocks/>
            </p:cNvSpPr>
            <p:nvPr/>
          </p:nvSpPr>
          <p:spPr bwMode="auto">
            <a:xfrm>
              <a:off x="-3713163" y="1141413"/>
              <a:ext cx="2430462" cy="4830763"/>
            </a:xfrm>
            <a:custGeom>
              <a:avLst/>
              <a:gdLst>
                <a:gd name="T0" fmla="*/ 1366 w 1366"/>
                <a:gd name="T1" fmla="*/ 2542 h 2721"/>
                <a:gd name="T2" fmla="*/ 1189 w 1366"/>
                <a:gd name="T3" fmla="*/ 2721 h 2721"/>
                <a:gd name="T4" fmla="*/ 176 w 1366"/>
                <a:gd name="T5" fmla="*/ 2721 h 2721"/>
                <a:gd name="T6" fmla="*/ 0 w 1366"/>
                <a:gd name="T7" fmla="*/ 2542 h 2721"/>
                <a:gd name="T8" fmla="*/ 0 w 1366"/>
                <a:gd name="T9" fmla="*/ 179 h 2721"/>
                <a:gd name="T10" fmla="*/ 176 w 1366"/>
                <a:gd name="T11" fmla="*/ 0 h 2721"/>
                <a:gd name="T12" fmla="*/ 1189 w 1366"/>
                <a:gd name="T13" fmla="*/ 0 h 2721"/>
                <a:gd name="T14" fmla="*/ 1366 w 1366"/>
                <a:gd name="T15" fmla="*/ 179 h 2721"/>
                <a:gd name="T16" fmla="*/ 1366 w 1366"/>
                <a:gd name="T17" fmla="*/ 2542 h 2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6" h="2721">
                  <a:moveTo>
                    <a:pt x="1366" y="2542"/>
                  </a:moveTo>
                  <a:cubicBezTo>
                    <a:pt x="1366" y="2641"/>
                    <a:pt x="1287" y="2721"/>
                    <a:pt x="1189" y="2721"/>
                  </a:cubicBezTo>
                  <a:cubicBezTo>
                    <a:pt x="176" y="2721"/>
                    <a:pt x="176" y="2721"/>
                    <a:pt x="176" y="2721"/>
                  </a:cubicBezTo>
                  <a:cubicBezTo>
                    <a:pt x="79" y="2721"/>
                    <a:pt x="0" y="2641"/>
                    <a:pt x="0" y="2542"/>
                  </a:cubicBezTo>
                  <a:cubicBezTo>
                    <a:pt x="0" y="179"/>
                    <a:pt x="0" y="179"/>
                    <a:pt x="0" y="179"/>
                  </a:cubicBezTo>
                  <a:cubicBezTo>
                    <a:pt x="0" y="80"/>
                    <a:pt x="79" y="0"/>
                    <a:pt x="176" y="0"/>
                  </a:cubicBezTo>
                  <a:cubicBezTo>
                    <a:pt x="1189" y="0"/>
                    <a:pt x="1189" y="0"/>
                    <a:pt x="1189" y="0"/>
                  </a:cubicBezTo>
                  <a:cubicBezTo>
                    <a:pt x="1287" y="0"/>
                    <a:pt x="1366" y="80"/>
                    <a:pt x="1366" y="179"/>
                  </a:cubicBezTo>
                  <a:cubicBezTo>
                    <a:pt x="1366" y="2542"/>
                    <a:pt x="1366" y="2542"/>
                    <a:pt x="1366" y="2542"/>
                  </a:cubicBezTo>
                </a:path>
              </a:pathLst>
            </a:custGeom>
            <a:solidFill>
              <a:schemeClr val="bg1"/>
            </a:solidFill>
            <a:ln>
              <a:noFill/>
            </a:ln>
          </p:spPr>
          <p:txBody>
            <a:bodyPr lIns="0" tIns="0" rIns="0" bIns="0" anchor="ctr"/>
            <a:lstStyle/>
            <a:p>
              <a:pPr algn="ctr"/>
              <a:endParaRPr>
                <a:cs typeface="+mn-ea"/>
                <a:sym typeface="+mn-lt"/>
              </a:endParaRPr>
            </a:p>
          </p:txBody>
        </p:sp>
        <p:sp>
          <p:nvSpPr>
            <p:cNvPr id="9" name="ïšḻïďê-Oval 22">
              <a:extLst>
                <a:ext uri="{FF2B5EF4-FFF2-40B4-BE49-F238E27FC236}">
                  <a16:creationId xmlns="" xmlns:a16="http://schemas.microsoft.com/office/drawing/2014/main" id="{D43DBE9A-2018-4C4E-9BAC-5D2AC9E6BFC5}"/>
                </a:ext>
              </a:extLst>
            </p:cNvPr>
            <p:cNvSpPr>
              <a:spLocks/>
            </p:cNvSpPr>
            <p:nvPr/>
          </p:nvSpPr>
          <p:spPr bwMode="auto">
            <a:xfrm>
              <a:off x="-2693988" y="5486400"/>
              <a:ext cx="403225" cy="401638"/>
            </a:xfrm>
            <a:prstGeom prst="ellipse">
              <a:avLst/>
            </a:prstGeom>
            <a:solidFill>
              <a:srgbClr val="FDCF66"/>
            </a:solidFill>
            <a:ln>
              <a:noFill/>
            </a:ln>
          </p:spPr>
          <p:txBody>
            <a:bodyPr lIns="0" tIns="0" rIns="0" bIns="0" anchor="ctr"/>
            <a:lstStyle/>
            <a:p>
              <a:pPr algn="ctr"/>
              <a:endParaRPr>
                <a:cs typeface="+mn-ea"/>
                <a:sym typeface="+mn-lt"/>
              </a:endParaRPr>
            </a:p>
          </p:txBody>
        </p:sp>
        <p:sp>
          <p:nvSpPr>
            <p:cNvPr id="10" name="ïšḻïďê-Oval 23">
              <a:extLst>
                <a:ext uri="{FF2B5EF4-FFF2-40B4-BE49-F238E27FC236}">
                  <a16:creationId xmlns="" xmlns:a16="http://schemas.microsoft.com/office/drawing/2014/main" id="{3C8F1940-1316-41EE-88B0-829A71441E2B}"/>
                </a:ext>
              </a:extLst>
            </p:cNvPr>
            <p:cNvSpPr>
              <a:spLocks/>
            </p:cNvSpPr>
            <p:nvPr/>
          </p:nvSpPr>
          <p:spPr bwMode="auto">
            <a:xfrm>
              <a:off x="-2673350" y="5507038"/>
              <a:ext cx="361950" cy="360363"/>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endParaRPr>
                <a:cs typeface="+mn-ea"/>
                <a:sym typeface="+mn-lt"/>
              </a:endParaRPr>
            </a:p>
          </p:txBody>
        </p:sp>
        <p:sp>
          <p:nvSpPr>
            <p:cNvPr id="11" name="ïšḻïďê-任意多边形: 形状 38">
              <a:extLst>
                <a:ext uri="{FF2B5EF4-FFF2-40B4-BE49-F238E27FC236}">
                  <a16:creationId xmlns="" xmlns:a16="http://schemas.microsoft.com/office/drawing/2014/main" id="{A7ABBB8C-FB95-4781-95F0-F7C876CC553C}"/>
                </a:ext>
              </a:extLst>
            </p:cNvPr>
            <p:cNvSpPr>
              <a:spLocks/>
            </p:cNvSpPr>
            <p:nvPr/>
          </p:nvSpPr>
          <p:spPr bwMode="auto">
            <a:xfrm>
              <a:off x="-2520950" y="1254125"/>
              <a:ext cx="47625" cy="46038"/>
            </a:xfrm>
            <a:custGeom>
              <a:avLst/>
              <a:gdLst>
                <a:gd name="T0" fmla="*/ 13 w 27"/>
                <a:gd name="T1" fmla="*/ 0 h 26"/>
                <a:gd name="T2" fmla="*/ 0 w 27"/>
                <a:gd name="T3" fmla="*/ 13 h 26"/>
                <a:gd name="T4" fmla="*/ 13 w 27"/>
                <a:gd name="T5" fmla="*/ 26 h 26"/>
                <a:gd name="T6" fmla="*/ 25 w 27"/>
                <a:gd name="T7" fmla="*/ 13 h 26"/>
                <a:gd name="T8" fmla="*/ 27 w 27"/>
                <a:gd name="T9" fmla="*/ 13 h 26"/>
                <a:gd name="T10" fmla="*/ 27 w 27"/>
                <a:gd name="T11" fmla="*/ 13 h 26"/>
                <a:gd name="T12" fmla="*/ 25 w 27"/>
                <a:gd name="T13" fmla="*/ 13 h 26"/>
                <a:gd name="T14" fmla="*/ 13 w 27"/>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26">
                  <a:moveTo>
                    <a:pt x="13" y="0"/>
                  </a:moveTo>
                  <a:cubicBezTo>
                    <a:pt x="6" y="0"/>
                    <a:pt x="0" y="6"/>
                    <a:pt x="0" y="13"/>
                  </a:cubicBezTo>
                  <a:cubicBezTo>
                    <a:pt x="0" y="20"/>
                    <a:pt x="6" y="26"/>
                    <a:pt x="13" y="26"/>
                  </a:cubicBezTo>
                  <a:cubicBezTo>
                    <a:pt x="20" y="26"/>
                    <a:pt x="25" y="20"/>
                    <a:pt x="25" y="13"/>
                  </a:cubicBezTo>
                  <a:cubicBezTo>
                    <a:pt x="27" y="13"/>
                    <a:pt x="27" y="13"/>
                    <a:pt x="27" y="13"/>
                  </a:cubicBezTo>
                  <a:cubicBezTo>
                    <a:pt x="27" y="13"/>
                    <a:pt x="27" y="13"/>
                    <a:pt x="27" y="13"/>
                  </a:cubicBezTo>
                  <a:cubicBezTo>
                    <a:pt x="25" y="13"/>
                    <a:pt x="25" y="13"/>
                    <a:pt x="25" y="13"/>
                  </a:cubicBezTo>
                  <a:cubicBezTo>
                    <a:pt x="25" y="6"/>
                    <a:pt x="20" y="0"/>
                    <a:pt x="13"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endParaRPr>
                <a:cs typeface="+mn-ea"/>
                <a:sym typeface="+mn-lt"/>
              </a:endParaRPr>
            </a:p>
          </p:txBody>
        </p:sp>
        <p:sp>
          <p:nvSpPr>
            <p:cNvPr id="12" name="ïšḻïďê-任意多边形: 形状 39">
              <a:extLst>
                <a:ext uri="{FF2B5EF4-FFF2-40B4-BE49-F238E27FC236}">
                  <a16:creationId xmlns="" xmlns:a16="http://schemas.microsoft.com/office/drawing/2014/main" id="{40B68B3E-8B58-4DF4-819F-B9C13C2FC871}"/>
                </a:ext>
              </a:extLst>
            </p:cNvPr>
            <p:cNvSpPr>
              <a:spLocks/>
            </p:cNvSpPr>
            <p:nvPr/>
          </p:nvSpPr>
          <p:spPr bwMode="auto">
            <a:xfrm>
              <a:off x="-2528888" y="1246188"/>
              <a:ext cx="58737" cy="60325"/>
            </a:xfrm>
            <a:custGeom>
              <a:avLst/>
              <a:gdLst>
                <a:gd name="T0" fmla="*/ 33 w 33"/>
                <a:gd name="T1" fmla="*/ 17 h 34"/>
                <a:gd name="T2" fmla="*/ 33 w 33"/>
                <a:gd name="T3" fmla="*/ 17 h 34"/>
                <a:gd name="T4" fmla="*/ 33 w 33"/>
                <a:gd name="T5" fmla="*/ 17 h 34"/>
                <a:gd name="T6" fmla="*/ 17 w 33"/>
                <a:gd name="T7" fmla="*/ 0 h 34"/>
                <a:gd name="T8" fmla="*/ 0 w 33"/>
                <a:gd name="T9" fmla="*/ 17 h 34"/>
                <a:gd name="T10" fmla="*/ 17 w 33"/>
                <a:gd name="T11" fmla="*/ 34 h 34"/>
                <a:gd name="T12" fmla="*/ 33 w 33"/>
                <a:gd name="T13" fmla="*/ 17 h 34"/>
                <a:gd name="T14" fmla="*/ 31 w 33"/>
                <a:gd name="T15" fmla="*/ 17 h 34"/>
                <a:gd name="T16" fmla="*/ 29 w 33"/>
                <a:gd name="T17" fmla="*/ 17 h 34"/>
                <a:gd name="T18" fmla="*/ 17 w 33"/>
                <a:gd name="T19" fmla="*/ 30 h 34"/>
                <a:gd name="T20" fmla="*/ 4 w 33"/>
                <a:gd name="T21" fmla="*/ 17 h 34"/>
                <a:gd name="T22" fmla="*/ 17 w 33"/>
                <a:gd name="T23" fmla="*/ 4 h 34"/>
                <a:gd name="T24" fmla="*/ 29 w 33"/>
                <a:gd name="T25" fmla="*/ 17 h 34"/>
                <a:gd name="T26" fmla="*/ 31 w 33"/>
                <a:gd name="T27" fmla="*/ 17 h 34"/>
                <a:gd name="T28" fmla="*/ 33 w 33"/>
                <a:gd name="T29" fmla="*/ 17 h 34"/>
                <a:gd name="T30" fmla="*/ 33 w 33"/>
                <a:gd name="T31" fmla="*/ 17 h 34"/>
                <a:gd name="T32" fmla="*/ 17 w 33"/>
                <a:gd name="T3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34">
                  <a:moveTo>
                    <a:pt x="33" y="17"/>
                  </a:moveTo>
                  <a:cubicBezTo>
                    <a:pt x="33" y="17"/>
                    <a:pt x="33" y="17"/>
                    <a:pt x="33" y="17"/>
                  </a:cubicBezTo>
                  <a:cubicBezTo>
                    <a:pt x="33" y="17"/>
                    <a:pt x="33" y="17"/>
                    <a:pt x="33" y="17"/>
                  </a:cubicBezTo>
                  <a:moveTo>
                    <a:pt x="17" y="0"/>
                  </a:moveTo>
                  <a:cubicBezTo>
                    <a:pt x="7" y="0"/>
                    <a:pt x="0" y="8"/>
                    <a:pt x="0" y="17"/>
                  </a:cubicBezTo>
                  <a:cubicBezTo>
                    <a:pt x="0" y="26"/>
                    <a:pt x="7" y="34"/>
                    <a:pt x="17" y="34"/>
                  </a:cubicBezTo>
                  <a:cubicBezTo>
                    <a:pt x="26" y="34"/>
                    <a:pt x="33" y="26"/>
                    <a:pt x="33" y="17"/>
                  </a:cubicBezTo>
                  <a:cubicBezTo>
                    <a:pt x="31" y="17"/>
                    <a:pt x="31" y="17"/>
                    <a:pt x="31" y="17"/>
                  </a:cubicBezTo>
                  <a:cubicBezTo>
                    <a:pt x="29" y="17"/>
                    <a:pt x="29" y="17"/>
                    <a:pt x="29" y="17"/>
                  </a:cubicBezTo>
                  <a:cubicBezTo>
                    <a:pt x="29" y="24"/>
                    <a:pt x="24" y="30"/>
                    <a:pt x="17" y="30"/>
                  </a:cubicBezTo>
                  <a:cubicBezTo>
                    <a:pt x="10" y="30"/>
                    <a:pt x="4" y="24"/>
                    <a:pt x="4" y="17"/>
                  </a:cubicBezTo>
                  <a:cubicBezTo>
                    <a:pt x="4" y="10"/>
                    <a:pt x="10" y="4"/>
                    <a:pt x="17" y="4"/>
                  </a:cubicBezTo>
                  <a:cubicBezTo>
                    <a:pt x="24" y="4"/>
                    <a:pt x="29" y="10"/>
                    <a:pt x="29" y="17"/>
                  </a:cubicBezTo>
                  <a:cubicBezTo>
                    <a:pt x="31" y="17"/>
                    <a:pt x="31" y="17"/>
                    <a:pt x="31" y="17"/>
                  </a:cubicBezTo>
                  <a:cubicBezTo>
                    <a:pt x="33" y="17"/>
                    <a:pt x="33" y="17"/>
                    <a:pt x="33" y="17"/>
                  </a:cubicBezTo>
                  <a:cubicBezTo>
                    <a:pt x="33" y="17"/>
                    <a:pt x="33" y="17"/>
                    <a:pt x="33" y="17"/>
                  </a:cubicBezTo>
                  <a:cubicBezTo>
                    <a:pt x="33" y="8"/>
                    <a:pt x="26" y="0"/>
                    <a:pt x="17"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endParaRPr>
                <a:cs typeface="+mn-ea"/>
                <a:sym typeface="+mn-lt"/>
              </a:endParaRPr>
            </a:p>
          </p:txBody>
        </p:sp>
        <p:sp>
          <p:nvSpPr>
            <p:cNvPr id="13" name="ïšḻïďê-任意多边形: 形状 40">
              <a:extLst>
                <a:ext uri="{FF2B5EF4-FFF2-40B4-BE49-F238E27FC236}">
                  <a16:creationId xmlns="" xmlns:a16="http://schemas.microsoft.com/office/drawing/2014/main" id="{428840E0-4338-4DCF-8C97-FB952F1EB495}"/>
                </a:ext>
              </a:extLst>
            </p:cNvPr>
            <p:cNvSpPr>
              <a:spLocks/>
            </p:cNvSpPr>
            <p:nvPr/>
          </p:nvSpPr>
          <p:spPr bwMode="auto">
            <a:xfrm>
              <a:off x="-2930525" y="1395413"/>
              <a:ext cx="77787" cy="74613"/>
            </a:xfrm>
            <a:custGeom>
              <a:avLst/>
              <a:gdLst>
                <a:gd name="T0" fmla="*/ 21 w 44"/>
                <a:gd name="T1" fmla="*/ 0 h 42"/>
                <a:gd name="T2" fmla="*/ 6 w 44"/>
                <a:gd name="T3" fmla="*/ 6 h 42"/>
                <a:gd name="T4" fmla="*/ 0 w 44"/>
                <a:gd name="T5" fmla="*/ 21 h 42"/>
                <a:gd name="T6" fmla="*/ 6 w 44"/>
                <a:gd name="T7" fmla="*/ 36 h 42"/>
                <a:gd name="T8" fmla="*/ 21 w 44"/>
                <a:gd name="T9" fmla="*/ 42 h 42"/>
                <a:gd name="T10" fmla="*/ 36 w 44"/>
                <a:gd name="T11" fmla="*/ 36 h 42"/>
                <a:gd name="T12" fmla="*/ 42 w 44"/>
                <a:gd name="T13" fmla="*/ 21 h 42"/>
                <a:gd name="T14" fmla="*/ 44 w 44"/>
                <a:gd name="T15" fmla="*/ 21 h 42"/>
                <a:gd name="T16" fmla="*/ 44 w 44"/>
                <a:gd name="T17" fmla="*/ 21 h 42"/>
                <a:gd name="T18" fmla="*/ 42 w 44"/>
                <a:gd name="T19" fmla="*/ 21 h 42"/>
                <a:gd name="T20" fmla="*/ 36 w 44"/>
                <a:gd name="T21" fmla="*/ 6 h 42"/>
                <a:gd name="T22" fmla="*/ 21 w 44"/>
                <a:gd name="T2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42">
                  <a:moveTo>
                    <a:pt x="21" y="0"/>
                  </a:moveTo>
                  <a:cubicBezTo>
                    <a:pt x="15" y="0"/>
                    <a:pt x="10" y="3"/>
                    <a:pt x="6" y="6"/>
                  </a:cubicBezTo>
                  <a:cubicBezTo>
                    <a:pt x="3" y="10"/>
                    <a:pt x="0" y="15"/>
                    <a:pt x="0" y="21"/>
                  </a:cubicBezTo>
                  <a:cubicBezTo>
                    <a:pt x="0" y="27"/>
                    <a:pt x="3" y="32"/>
                    <a:pt x="6" y="36"/>
                  </a:cubicBezTo>
                  <a:cubicBezTo>
                    <a:pt x="10" y="39"/>
                    <a:pt x="15" y="42"/>
                    <a:pt x="21" y="42"/>
                  </a:cubicBezTo>
                  <a:cubicBezTo>
                    <a:pt x="27" y="42"/>
                    <a:pt x="32" y="39"/>
                    <a:pt x="36" y="36"/>
                  </a:cubicBezTo>
                  <a:cubicBezTo>
                    <a:pt x="39" y="32"/>
                    <a:pt x="42" y="27"/>
                    <a:pt x="42" y="21"/>
                  </a:cubicBezTo>
                  <a:cubicBezTo>
                    <a:pt x="44" y="21"/>
                    <a:pt x="44" y="21"/>
                    <a:pt x="44" y="21"/>
                  </a:cubicBezTo>
                  <a:cubicBezTo>
                    <a:pt x="44" y="21"/>
                    <a:pt x="44" y="21"/>
                    <a:pt x="44" y="21"/>
                  </a:cubicBezTo>
                  <a:cubicBezTo>
                    <a:pt x="42" y="21"/>
                    <a:pt x="42" y="21"/>
                    <a:pt x="42" y="21"/>
                  </a:cubicBezTo>
                  <a:cubicBezTo>
                    <a:pt x="42" y="15"/>
                    <a:pt x="39" y="10"/>
                    <a:pt x="36" y="6"/>
                  </a:cubicBezTo>
                  <a:cubicBezTo>
                    <a:pt x="32" y="3"/>
                    <a:pt x="27" y="0"/>
                    <a:pt x="21"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endParaRPr>
                <a:cs typeface="+mn-ea"/>
                <a:sym typeface="+mn-lt"/>
              </a:endParaRPr>
            </a:p>
          </p:txBody>
        </p:sp>
        <p:sp>
          <p:nvSpPr>
            <p:cNvPr id="14" name="ïšḻïďê-任意多边形: 形状 41">
              <a:extLst>
                <a:ext uri="{FF2B5EF4-FFF2-40B4-BE49-F238E27FC236}">
                  <a16:creationId xmlns="" xmlns:a16="http://schemas.microsoft.com/office/drawing/2014/main" id="{12C7A7BA-3179-4580-948D-617D1BCE482D}"/>
                </a:ext>
              </a:extLst>
            </p:cNvPr>
            <p:cNvSpPr>
              <a:spLocks/>
            </p:cNvSpPr>
            <p:nvPr/>
          </p:nvSpPr>
          <p:spPr bwMode="auto">
            <a:xfrm>
              <a:off x="-2938463" y="1389063"/>
              <a:ext cx="88900" cy="88900"/>
            </a:xfrm>
            <a:custGeom>
              <a:avLst/>
              <a:gdLst>
                <a:gd name="T0" fmla="*/ 50 w 50"/>
                <a:gd name="T1" fmla="*/ 25 h 50"/>
                <a:gd name="T2" fmla="*/ 50 w 50"/>
                <a:gd name="T3" fmla="*/ 25 h 50"/>
                <a:gd name="T4" fmla="*/ 50 w 50"/>
                <a:gd name="T5" fmla="*/ 25 h 50"/>
                <a:gd name="T6" fmla="*/ 25 w 50"/>
                <a:gd name="T7" fmla="*/ 0 h 50"/>
                <a:gd name="T8" fmla="*/ 0 w 50"/>
                <a:gd name="T9" fmla="*/ 25 h 50"/>
                <a:gd name="T10" fmla="*/ 25 w 50"/>
                <a:gd name="T11" fmla="*/ 50 h 50"/>
                <a:gd name="T12" fmla="*/ 50 w 50"/>
                <a:gd name="T13" fmla="*/ 25 h 50"/>
                <a:gd name="T14" fmla="*/ 48 w 50"/>
                <a:gd name="T15" fmla="*/ 25 h 50"/>
                <a:gd name="T16" fmla="*/ 46 w 50"/>
                <a:gd name="T17" fmla="*/ 25 h 50"/>
                <a:gd name="T18" fmla="*/ 40 w 50"/>
                <a:gd name="T19" fmla="*/ 40 h 50"/>
                <a:gd name="T20" fmla="*/ 25 w 50"/>
                <a:gd name="T21" fmla="*/ 46 h 50"/>
                <a:gd name="T22" fmla="*/ 10 w 50"/>
                <a:gd name="T23" fmla="*/ 40 h 50"/>
                <a:gd name="T24" fmla="*/ 4 w 50"/>
                <a:gd name="T25" fmla="*/ 25 h 50"/>
                <a:gd name="T26" fmla="*/ 10 w 50"/>
                <a:gd name="T27" fmla="*/ 10 h 50"/>
                <a:gd name="T28" fmla="*/ 25 w 50"/>
                <a:gd name="T29" fmla="*/ 4 h 50"/>
                <a:gd name="T30" fmla="*/ 40 w 50"/>
                <a:gd name="T31" fmla="*/ 10 h 50"/>
                <a:gd name="T32" fmla="*/ 46 w 50"/>
                <a:gd name="T33" fmla="*/ 25 h 50"/>
                <a:gd name="T34" fmla="*/ 48 w 50"/>
                <a:gd name="T35" fmla="*/ 25 h 50"/>
                <a:gd name="T36" fmla="*/ 50 w 50"/>
                <a:gd name="T37" fmla="*/ 25 h 50"/>
                <a:gd name="T38" fmla="*/ 50 w 50"/>
                <a:gd name="T39" fmla="*/ 25 h 50"/>
                <a:gd name="T40" fmla="*/ 25 w 50"/>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50">
                  <a:moveTo>
                    <a:pt x="50" y="25"/>
                  </a:moveTo>
                  <a:cubicBezTo>
                    <a:pt x="50" y="25"/>
                    <a:pt x="50" y="25"/>
                    <a:pt x="50" y="25"/>
                  </a:cubicBezTo>
                  <a:cubicBezTo>
                    <a:pt x="50" y="25"/>
                    <a:pt x="50" y="25"/>
                    <a:pt x="50" y="25"/>
                  </a:cubicBezTo>
                  <a:moveTo>
                    <a:pt x="25" y="0"/>
                  </a:moveTo>
                  <a:cubicBezTo>
                    <a:pt x="11" y="0"/>
                    <a:pt x="0" y="11"/>
                    <a:pt x="0" y="25"/>
                  </a:cubicBezTo>
                  <a:cubicBezTo>
                    <a:pt x="0" y="39"/>
                    <a:pt x="11" y="50"/>
                    <a:pt x="25" y="50"/>
                  </a:cubicBezTo>
                  <a:cubicBezTo>
                    <a:pt x="39" y="50"/>
                    <a:pt x="50" y="39"/>
                    <a:pt x="50" y="25"/>
                  </a:cubicBezTo>
                  <a:cubicBezTo>
                    <a:pt x="48" y="25"/>
                    <a:pt x="48" y="25"/>
                    <a:pt x="48" y="25"/>
                  </a:cubicBezTo>
                  <a:cubicBezTo>
                    <a:pt x="46" y="25"/>
                    <a:pt x="46" y="25"/>
                    <a:pt x="46" y="25"/>
                  </a:cubicBezTo>
                  <a:cubicBezTo>
                    <a:pt x="46" y="31"/>
                    <a:pt x="43" y="36"/>
                    <a:pt x="40" y="40"/>
                  </a:cubicBezTo>
                  <a:cubicBezTo>
                    <a:pt x="36" y="43"/>
                    <a:pt x="31" y="46"/>
                    <a:pt x="25" y="46"/>
                  </a:cubicBezTo>
                  <a:cubicBezTo>
                    <a:pt x="19" y="46"/>
                    <a:pt x="14" y="43"/>
                    <a:pt x="10" y="40"/>
                  </a:cubicBezTo>
                  <a:cubicBezTo>
                    <a:pt x="7" y="36"/>
                    <a:pt x="4" y="31"/>
                    <a:pt x="4" y="25"/>
                  </a:cubicBezTo>
                  <a:cubicBezTo>
                    <a:pt x="4" y="19"/>
                    <a:pt x="7" y="14"/>
                    <a:pt x="10" y="10"/>
                  </a:cubicBezTo>
                  <a:cubicBezTo>
                    <a:pt x="14" y="7"/>
                    <a:pt x="19" y="4"/>
                    <a:pt x="25" y="4"/>
                  </a:cubicBezTo>
                  <a:cubicBezTo>
                    <a:pt x="31" y="4"/>
                    <a:pt x="36" y="7"/>
                    <a:pt x="40" y="10"/>
                  </a:cubicBezTo>
                  <a:cubicBezTo>
                    <a:pt x="43" y="14"/>
                    <a:pt x="46" y="19"/>
                    <a:pt x="46" y="25"/>
                  </a:cubicBezTo>
                  <a:cubicBezTo>
                    <a:pt x="48" y="25"/>
                    <a:pt x="48" y="25"/>
                    <a:pt x="48" y="25"/>
                  </a:cubicBezTo>
                  <a:cubicBezTo>
                    <a:pt x="50" y="25"/>
                    <a:pt x="50" y="25"/>
                    <a:pt x="50" y="25"/>
                  </a:cubicBezTo>
                  <a:cubicBezTo>
                    <a:pt x="50" y="25"/>
                    <a:pt x="50" y="25"/>
                    <a:pt x="50" y="25"/>
                  </a:cubicBezTo>
                  <a:cubicBezTo>
                    <a:pt x="50" y="11"/>
                    <a:pt x="39" y="0"/>
                    <a:pt x="25"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endParaRPr>
                <a:cs typeface="+mn-ea"/>
                <a:sym typeface="+mn-lt"/>
              </a:endParaRPr>
            </a:p>
          </p:txBody>
        </p:sp>
        <p:sp>
          <p:nvSpPr>
            <p:cNvPr id="15" name="ïšḻïďê-任意多边形: 形状 42">
              <a:extLst>
                <a:ext uri="{FF2B5EF4-FFF2-40B4-BE49-F238E27FC236}">
                  <a16:creationId xmlns="" xmlns:a16="http://schemas.microsoft.com/office/drawing/2014/main" id="{806B64C2-F1C8-49FC-B52E-71FF38BD9C56}"/>
                </a:ext>
              </a:extLst>
            </p:cNvPr>
            <p:cNvSpPr>
              <a:spLocks/>
            </p:cNvSpPr>
            <p:nvPr/>
          </p:nvSpPr>
          <p:spPr bwMode="auto">
            <a:xfrm>
              <a:off x="-2695575" y="1419225"/>
              <a:ext cx="393700" cy="39688"/>
            </a:xfrm>
            <a:custGeom>
              <a:avLst/>
              <a:gdLst>
                <a:gd name="T0" fmla="*/ 210 w 221"/>
                <a:gd name="T1" fmla="*/ 0 h 23"/>
                <a:gd name="T2" fmla="*/ 11 w 221"/>
                <a:gd name="T3" fmla="*/ 0 h 23"/>
                <a:gd name="T4" fmla="*/ 0 w 221"/>
                <a:gd name="T5" fmla="*/ 11 h 23"/>
                <a:gd name="T6" fmla="*/ 11 w 221"/>
                <a:gd name="T7" fmla="*/ 23 h 23"/>
                <a:gd name="T8" fmla="*/ 210 w 221"/>
                <a:gd name="T9" fmla="*/ 23 h 23"/>
                <a:gd name="T10" fmla="*/ 221 w 221"/>
                <a:gd name="T11" fmla="*/ 11 h 23"/>
                <a:gd name="T12" fmla="*/ 210 w 221"/>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21" h="23">
                  <a:moveTo>
                    <a:pt x="210" y="0"/>
                  </a:moveTo>
                  <a:cubicBezTo>
                    <a:pt x="11" y="0"/>
                    <a:pt x="11" y="0"/>
                    <a:pt x="11" y="0"/>
                  </a:cubicBezTo>
                  <a:cubicBezTo>
                    <a:pt x="5" y="0"/>
                    <a:pt x="0" y="5"/>
                    <a:pt x="0" y="11"/>
                  </a:cubicBezTo>
                  <a:cubicBezTo>
                    <a:pt x="0" y="18"/>
                    <a:pt x="5" y="23"/>
                    <a:pt x="11" y="23"/>
                  </a:cubicBezTo>
                  <a:cubicBezTo>
                    <a:pt x="210" y="23"/>
                    <a:pt x="210" y="23"/>
                    <a:pt x="210" y="23"/>
                  </a:cubicBezTo>
                  <a:cubicBezTo>
                    <a:pt x="216" y="23"/>
                    <a:pt x="221" y="18"/>
                    <a:pt x="221" y="11"/>
                  </a:cubicBezTo>
                  <a:cubicBezTo>
                    <a:pt x="221" y="5"/>
                    <a:pt x="216" y="0"/>
                    <a:pt x="210"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endParaRPr>
                <a:cs typeface="+mn-ea"/>
                <a:sym typeface="+mn-lt"/>
              </a:endParaRPr>
            </a:p>
          </p:txBody>
        </p:sp>
        <p:sp>
          <p:nvSpPr>
            <p:cNvPr id="16" name="ïšḻïďê-任意多边形: 形状 45">
              <a:extLst>
                <a:ext uri="{FF2B5EF4-FFF2-40B4-BE49-F238E27FC236}">
                  <a16:creationId xmlns="" xmlns:a16="http://schemas.microsoft.com/office/drawing/2014/main" id="{6B636C13-9A94-47A0-A0C3-156FB09CB98E}"/>
                </a:ext>
              </a:extLst>
            </p:cNvPr>
            <p:cNvSpPr>
              <a:spLocks/>
            </p:cNvSpPr>
            <p:nvPr/>
          </p:nvSpPr>
          <p:spPr bwMode="auto">
            <a:xfrm>
              <a:off x="-3768725" y="1736725"/>
              <a:ext cx="31750" cy="215900"/>
            </a:xfrm>
            <a:custGeom>
              <a:avLst/>
              <a:gdLst>
                <a:gd name="T0" fmla="*/ 18 w 18"/>
                <a:gd name="T1" fmla="*/ 113 h 122"/>
                <a:gd name="T2" fmla="*/ 9 w 18"/>
                <a:gd name="T3" fmla="*/ 122 h 122"/>
                <a:gd name="T4" fmla="*/ 0 w 18"/>
                <a:gd name="T5" fmla="*/ 113 h 122"/>
                <a:gd name="T6" fmla="*/ 0 w 18"/>
                <a:gd name="T7" fmla="*/ 9 h 122"/>
                <a:gd name="T8" fmla="*/ 9 w 18"/>
                <a:gd name="T9" fmla="*/ 0 h 122"/>
                <a:gd name="T10" fmla="*/ 18 w 18"/>
                <a:gd name="T11" fmla="*/ 9 h 122"/>
                <a:gd name="T12" fmla="*/ 18 w 18"/>
                <a:gd name="T13" fmla="*/ 113 h 122"/>
              </a:gdLst>
              <a:ahLst/>
              <a:cxnLst>
                <a:cxn ang="0">
                  <a:pos x="T0" y="T1"/>
                </a:cxn>
                <a:cxn ang="0">
                  <a:pos x="T2" y="T3"/>
                </a:cxn>
                <a:cxn ang="0">
                  <a:pos x="T4" y="T5"/>
                </a:cxn>
                <a:cxn ang="0">
                  <a:pos x="T6" y="T7"/>
                </a:cxn>
                <a:cxn ang="0">
                  <a:pos x="T8" y="T9"/>
                </a:cxn>
                <a:cxn ang="0">
                  <a:pos x="T10" y="T11"/>
                </a:cxn>
                <a:cxn ang="0">
                  <a:pos x="T12" y="T13"/>
                </a:cxn>
              </a:cxnLst>
              <a:rect l="0" t="0" r="r" b="b"/>
              <a:pathLst>
                <a:path w="18" h="122">
                  <a:moveTo>
                    <a:pt x="18" y="113"/>
                  </a:moveTo>
                  <a:cubicBezTo>
                    <a:pt x="18" y="118"/>
                    <a:pt x="14" y="122"/>
                    <a:pt x="9" y="122"/>
                  </a:cubicBezTo>
                  <a:cubicBezTo>
                    <a:pt x="4" y="122"/>
                    <a:pt x="0" y="118"/>
                    <a:pt x="0" y="113"/>
                  </a:cubicBezTo>
                  <a:cubicBezTo>
                    <a:pt x="0" y="9"/>
                    <a:pt x="0" y="9"/>
                    <a:pt x="0" y="9"/>
                  </a:cubicBezTo>
                  <a:cubicBezTo>
                    <a:pt x="0" y="4"/>
                    <a:pt x="4" y="0"/>
                    <a:pt x="9" y="0"/>
                  </a:cubicBezTo>
                  <a:cubicBezTo>
                    <a:pt x="14" y="0"/>
                    <a:pt x="18" y="4"/>
                    <a:pt x="18" y="9"/>
                  </a:cubicBezTo>
                  <a:lnTo>
                    <a:pt x="18" y="113"/>
                  </a:lnTo>
                  <a:close/>
                </a:path>
              </a:pathLst>
            </a:custGeom>
            <a:solidFill>
              <a:srgbClr val="4F4D50"/>
            </a:solidFill>
            <a:ln>
              <a:noFill/>
            </a:ln>
          </p:spPr>
          <p:txBody>
            <a:bodyPr lIns="0" tIns="0" rIns="0" bIns="0" anchor="ctr"/>
            <a:lstStyle/>
            <a:p>
              <a:pPr algn="ctr"/>
              <a:endParaRPr>
                <a:cs typeface="+mn-ea"/>
                <a:sym typeface="+mn-lt"/>
              </a:endParaRPr>
            </a:p>
          </p:txBody>
        </p:sp>
        <p:sp>
          <p:nvSpPr>
            <p:cNvPr id="17" name="ïšḻïďê-任意多边形: 形状 46">
              <a:extLst>
                <a:ext uri="{FF2B5EF4-FFF2-40B4-BE49-F238E27FC236}">
                  <a16:creationId xmlns="" xmlns:a16="http://schemas.microsoft.com/office/drawing/2014/main" id="{4EF65869-2E09-4064-8E69-C00F54F6B5A7}"/>
                </a:ext>
              </a:extLst>
            </p:cNvPr>
            <p:cNvSpPr>
              <a:spLocks/>
            </p:cNvSpPr>
            <p:nvPr/>
          </p:nvSpPr>
          <p:spPr bwMode="auto">
            <a:xfrm>
              <a:off x="-3768725" y="2147888"/>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rgbClr val="4F4D50"/>
            </a:solidFill>
            <a:ln>
              <a:noFill/>
            </a:ln>
          </p:spPr>
          <p:txBody>
            <a:bodyPr lIns="0" tIns="0" rIns="0" bIns="0" anchor="ctr"/>
            <a:lstStyle/>
            <a:p>
              <a:pPr algn="ctr"/>
              <a:endParaRPr>
                <a:cs typeface="+mn-ea"/>
                <a:sym typeface="+mn-lt"/>
              </a:endParaRPr>
            </a:p>
          </p:txBody>
        </p:sp>
        <p:sp>
          <p:nvSpPr>
            <p:cNvPr id="18" name="ïšḻïďê-任意多边形: 形状 47">
              <a:extLst>
                <a:ext uri="{FF2B5EF4-FFF2-40B4-BE49-F238E27FC236}">
                  <a16:creationId xmlns="" xmlns:a16="http://schemas.microsoft.com/office/drawing/2014/main" id="{53589FE7-82C5-4DD3-91B1-AC38921D91A2}"/>
                </a:ext>
              </a:extLst>
            </p:cNvPr>
            <p:cNvSpPr>
              <a:spLocks/>
            </p:cNvSpPr>
            <p:nvPr/>
          </p:nvSpPr>
          <p:spPr bwMode="auto">
            <a:xfrm>
              <a:off x="-3768725" y="2609850"/>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rgbClr val="4F4D50"/>
            </a:solidFill>
            <a:ln>
              <a:noFill/>
            </a:ln>
          </p:spPr>
          <p:txBody>
            <a:bodyPr lIns="0" tIns="0" rIns="0" bIns="0" anchor="ctr"/>
            <a:lstStyle/>
            <a:p>
              <a:pPr algn="ctr"/>
              <a:endParaRPr>
                <a:cs typeface="+mn-ea"/>
                <a:sym typeface="+mn-lt"/>
              </a:endParaRPr>
            </a:p>
          </p:txBody>
        </p:sp>
        <p:sp>
          <p:nvSpPr>
            <p:cNvPr id="19" name="ïšḻïďê-任意多边形: 形状 48">
              <a:extLst>
                <a:ext uri="{FF2B5EF4-FFF2-40B4-BE49-F238E27FC236}">
                  <a16:creationId xmlns="" xmlns:a16="http://schemas.microsoft.com/office/drawing/2014/main" id="{510A05E6-D42E-460F-9E0E-75C1FB0F066A}"/>
                </a:ext>
              </a:extLst>
            </p:cNvPr>
            <p:cNvSpPr>
              <a:spLocks/>
            </p:cNvSpPr>
            <p:nvPr/>
          </p:nvSpPr>
          <p:spPr bwMode="auto">
            <a:xfrm>
              <a:off x="-1282700" y="2147888"/>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rgbClr val="4F4D50"/>
            </a:solidFill>
            <a:ln>
              <a:noFill/>
            </a:ln>
          </p:spPr>
          <p:txBody>
            <a:bodyPr lIns="0" tIns="0" rIns="0" bIns="0" anchor="ctr"/>
            <a:lstStyle/>
            <a:p>
              <a:pPr algn="ctr"/>
              <a:endParaRPr>
                <a:cs typeface="+mn-ea"/>
                <a:sym typeface="+mn-lt"/>
              </a:endParaRPr>
            </a:p>
          </p:txBody>
        </p:sp>
      </p:grpSp>
      <p:grpSp>
        <p:nvGrpSpPr>
          <p:cNvPr id="20" name="组合 19"/>
          <p:cNvGrpSpPr/>
          <p:nvPr/>
        </p:nvGrpSpPr>
        <p:grpSpPr>
          <a:xfrm>
            <a:off x="5014914" y="3318774"/>
            <a:ext cx="5675535" cy="945615"/>
            <a:chOff x="7483988" y="3433235"/>
            <a:chExt cx="5675535" cy="945615"/>
          </a:xfrm>
        </p:grpSpPr>
        <p:sp>
          <p:nvSpPr>
            <p:cNvPr id="21" name="矩形 20"/>
            <p:cNvSpPr/>
            <p:nvPr/>
          </p:nvSpPr>
          <p:spPr>
            <a:xfrm>
              <a:off x="7483988" y="3732519"/>
              <a:ext cx="5675535" cy="6463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bg1"/>
                  </a:solidFill>
                  <a:cs typeface="+mn-ea"/>
                  <a:sym typeface="+mn-lt"/>
                </a:rPr>
                <a:t>用户可以在投影仪或者计算机上进行演示也用户可以在投影仪或者计算机上进行演示也可以将演示文稿打印出来制作成胶片</a:t>
              </a:r>
            </a:p>
            <a:p>
              <a:pPr algn="just">
                <a:lnSpc>
                  <a:spcPct val="120000"/>
                </a:lnSpc>
              </a:pPr>
              <a:r>
                <a:rPr lang="zh-CN" altLang="en-US" sz="1000" dirty="0">
                  <a:solidFill>
                    <a:schemeClr val="bg1"/>
                  </a:solidFill>
                  <a:cs typeface="+mn-ea"/>
                  <a:sym typeface="+mn-lt"/>
                </a:rPr>
                <a:t>可以将演示文稿打印出来制作成胶片</a:t>
              </a:r>
            </a:p>
          </p:txBody>
        </p:sp>
        <p:sp>
          <p:nvSpPr>
            <p:cNvPr id="22" name="矩形 21"/>
            <p:cNvSpPr/>
            <p:nvPr/>
          </p:nvSpPr>
          <p:spPr>
            <a:xfrm>
              <a:off x="7483989" y="3433235"/>
              <a:ext cx="2050552" cy="36349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bg1"/>
                  </a:solidFill>
                  <a:cs typeface="+mn-ea"/>
                  <a:sym typeface="+mn-lt"/>
                </a:rPr>
                <a:t>适合市场化灵动</a:t>
              </a:r>
            </a:p>
          </p:txBody>
        </p:sp>
      </p:grpSp>
      <p:grpSp>
        <p:nvGrpSpPr>
          <p:cNvPr id="23" name="组合 22"/>
          <p:cNvGrpSpPr/>
          <p:nvPr/>
        </p:nvGrpSpPr>
        <p:grpSpPr>
          <a:xfrm>
            <a:off x="4271963" y="3320582"/>
            <a:ext cx="609600" cy="609600"/>
            <a:chOff x="1276351" y="2247899"/>
            <a:chExt cx="609600" cy="609600"/>
          </a:xfrm>
          <a:effectLst>
            <a:outerShdw blurRad="254000" dist="63500" dir="2700000" algn="tl" rotWithShape="0">
              <a:prstClr val="black">
                <a:alpha val="30000"/>
              </a:prstClr>
            </a:outerShdw>
          </a:effectLst>
        </p:grpSpPr>
        <p:sp>
          <p:nvSpPr>
            <p:cNvPr id="24" name="椭圆 23"/>
            <p:cNvSpPr/>
            <p:nvPr/>
          </p:nvSpPr>
          <p:spPr>
            <a:xfrm>
              <a:off x="1276351" y="2247899"/>
              <a:ext cx="609600" cy="609600"/>
            </a:xfrm>
            <a:prstGeom prst="ellipse">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cs typeface="+mn-ea"/>
                <a:sym typeface="+mn-lt"/>
              </a:endParaRPr>
            </a:p>
          </p:txBody>
        </p:sp>
        <p:sp>
          <p:nvSpPr>
            <p:cNvPr id="25" name="椭圆 56"/>
            <p:cNvSpPr/>
            <p:nvPr/>
          </p:nvSpPr>
          <p:spPr>
            <a:xfrm>
              <a:off x="1442598" y="2390775"/>
              <a:ext cx="277106" cy="323848"/>
            </a:xfrm>
            <a:custGeom>
              <a:avLst/>
              <a:gdLst>
                <a:gd name="connsiteX0" fmla="*/ 85425 w 520420"/>
                <a:gd name="connsiteY0" fmla="*/ 514563 h 608203"/>
                <a:gd name="connsiteX1" fmla="*/ 434996 w 520420"/>
                <a:gd name="connsiteY1" fmla="*/ 514563 h 608203"/>
                <a:gd name="connsiteX2" fmla="*/ 448302 w 520420"/>
                <a:gd name="connsiteY2" fmla="*/ 527865 h 608203"/>
                <a:gd name="connsiteX3" fmla="*/ 434996 w 520420"/>
                <a:gd name="connsiteY3" fmla="*/ 541166 h 608203"/>
                <a:gd name="connsiteX4" fmla="*/ 85425 w 520420"/>
                <a:gd name="connsiteY4" fmla="*/ 541166 h 608203"/>
                <a:gd name="connsiteX5" fmla="*/ 72118 w 520420"/>
                <a:gd name="connsiteY5" fmla="*/ 527865 h 608203"/>
                <a:gd name="connsiteX6" fmla="*/ 85425 w 520420"/>
                <a:gd name="connsiteY6" fmla="*/ 514563 h 608203"/>
                <a:gd name="connsiteX7" fmla="*/ 85425 w 520420"/>
                <a:gd name="connsiteY7" fmla="*/ 456840 h 608203"/>
                <a:gd name="connsiteX8" fmla="*/ 434996 w 520420"/>
                <a:gd name="connsiteY8" fmla="*/ 456840 h 608203"/>
                <a:gd name="connsiteX9" fmla="*/ 448302 w 520420"/>
                <a:gd name="connsiteY9" fmla="*/ 470127 h 608203"/>
                <a:gd name="connsiteX10" fmla="*/ 434996 w 520420"/>
                <a:gd name="connsiteY10" fmla="*/ 483514 h 608203"/>
                <a:gd name="connsiteX11" fmla="*/ 85425 w 520420"/>
                <a:gd name="connsiteY11" fmla="*/ 483514 h 608203"/>
                <a:gd name="connsiteX12" fmla="*/ 72118 w 520420"/>
                <a:gd name="connsiteY12" fmla="*/ 470127 h 608203"/>
                <a:gd name="connsiteX13" fmla="*/ 85425 w 520420"/>
                <a:gd name="connsiteY13" fmla="*/ 456840 h 608203"/>
                <a:gd name="connsiteX14" fmla="*/ 85425 w 520420"/>
                <a:gd name="connsiteY14" fmla="*/ 399118 h 608203"/>
                <a:gd name="connsiteX15" fmla="*/ 434996 w 520420"/>
                <a:gd name="connsiteY15" fmla="*/ 399118 h 608203"/>
                <a:gd name="connsiteX16" fmla="*/ 448302 w 520420"/>
                <a:gd name="connsiteY16" fmla="*/ 412505 h 608203"/>
                <a:gd name="connsiteX17" fmla="*/ 434996 w 520420"/>
                <a:gd name="connsiteY17" fmla="*/ 425792 h 608203"/>
                <a:gd name="connsiteX18" fmla="*/ 85425 w 520420"/>
                <a:gd name="connsiteY18" fmla="*/ 425792 h 608203"/>
                <a:gd name="connsiteX19" fmla="*/ 72118 w 520420"/>
                <a:gd name="connsiteY19" fmla="*/ 412505 h 608203"/>
                <a:gd name="connsiteX20" fmla="*/ 85425 w 520420"/>
                <a:gd name="connsiteY20" fmla="*/ 399118 h 608203"/>
                <a:gd name="connsiteX21" fmla="*/ 85425 w 520420"/>
                <a:gd name="connsiteY21" fmla="*/ 341325 h 608203"/>
                <a:gd name="connsiteX22" fmla="*/ 434996 w 520420"/>
                <a:gd name="connsiteY22" fmla="*/ 341325 h 608203"/>
                <a:gd name="connsiteX23" fmla="*/ 448302 w 520420"/>
                <a:gd name="connsiteY23" fmla="*/ 354712 h 608203"/>
                <a:gd name="connsiteX24" fmla="*/ 434996 w 520420"/>
                <a:gd name="connsiteY24" fmla="*/ 367999 h 608203"/>
                <a:gd name="connsiteX25" fmla="*/ 85425 w 520420"/>
                <a:gd name="connsiteY25" fmla="*/ 367999 h 608203"/>
                <a:gd name="connsiteX26" fmla="*/ 72118 w 520420"/>
                <a:gd name="connsiteY26" fmla="*/ 354712 h 608203"/>
                <a:gd name="connsiteX27" fmla="*/ 85425 w 520420"/>
                <a:gd name="connsiteY27" fmla="*/ 341325 h 608203"/>
                <a:gd name="connsiteX28" fmla="*/ 88167 w 520420"/>
                <a:gd name="connsiteY28" fmla="*/ 85635 h 608203"/>
                <a:gd name="connsiteX29" fmla="*/ 88167 w 520420"/>
                <a:gd name="connsiteY29" fmla="*/ 273441 h 608203"/>
                <a:gd name="connsiteX30" fmla="*/ 225495 w 520420"/>
                <a:gd name="connsiteY30" fmla="*/ 273441 h 608203"/>
                <a:gd name="connsiteX31" fmla="*/ 225495 w 520420"/>
                <a:gd name="connsiteY31" fmla="*/ 85635 h 608203"/>
                <a:gd name="connsiteX32" fmla="*/ 74865 w 520420"/>
                <a:gd name="connsiteY32" fmla="*/ 59063 h 608203"/>
                <a:gd name="connsiteX33" fmla="*/ 238897 w 520420"/>
                <a:gd name="connsiteY33" fmla="*/ 59063 h 608203"/>
                <a:gd name="connsiteX34" fmla="*/ 252200 w 520420"/>
                <a:gd name="connsiteY34" fmla="*/ 72349 h 608203"/>
                <a:gd name="connsiteX35" fmla="*/ 252200 w 520420"/>
                <a:gd name="connsiteY35" fmla="*/ 286827 h 608203"/>
                <a:gd name="connsiteX36" fmla="*/ 238897 w 520420"/>
                <a:gd name="connsiteY36" fmla="*/ 300114 h 608203"/>
                <a:gd name="connsiteX37" fmla="*/ 74865 w 520420"/>
                <a:gd name="connsiteY37" fmla="*/ 300114 h 608203"/>
                <a:gd name="connsiteX38" fmla="*/ 61462 w 520420"/>
                <a:gd name="connsiteY38" fmla="*/ 286827 h 608203"/>
                <a:gd name="connsiteX39" fmla="*/ 61462 w 520420"/>
                <a:gd name="connsiteY39" fmla="*/ 72349 h 608203"/>
                <a:gd name="connsiteX40" fmla="*/ 74865 w 520420"/>
                <a:gd name="connsiteY40" fmla="*/ 59063 h 608203"/>
                <a:gd name="connsiteX41" fmla="*/ 386263 w 520420"/>
                <a:gd name="connsiteY41" fmla="*/ 45655 h 608203"/>
                <a:gd name="connsiteX42" fmla="*/ 386263 w 520420"/>
                <a:gd name="connsiteY42" fmla="*/ 134967 h 608203"/>
                <a:gd name="connsiteX43" fmla="*/ 475001 w 520420"/>
                <a:gd name="connsiteY43" fmla="*/ 134967 h 608203"/>
                <a:gd name="connsiteX44" fmla="*/ 26711 w 520420"/>
                <a:gd name="connsiteY44" fmla="*/ 26674 h 608203"/>
                <a:gd name="connsiteX45" fmla="*/ 26711 w 520420"/>
                <a:gd name="connsiteY45" fmla="*/ 581629 h 608203"/>
                <a:gd name="connsiteX46" fmla="*/ 493709 w 520420"/>
                <a:gd name="connsiteY46" fmla="*/ 581629 h 608203"/>
                <a:gd name="connsiteX47" fmla="*/ 493709 w 520420"/>
                <a:gd name="connsiteY47" fmla="*/ 161541 h 608203"/>
                <a:gd name="connsiteX48" fmla="*/ 372958 w 520420"/>
                <a:gd name="connsiteY48" fmla="*/ 161541 h 608203"/>
                <a:gd name="connsiteX49" fmla="*/ 359552 w 520420"/>
                <a:gd name="connsiteY49" fmla="*/ 148254 h 608203"/>
                <a:gd name="connsiteX50" fmla="*/ 359552 w 520420"/>
                <a:gd name="connsiteY50" fmla="*/ 26674 h 608203"/>
                <a:gd name="connsiteX51" fmla="*/ 13406 w 520420"/>
                <a:gd name="connsiteY51" fmla="*/ 0 h 608203"/>
                <a:gd name="connsiteX52" fmla="*/ 372958 w 520420"/>
                <a:gd name="connsiteY52" fmla="*/ 0 h 608203"/>
                <a:gd name="connsiteX53" fmla="*/ 382362 w 520420"/>
                <a:gd name="connsiteY53" fmla="*/ 3896 h 608203"/>
                <a:gd name="connsiteX54" fmla="*/ 516518 w 520420"/>
                <a:gd name="connsiteY54" fmla="*/ 137864 h 608203"/>
                <a:gd name="connsiteX55" fmla="*/ 520420 w 520420"/>
                <a:gd name="connsiteY55" fmla="*/ 147255 h 608203"/>
                <a:gd name="connsiteX56" fmla="*/ 520420 w 520420"/>
                <a:gd name="connsiteY56" fmla="*/ 594916 h 608203"/>
                <a:gd name="connsiteX57" fmla="*/ 507114 w 520420"/>
                <a:gd name="connsiteY57" fmla="*/ 608203 h 608203"/>
                <a:gd name="connsiteX58" fmla="*/ 13406 w 520420"/>
                <a:gd name="connsiteY58" fmla="*/ 608203 h 608203"/>
                <a:gd name="connsiteX59" fmla="*/ 0 w 520420"/>
                <a:gd name="connsiteY59" fmla="*/ 594916 h 608203"/>
                <a:gd name="connsiteX60" fmla="*/ 0 w 520420"/>
                <a:gd name="connsiteY60" fmla="*/ 13287 h 608203"/>
                <a:gd name="connsiteX61" fmla="*/ 13406 w 520420"/>
                <a:gd name="connsiteY61" fmla="*/ 0 h 6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20420" h="608203">
                  <a:moveTo>
                    <a:pt x="85425" y="514563"/>
                  </a:moveTo>
                  <a:lnTo>
                    <a:pt x="434996" y="514563"/>
                  </a:lnTo>
                  <a:cubicBezTo>
                    <a:pt x="442299" y="514563"/>
                    <a:pt x="448302" y="520564"/>
                    <a:pt x="448302" y="527865"/>
                  </a:cubicBezTo>
                  <a:cubicBezTo>
                    <a:pt x="448302" y="535266"/>
                    <a:pt x="442299" y="541166"/>
                    <a:pt x="434996" y="541166"/>
                  </a:cubicBezTo>
                  <a:lnTo>
                    <a:pt x="85425" y="541166"/>
                  </a:lnTo>
                  <a:cubicBezTo>
                    <a:pt x="78121" y="541166"/>
                    <a:pt x="72118" y="535266"/>
                    <a:pt x="72118" y="527865"/>
                  </a:cubicBezTo>
                  <a:cubicBezTo>
                    <a:pt x="72118" y="520464"/>
                    <a:pt x="78121" y="514563"/>
                    <a:pt x="85425" y="514563"/>
                  </a:cubicBezTo>
                  <a:close/>
                  <a:moveTo>
                    <a:pt x="85425" y="456840"/>
                  </a:moveTo>
                  <a:lnTo>
                    <a:pt x="434996" y="456840"/>
                  </a:lnTo>
                  <a:cubicBezTo>
                    <a:pt x="442299" y="456840"/>
                    <a:pt x="448302" y="462834"/>
                    <a:pt x="448302" y="470127"/>
                  </a:cubicBezTo>
                  <a:cubicBezTo>
                    <a:pt x="448302" y="477520"/>
                    <a:pt x="442299" y="483514"/>
                    <a:pt x="434996" y="483514"/>
                  </a:cubicBezTo>
                  <a:lnTo>
                    <a:pt x="85425" y="483514"/>
                  </a:lnTo>
                  <a:cubicBezTo>
                    <a:pt x="78121" y="483514"/>
                    <a:pt x="72118" y="477520"/>
                    <a:pt x="72118" y="470127"/>
                  </a:cubicBezTo>
                  <a:cubicBezTo>
                    <a:pt x="72118" y="462834"/>
                    <a:pt x="78121" y="456840"/>
                    <a:pt x="85425" y="456840"/>
                  </a:cubicBezTo>
                  <a:close/>
                  <a:moveTo>
                    <a:pt x="85425" y="399118"/>
                  </a:moveTo>
                  <a:lnTo>
                    <a:pt x="434996" y="399118"/>
                  </a:lnTo>
                  <a:cubicBezTo>
                    <a:pt x="442299" y="399118"/>
                    <a:pt x="448302" y="405112"/>
                    <a:pt x="448302" y="412505"/>
                  </a:cubicBezTo>
                  <a:cubicBezTo>
                    <a:pt x="448302" y="419798"/>
                    <a:pt x="442299" y="425792"/>
                    <a:pt x="434996" y="425792"/>
                  </a:cubicBezTo>
                  <a:lnTo>
                    <a:pt x="85425" y="425792"/>
                  </a:lnTo>
                  <a:cubicBezTo>
                    <a:pt x="78121" y="425792"/>
                    <a:pt x="72118" y="419798"/>
                    <a:pt x="72118" y="412505"/>
                  </a:cubicBezTo>
                  <a:cubicBezTo>
                    <a:pt x="72118" y="405112"/>
                    <a:pt x="78121" y="399118"/>
                    <a:pt x="85425" y="399118"/>
                  </a:cubicBezTo>
                  <a:close/>
                  <a:moveTo>
                    <a:pt x="85425" y="341325"/>
                  </a:moveTo>
                  <a:lnTo>
                    <a:pt x="434996" y="341325"/>
                  </a:lnTo>
                  <a:cubicBezTo>
                    <a:pt x="442299" y="341325"/>
                    <a:pt x="448302" y="347319"/>
                    <a:pt x="448302" y="354712"/>
                  </a:cubicBezTo>
                  <a:cubicBezTo>
                    <a:pt x="448302" y="362005"/>
                    <a:pt x="442299" y="367999"/>
                    <a:pt x="434996" y="367999"/>
                  </a:cubicBezTo>
                  <a:lnTo>
                    <a:pt x="85425" y="367999"/>
                  </a:lnTo>
                  <a:cubicBezTo>
                    <a:pt x="78121" y="367999"/>
                    <a:pt x="72118" y="362005"/>
                    <a:pt x="72118" y="354712"/>
                  </a:cubicBezTo>
                  <a:cubicBezTo>
                    <a:pt x="72118" y="347319"/>
                    <a:pt x="78121" y="341325"/>
                    <a:pt x="85425" y="341325"/>
                  </a:cubicBezTo>
                  <a:close/>
                  <a:moveTo>
                    <a:pt x="88167" y="85635"/>
                  </a:moveTo>
                  <a:lnTo>
                    <a:pt x="88167" y="273441"/>
                  </a:lnTo>
                  <a:lnTo>
                    <a:pt x="225495" y="273441"/>
                  </a:lnTo>
                  <a:lnTo>
                    <a:pt x="225495" y="85635"/>
                  </a:lnTo>
                  <a:close/>
                  <a:moveTo>
                    <a:pt x="74865" y="59063"/>
                  </a:moveTo>
                  <a:lnTo>
                    <a:pt x="238897" y="59063"/>
                  </a:lnTo>
                  <a:cubicBezTo>
                    <a:pt x="246199" y="59063"/>
                    <a:pt x="252200" y="65057"/>
                    <a:pt x="252200" y="72349"/>
                  </a:cubicBezTo>
                  <a:lnTo>
                    <a:pt x="252200" y="286827"/>
                  </a:lnTo>
                  <a:cubicBezTo>
                    <a:pt x="252200" y="294120"/>
                    <a:pt x="246199" y="300114"/>
                    <a:pt x="238897" y="300114"/>
                  </a:cubicBezTo>
                  <a:lnTo>
                    <a:pt x="74865" y="300114"/>
                  </a:lnTo>
                  <a:cubicBezTo>
                    <a:pt x="67463" y="300114"/>
                    <a:pt x="61462" y="294120"/>
                    <a:pt x="61462" y="286827"/>
                  </a:cubicBezTo>
                  <a:lnTo>
                    <a:pt x="61462" y="72349"/>
                  </a:lnTo>
                  <a:cubicBezTo>
                    <a:pt x="61462" y="65057"/>
                    <a:pt x="67463" y="59063"/>
                    <a:pt x="74865" y="59063"/>
                  </a:cubicBezTo>
                  <a:close/>
                  <a:moveTo>
                    <a:pt x="386263" y="45655"/>
                  </a:moveTo>
                  <a:lnTo>
                    <a:pt x="386263" y="134967"/>
                  </a:lnTo>
                  <a:lnTo>
                    <a:pt x="475001" y="134967"/>
                  </a:lnTo>
                  <a:close/>
                  <a:moveTo>
                    <a:pt x="26711" y="26674"/>
                  </a:moveTo>
                  <a:lnTo>
                    <a:pt x="26711" y="581629"/>
                  </a:lnTo>
                  <a:lnTo>
                    <a:pt x="493709" y="581629"/>
                  </a:lnTo>
                  <a:lnTo>
                    <a:pt x="493709" y="161541"/>
                  </a:lnTo>
                  <a:lnTo>
                    <a:pt x="372958" y="161541"/>
                  </a:lnTo>
                  <a:cubicBezTo>
                    <a:pt x="365555" y="161541"/>
                    <a:pt x="359552" y="155647"/>
                    <a:pt x="359552" y="148254"/>
                  </a:cubicBezTo>
                  <a:lnTo>
                    <a:pt x="359552" y="26674"/>
                  </a:lnTo>
                  <a:close/>
                  <a:moveTo>
                    <a:pt x="13406" y="0"/>
                  </a:moveTo>
                  <a:lnTo>
                    <a:pt x="372958" y="0"/>
                  </a:lnTo>
                  <a:cubicBezTo>
                    <a:pt x="376259" y="0"/>
                    <a:pt x="379761" y="1398"/>
                    <a:pt x="382362" y="3896"/>
                  </a:cubicBezTo>
                  <a:lnTo>
                    <a:pt x="516518" y="137864"/>
                  </a:lnTo>
                  <a:cubicBezTo>
                    <a:pt x="519019" y="140362"/>
                    <a:pt x="520420" y="143759"/>
                    <a:pt x="520420" y="147255"/>
                  </a:cubicBezTo>
                  <a:lnTo>
                    <a:pt x="520420" y="594916"/>
                  </a:lnTo>
                  <a:cubicBezTo>
                    <a:pt x="520420" y="602309"/>
                    <a:pt x="514418" y="608203"/>
                    <a:pt x="507114" y="608203"/>
                  </a:cubicBezTo>
                  <a:lnTo>
                    <a:pt x="13406" y="608203"/>
                  </a:lnTo>
                  <a:cubicBezTo>
                    <a:pt x="6002" y="608203"/>
                    <a:pt x="0" y="602309"/>
                    <a:pt x="0" y="594916"/>
                  </a:cubicBezTo>
                  <a:lnTo>
                    <a:pt x="0" y="13287"/>
                  </a:lnTo>
                  <a:cubicBezTo>
                    <a:pt x="0" y="5994"/>
                    <a:pt x="6002" y="0"/>
                    <a:pt x="1340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cs typeface="+mn-ea"/>
                <a:sym typeface="+mn-lt"/>
              </a:endParaRPr>
            </a:p>
          </p:txBody>
        </p:sp>
      </p:grpSp>
      <p:grpSp>
        <p:nvGrpSpPr>
          <p:cNvPr id="26" name="组合 25"/>
          <p:cNvGrpSpPr/>
          <p:nvPr/>
        </p:nvGrpSpPr>
        <p:grpSpPr>
          <a:xfrm>
            <a:off x="5014914" y="4513733"/>
            <a:ext cx="5675535" cy="760949"/>
            <a:chOff x="7483988" y="3433235"/>
            <a:chExt cx="5675535" cy="760949"/>
          </a:xfrm>
        </p:grpSpPr>
        <p:sp>
          <p:nvSpPr>
            <p:cNvPr id="27" name="矩形 26"/>
            <p:cNvSpPr/>
            <p:nvPr/>
          </p:nvSpPr>
          <p:spPr>
            <a:xfrm>
              <a:off x="7483988" y="3732519"/>
              <a:ext cx="5675535"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bg1"/>
                  </a:solidFill>
                  <a:cs typeface="+mn-ea"/>
                  <a:sym typeface="+mn-lt"/>
                </a:rPr>
                <a:t>用户可以在投影仪或者计算机上进行演示也可以将演示文稿打印出来制作成胶片用户可以在投影仪或者计算机上进行演示也可以将演示文稿打印出来制作成胶片</a:t>
              </a:r>
            </a:p>
          </p:txBody>
        </p:sp>
        <p:sp>
          <p:nvSpPr>
            <p:cNvPr id="28" name="矩形 27"/>
            <p:cNvSpPr/>
            <p:nvPr/>
          </p:nvSpPr>
          <p:spPr>
            <a:xfrm>
              <a:off x="7483989" y="3433235"/>
              <a:ext cx="2050552" cy="36349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bg1"/>
                  </a:solidFill>
                  <a:cs typeface="+mn-ea"/>
                  <a:sym typeface="+mn-lt"/>
                </a:rPr>
                <a:t>产品技术核心价值</a:t>
              </a:r>
            </a:p>
          </p:txBody>
        </p:sp>
      </p:grpSp>
      <p:grpSp>
        <p:nvGrpSpPr>
          <p:cNvPr id="29" name="组合 28"/>
          <p:cNvGrpSpPr/>
          <p:nvPr/>
        </p:nvGrpSpPr>
        <p:grpSpPr>
          <a:xfrm>
            <a:off x="4271963" y="4515541"/>
            <a:ext cx="609600" cy="609600"/>
            <a:chOff x="1276351" y="2247899"/>
            <a:chExt cx="609600" cy="609600"/>
          </a:xfrm>
          <a:effectLst>
            <a:outerShdw blurRad="254000" dist="63500" dir="2700000" algn="tl" rotWithShape="0">
              <a:prstClr val="black">
                <a:alpha val="30000"/>
              </a:prstClr>
            </a:outerShdw>
          </a:effectLst>
        </p:grpSpPr>
        <p:sp>
          <p:nvSpPr>
            <p:cNvPr id="30" name="椭圆 29"/>
            <p:cNvSpPr/>
            <p:nvPr/>
          </p:nvSpPr>
          <p:spPr>
            <a:xfrm>
              <a:off x="1276351" y="2247899"/>
              <a:ext cx="609600" cy="609600"/>
            </a:xfrm>
            <a:prstGeom prst="ellipse">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cs typeface="+mn-ea"/>
                <a:sym typeface="+mn-lt"/>
              </a:endParaRPr>
            </a:p>
          </p:txBody>
        </p:sp>
        <p:sp>
          <p:nvSpPr>
            <p:cNvPr id="31" name="椭圆 63"/>
            <p:cNvSpPr/>
            <p:nvPr/>
          </p:nvSpPr>
          <p:spPr>
            <a:xfrm>
              <a:off x="1419227" y="2428054"/>
              <a:ext cx="323848" cy="249290"/>
            </a:xfrm>
            <a:custGeom>
              <a:avLst/>
              <a:gdLst>
                <a:gd name="connsiteX0" fmla="*/ 330550 w 606580"/>
                <a:gd name="connsiteY0" fmla="*/ 192291 h 466931"/>
                <a:gd name="connsiteX1" fmla="*/ 368705 w 606580"/>
                <a:gd name="connsiteY1" fmla="*/ 200263 h 466931"/>
                <a:gd name="connsiteX2" fmla="*/ 361000 w 606580"/>
                <a:gd name="connsiteY2" fmla="*/ 236416 h 466931"/>
                <a:gd name="connsiteX3" fmla="*/ 328600 w 606580"/>
                <a:gd name="connsiteY3" fmla="*/ 225292 h 466931"/>
                <a:gd name="connsiteX4" fmla="*/ 294066 w 606580"/>
                <a:gd name="connsiteY4" fmla="*/ 240680 h 466931"/>
                <a:gd name="connsiteX5" fmla="*/ 283483 w 606580"/>
                <a:gd name="connsiteY5" fmla="*/ 262187 h 466931"/>
                <a:gd name="connsiteX6" fmla="*/ 355430 w 606580"/>
                <a:gd name="connsiteY6" fmla="*/ 262187 h 466931"/>
                <a:gd name="connsiteX7" fmla="*/ 351159 w 606580"/>
                <a:gd name="connsiteY7" fmla="*/ 282395 h 466931"/>
                <a:gd name="connsiteX8" fmla="*/ 280790 w 606580"/>
                <a:gd name="connsiteY8" fmla="*/ 282395 h 466931"/>
                <a:gd name="connsiteX9" fmla="*/ 280698 w 606580"/>
                <a:gd name="connsiteY9" fmla="*/ 290089 h 466931"/>
                <a:gd name="connsiteX10" fmla="*/ 280976 w 606580"/>
                <a:gd name="connsiteY10" fmla="*/ 299637 h 466931"/>
                <a:gd name="connsiteX11" fmla="*/ 347539 w 606580"/>
                <a:gd name="connsiteY11" fmla="*/ 299637 h 466931"/>
                <a:gd name="connsiteX12" fmla="*/ 343361 w 606580"/>
                <a:gd name="connsiteY12" fmla="*/ 319938 h 466931"/>
                <a:gd name="connsiteX13" fmla="*/ 283668 w 606580"/>
                <a:gd name="connsiteY13" fmla="*/ 319938 h 466931"/>
                <a:gd name="connsiteX14" fmla="*/ 293787 w 606580"/>
                <a:gd name="connsiteY14" fmla="*/ 341815 h 466931"/>
                <a:gd name="connsiteX15" fmla="*/ 327765 w 606580"/>
                <a:gd name="connsiteY15" fmla="*/ 357204 h 466931"/>
                <a:gd name="connsiteX16" fmla="*/ 367777 w 606580"/>
                <a:gd name="connsiteY16" fmla="*/ 341815 h 466931"/>
                <a:gd name="connsiteX17" fmla="*/ 367777 w 606580"/>
                <a:gd name="connsiteY17" fmla="*/ 381769 h 466931"/>
                <a:gd name="connsiteX18" fmla="*/ 328136 w 606580"/>
                <a:gd name="connsiteY18" fmla="*/ 390297 h 466931"/>
                <a:gd name="connsiteX19" fmla="*/ 265380 w 606580"/>
                <a:gd name="connsiteY19" fmla="*/ 364156 h 466931"/>
                <a:gd name="connsiteX20" fmla="*/ 243285 w 606580"/>
                <a:gd name="connsiteY20" fmla="*/ 319846 h 466931"/>
                <a:gd name="connsiteX21" fmla="*/ 223975 w 606580"/>
                <a:gd name="connsiteY21" fmla="*/ 319846 h 466931"/>
                <a:gd name="connsiteX22" fmla="*/ 228153 w 606580"/>
                <a:gd name="connsiteY22" fmla="*/ 299637 h 466931"/>
                <a:gd name="connsiteX23" fmla="*/ 240964 w 606580"/>
                <a:gd name="connsiteY23" fmla="*/ 299637 h 466931"/>
                <a:gd name="connsiteX24" fmla="*/ 240778 w 606580"/>
                <a:gd name="connsiteY24" fmla="*/ 292963 h 466931"/>
                <a:gd name="connsiteX25" fmla="*/ 241057 w 606580"/>
                <a:gd name="connsiteY25" fmla="*/ 282395 h 466931"/>
                <a:gd name="connsiteX26" fmla="*/ 223975 w 606580"/>
                <a:gd name="connsiteY26" fmla="*/ 282395 h 466931"/>
                <a:gd name="connsiteX27" fmla="*/ 228153 w 606580"/>
                <a:gd name="connsiteY27" fmla="*/ 262187 h 466931"/>
                <a:gd name="connsiteX28" fmla="*/ 243656 w 606580"/>
                <a:gd name="connsiteY28" fmla="*/ 262187 h 466931"/>
                <a:gd name="connsiteX29" fmla="*/ 265565 w 606580"/>
                <a:gd name="connsiteY29" fmla="*/ 218711 h 466931"/>
                <a:gd name="connsiteX30" fmla="*/ 330550 w 606580"/>
                <a:gd name="connsiteY30" fmla="*/ 192291 h 466931"/>
                <a:gd name="connsiteX31" fmla="*/ 127852 w 606580"/>
                <a:gd name="connsiteY31" fmla="*/ 152584 h 466931"/>
                <a:gd name="connsiteX32" fmla="*/ 66015 w 606580"/>
                <a:gd name="connsiteY32" fmla="*/ 429017 h 466931"/>
                <a:gd name="connsiteX33" fmla="*/ 473342 w 606580"/>
                <a:gd name="connsiteY33" fmla="*/ 429017 h 466931"/>
                <a:gd name="connsiteX34" fmla="*/ 555792 w 606580"/>
                <a:gd name="connsiteY34" fmla="*/ 152584 h 466931"/>
                <a:gd name="connsiteX35" fmla="*/ 101205 w 606580"/>
                <a:gd name="connsiteY35" fmla="*/ 0 h 466931"/>
                <a:gd name="connsiteX36" fmla="*/ 288109 w 606580"/>
                <a:gd name="connsiteY36" fmla="*/ 0 h 466931"/>
                <a:gd name="connsiteX37" fmla="*/ 311600 w 606580"/>
                <a:gd name="connsiteY37" fmla="*/ 44959 h 466931"/>
                <a:gd name="connsiteX38" fmla="*/ 534344 w 606580"/>
                <a:gd name="connsiteY38" fmla="*/ 44959 h 466931"/>
                <a:gd name="connsiteX39" fmla="*/ 534344 w 606580"/>
                <a:gd name="connsiteY39" fmla="*/ 82781 h 466931"/>
                <a:gd name="connsiteX40" fmla="*/ 288574 w 606580"/>
                <a:gd name="connsiteY40" fmla="*/ 82781 h 466931"/>
                <a:gd name="connsiteX41" fmla="*/ 265176 w 606580"/>
                <a:gd name="connsiteY41" fmla="*/ 37914 h 466931"/>
                <a:gd name="connsiteX42" fmla="*/ 124138 w 606580"/>
                <a:gd name="connsiteY42" fmla="*/ 37914 h 466931"/>
                <a:gd name="connsiteX43" fmla="*/ 100741 w 606580"/>
                <a:gd name="connsiteY43" fmla="*/ 82781 h 466931"/>
                <a:gd name="connsiteX44" fmla="*/ 37882 w 606580"/>
                <a:gd name="connsiteY44" fmla="*/ 82781 h 466931"/>
                <a:gd name="connsiteX45" fmla="*/ 37882 w 606580"/>
                <a:gd name="connsiteY45" fmla="*/ 381091 h 466931"/>
                <a:gd name="connsiteX46" fmla="*/ 97491 w 606580"/>
                <a:gd name="connsiteY46" fmla="*/ 114670 h 466931"/>
                <a:gd name="connsiteX47" fmla="*/ 606580 w 606580"/>
                <a:gd name="connsiteY47" fmla="*/ 114670 h 466931"/>
                <a:gd name="connsiteX48" fmla="*/ 501661 w 606580"/>
                <a:gd name="connsiteY48" fmla="*/ 466931 h 466931"/>
                <a:gd name="connsiteX49" fmla="*/ 37882 w 606580"/>
                <a:gd name="connsiteY49" fmla="*/ 466931 h 466931"/>
                <a:gd name="connsiteX50" fmla="*/ 0 w 606580"/>
                <a:gd name="connsiteY50" fmla="*/ 466931 h 466931"/>
                <a:gd name="connsiteX51" fmla="*/ 0 w 606580"/>
                <a:gd name="connsiteY51" fmla="*/ 44959 h 466931"/>
                <a:gd name="connsiteX52" fmla="*/ 77714 w 606580"/>
                <a:gd name="connsiteY52" fmla="*/ 44959 h 466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06580" h="466931">
                  <a:moveTo>
                    <a:pt x="330550" y="192291"/>
                  </a:moveTo>
                  <a:cubicBezTo>
                    <a:pt x="345218" y="192291"/>
                    <a:pt x="357936" y="194980"/>
                    <a:pt x="368705" y="200263"/>
                  </a:cubicBezTo>
                  <a:lnTo>
                    <a:pt x="361000" y="236416"/>
                  </a:lnTo>
                  <a:cubicBezTo>
                    <a:pt x="353573" y="229000"/>
                    <a:pt x="342804" y="225292"/>
                    <a:pt x="328600" y="225292"/>
                  </a:cubicBezTo>
                  <a:cubicBezTo>
                    <a:pt x="314397" y="225292"/>
                    <a:pt x="302885" y="230391"/>
                    <a:pt x="294066" y="240680"/>
                  </a:cubicBezTo>
                  <a:cubicBezTo>
                    <a:pt x="289053" y="246428"/>
                    <a:pt x="285525" y="253566"/>
                    <a:pt x="283483" y="262187"/>
                  </a:cubicBezTo>
                  <a:lnTo>
                    <a:pt x="355430" y="262187"/>
                  </a:lnTo>
                  <a:lnTo>
                    <a:pt x="351159" y="282395"/>
                  </a:lnTo>
                  <a:lnTo>
                    <a:pt x="280790" y="282395"/>
                  </a:lnTo>
                  <a:cubicBezTo>
                    <a:pt x="280790" y="284434"/>
                    <a:pt x="280698" y="287030"/>
                    <a:pt x="280698" y="290089"/>
                  </a:cubicBezTo>
                  <a:cubicBezTo>
                    <a:pt x="280698" y="293148"/>
                    <a:pt x="280790" y="296393"/>
                    <a:pt x="280976" y="299637"/>
                  </a:cubicBezTo>
                  <a:lnTo>
                    <a:pt x="347539" y="299637"/>
                  </a:lnTo>
                  <a:lnTo>
                    <a:pt x="343361" y="319938"/>
                  </a:lnTo>
                  <a:lnTo>
                    <a:pt x="283668" y="319938"/>
                  </a:lnTo>
                  <a:cubicBezTo>
                    <a:pt x="285896" y="329208"/>
                    <a:pt x="289238" y="336532"/>
                    <a:pt x="293787" y="341815"/>
                  </a:cubicBezTo>
                  <a:cubicBezTo>
                    <a:pt x="302514" y="352105"/>
                    <a:pt x="313840" y="357204"/>
                    <a:pt x="327765" y="357204"/>
                  </a:cubicBezTo>
                  <a:cubicBezTo>
                    <a:pt x="344475" y="357204"/>
                    <a:pt x="357844" y="352105"/>
                    <a:pt x="367777" y="341815"/>
                  </a:cubicBezTo>
                  <a:lnTo>
                    <a:pt x="367777" y="381769"/>
                  </a:lnTo>
                  <a:cubicBezTo>
                    <a:pt x="356451" y="387424"/>
                    <a:pt x="343268" y="390297"/>
                    <a:pt x="328136" y="390297"/>
                  </a:cubicBezTo>
                  <a:cubicBezTo>
                    <a:pt x="302699" y="390297"/>
                    <a:pt x="281719" y="381583"/>
                    <a:pt x="265380" y="364156"/>
                  </a:cubicBezTo>
                  <a:cubicBezTo>
                    <a:pt x="254240" y="352290"/>
                    <a:pt x="246813" y="337551"/>
                    <a:pt x="243285" y="319846"/>
                  </a:cubicBezTo>
                  <a:lnTo>
                    <a:pt x="223975" y="319846"/>
                  </a:lnTo>
                  <a:lnTo>
                    <a:pt x="228153" y="299637"/>
                  </a:lnTo>
                  <a:lnTo>
                    <a:pt x="240964" y="299637"/>
                  </a:lnTo>
                  <a:cubicBezTo>
                    <a:pt x="240871" y="297505"/>
                    <a:pt x="240778" y="295373"/>
                    <a:pt x="240778" y="292963"/>
                  </a:cubicBezTo>
                  <a:cubicBezTo>
                    <a:pt x="240778" y="288977"/>
                    <a:pt x="240871" y="285454"/>
                    <a:pt x="241057" y="282395"/>
                  </a:cubicBezTo>
                  <a:lnTo>
                    <a:pt x="223975" y="282395"/>
                  </a:lnTo>
                  <a:lnTo>
                    <a:pt x="228153" y="262187"/>
                  </a:lnTo>
                  <a:lnTo>
                    <a:pt x="243656" y="262187"/>
                  </a:lnTo>
                  <a:cubicBezTo>
                    <a:pt x="247370" y="244852"/>
                    <a:pt x="254611" y="230298"/>
                    <a:pt x="265565" y="218711"/>
                  </a:cubicBezTo>
                  <a:cubicBezTo>
                    <a:pt x="281997" y="201098"/>
                    <a:pt x="303628" y="192291"/>
                    <a:pt x="330550" y="192291"/>
                  </a:cubicBezTo>
                  <a:close/>
                  <a:moveTo>
                    <a:pt x="127852" y="152584"/>
                  </a:moveTo>
                  <a:lnTo>
                    <a:pt x="66015" y="429017"/>
                  </a:lnTo>
                  <a:lnTo>
                    <a:pt x="473342" y="429017"/>
                  </a:lnTo>
                  <a:lnTo>
                    <a:pt x="555792" y="152584"/>
                  </a:lnTo>
                  <a:close/>
                  <a:moveTo>
                    <a:pt x="101205" y="0"/>
                  </a:moveTo>
                  <a:lnTo>
                    <a:pt x="288109" y="0"/>
                  </a:lnTo>
                  <a:lnTo>
                    <a:pt x="311600" y="44959"/>
                  </a:lnTo>
                  <a:lnTo>
                    <a:pt x="534344" y="44959"/>
                  </a:lnTo>
                  <a:lnTo>
                    <a:pt x="534344" y="82781"/>
                  </a:lnTo>
                  <a:lnTo>
                    <a:pt x="288574" y="82781"/>
                  </a:lnTo>
                  <a:lnTo>
                    <a:pt x="265176" y="37914"/>
                  </a:lnTo>
                  <a:lnTo>
                    <a:pt x="124138" y="37914"/>
                  </a:lnTo>
                  <a:lnTo>
                    <a:pt x="100741" y="82781"/>
                  </a:lnTo>
                  <a:lnTo>
                    <a:pt x="37882" y="82781"/>
                  </a:lnTo>
                  <a:lnTo>
                    <a:pt x="37882" y="381091"/>
                  </a:lnTo>
                  <a:lnTo>
                    <a:pt x="97491" y="114670"/>
                  </a:lnTo>
                  <a:lnTo>
                    <a:pt x="606580" y="114670"/>
                  </a:lnTo>
                  <a:lnTo>
                    <a:pt x="501661" y="466931"/>
                  </a:lnTo>
                  <a:lnTo>
                    <a:pt x="37882" y="466931"/>
                  </a:lnTo>
                  <a:lnTo>
                    <a:pt x="0" y="466931"/>
                  </a:lnTo>
                  <a:lnTo>
                    <a:pt x="0" y="44959"/>
                  </a:lnTo>
                  <a:lnTo>
                    <a:pt x="77714" y="4495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cs typeface="+mn-ea"/>
                <a:sym typeface="+mn-lt"/>
              </a:endParaRPr>
            </a:p>
          </p:txBody>
        </p:sp>
      </p:grpSp>
      <p:grpSp>
        <p:nvGrpSpPr>
          <p:cNvPr id="32" name="组合 31"/>
          <p:cNvGrpSpPr/>
          <p:nvPr/>
        </p:nvGrpSpPr>
        <p:grpSpPr>
          <a:xfrm>
            <a:off x="7443434" y="2206399"/>
            <a:ext cx="3018414" cy="613359"/>
            <a:chOff x="7443434" y="1897971"/>
            <a:chExt cx="3018414" cy="613359"/>
          </a:xfrm>
        </p:grpSpPr>
        <p:sp>
          <p:nvSpPr>
            <p:cNvPr id="33" name="圆角矩形 32"/>
            <p:cNvSpPr/>
            <p:nvPr/>
          </p:nvSpPr>
          <p:spPr>
            <a:xfrm>
              <a:off x="7443434" y="1897971"/>
              <a:ext cx="3018414" cy="613359"/>
            </a:xfrm>
            <a:prstGeom prst="roundRect">
              <a:avLst>
                <a:gd name="adj" fmla="val 50000"/>
              </a:avLst>
            </a:prstGeom>
            <a:solidFill>
              <a:srgbClr val="C8B08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4" name="矩形 33"/>
            <p:cNvSpPr/>
            <p:nvPr/>
          </p:nvSpPr>
          <p:spPr>
            <a:xfrm>
              <a:off x="7927365" y="1980866"/>
              <a:ext cx="2050552" cy="43127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bg1"/>
                  </a:solidFill>
                  <a:cs typeface="+mn-ea"/>
                  <a:sym typeface="+mn-lt"/>
                </a:rPr>
                <a:t>方案重点事项</a:t>
              </a:r>
            </a:p>
          </p:txBody>
        </p:sp>
      </p:grpSp>
      <p:pic>
        <p:nvPicPr>
          <p:cNvPr id="35" name="图片占位符 75"/>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816570" y="2390954"/>
            <a:ext cx="1927888" cy="3298649"/>
          </a:xfrm>
          <a:custGeom>
            <a:avLst/>
            <a:gdLst>
              <a:gd name="connsiteX0" fmla="*/ 0 w 5011284"/>
              <a:gd name="connsiteY0" fmla="*/ 0 h 3821373"/>
              <a:gd name="connsiteX1" fmla="*/ 5011284 w 5011284"/>
              <a:gd name="connsiteY1" fmla="*/ 0 h 3821373"/>
              <a:gd name="connsiteX2" fmla="*/ 5011284 w 5011284"/>
              <a:gd name="connsiteY2" fmla="*/ 3821373 h 3821373"/>
              <a:gd name="connsiteX3" fmla="*/ 0 w 5011284"/>
              <a:gd name="connsiteY3" fmla="*/ 3821373 h 3821373"/>
            </a:gdLst>
            <a:ahLst/>
            <a:cxnLst>
              <a:cxn ang="0">
                <a:pos x="connsiteX0" y="connsiteY0"/>
              </a:cxn>
              <a:cxn ang="0">
                <a:pos x="connsiteX1" y="connsiteY1"/>
              </a:cxn>
              <a:cxn ang="0">
                <a:pos x="connsiteX2" y="connsiteY2"/>
              </a:cxn>
              <a:cxn ang="0">
                <a:pos x="connsiteX3" y="connsiteY3"/>
              </a:cxn>
            </a:cxnLst>
            <a:rect l="l" t="t" r="r" b="b"/>
            <a:pathLst>
              <a:path w="5011284" h="3821373">
                <a:moveTo>
                  <a:pt x="0" y="0"/>
                </a:moveTo>
                <a:lnTo>
                  <a:pt x="5011284" y="0"/>
                </a:lnTo>
                <a:lnTo>
                  <a:pt x="5011284" y="3821373"/>
                </a:lnTo>
                <a:lnTo>
                  <a:pt x="0" y="3821373"/>
                </a:lnTo>
                <a:close/>
              </a:path>
            </a:pathLst>
          </a:custGeom>
          <a:ln>
            <a:solidFill>
              <a:schemeClr val="bg1">
                <a:lumMod val="75000"/>
              </a:schemeClr>
            </a:solidFill>
          </a:ln>
        </p:spPr>
      </p:pic>
    </p:spTree>
    <p:extLst>
      <p:ext uri="{BB962C8B-B14F-4D97-AF65-F5344CB8AC3E}">
        <p14:creationId xmlns:p14="http://schemas.microsoft.com/office/powerpoint/2010/main" val="8355391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 presetClass="entr" presetSubtype="2"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1100"/>
                            </p:stCondLst>
                            <p:childTnLst>
                              <p:par>
                                <p:cTn id="23" presetID="42"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1000"/>
                                        <p:tgtEl>
                                          <p:spTgt spid="35"/>
                                        </p:tgtEl>
                                      </p:cBhvr>
                                    </p:animEffect>
                                    <p:anim calcmode="lin" valueType="num">
                                      <p:cBhvr>
                                        <p:cTn id="31" dur="1000" fill="hold"/>
                                        <p:tgtEl>
                                          <p:spTgt spid="35"/>
                                        </p:tgtEl>
                                        <p:attrNameLst>
                                          <p:attrName>ppt_x</p:attrName>
                                        </p:attrNameLst>
                                      </p:cBhvr>
                                      <p:tavLst>
                                        <p:tav tm="0">
                                          <p:val>
                                            <p:strVal val="#ppt_x"/>
                                          </p:val>
                                        </p:tav>
                                        <p:tav tm="100000">
                                          <p:val>
                                            <p:strVal val="#ppt_x"/>
                                          </p:val>
                                        </p:tav>
                                      </p:tavLst>
                                    </p:anim>
                                    <p:anim calcmode="lin" valueType="num">
                                      <p:cBhvr>
                                        <p:cTn id="32" dur="1000" fill="hold"/>
                                        <p:tgtEl>
                                          <p:spTgt spid="35"/>
                                        </p:tgtEl>
                                        <p:attrNameLst>
                                          <p:attrName>ppt_y</p:attrName>
                                        </p:attrNameLst>
                                      </p:cBhvr>
                                      <p:tavLst>
                                        <p:tav tm="0">
                                          <p:val>
                                            <p:strVal val="#ppt_y+.1"/>
                                          </p:val>
                                        </p:tav>
                                        <p:tav tm="100000">
                                          <p:val>
                                            <p:strVal val="#ppt_y"/>
                                          </p:val>
                                        </p:tav>
                                      </p:tavLst>
                                    </p:anim>
                                  </p:childTnLst>
                                </p:cTn>
                              </p:par>
                            </p:childTnLst>
                          </p:cTn>
                        </p:par>
                        <p:par>
                          <p:cTn id="33" fill="hold">
                            <p:stCondLst>
                              <p:cond delay="2100"/>
                            </p:stCondLst>
                            <p:childTnLst>
                              <p:par>
                                <p:cTn id="34" presetID="10" presetClass="entr" presetSubtype="0"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childTnLst>
                          </p:cTn>
                        </p:par>
                        <p:par>
                          <p:cTn id="37" fill="hold">
                            <p:stCondLst>
                              <p:cond delay="2600"/>
                            </p:stCondLst>
                            <p:childTnLst>
                              <p:par>
                                <p:cTn id="38" presetID="53" presetClass="entr" presetSubtype="16" fill="hold"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par>
                                <p:cTn id="43" presetID="53" presetClass="entr" presetSubtype="16" fill="hold"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childTnLst>
                          </p:cTn>
                        </p:par>
                        <p:par>
                          <p:cTn id="48" fill="hold">
                            <p:stCondLst>
                              <p:cond delay="3100"/>
                            </p:stCondLst>
                            <p:childTnLst>
                              <p:par>
                                <p:cTn id="49" presetID="12" presetClass="entr" presetSubtype="8" fill="hold" nodeType="after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p:tgtEl>
                                          <p:spTgt spid="20"/>
                                        </p:tgtEl>
                                        <p:attrNameLst>
                                          <p:attrName>ppt_x</p:attrName>
                                        </p:attrNameLst>
                                      </p:cBhvr>
                                      <p:tavLst>
                                        <p:tav tm="0">
                                          <p:val>
                                            <p:strVal val="#ppt_x-#ppt_w*1.125000"/>
                                          </p:val>
                                        </p:tav>
                                        <p:tav tm="100000">
                                          <p:val>
                                            <p:strVal val="#ppt_x"/>
                                          </p:val>
                                        </p:tav>
                                      </p:tavLst>
                                    </p:anim>
                                    <p:animEffect transition="in" filter="wipe(right)">
                                      <p:cBhvr>
                                        <p:cTn id="52" dur="500"/>
                                        <p:tgtEl>
                                          <p:spTgt spid="20"/>
                                        </p:tgtEl>
                                      </p:cBhvr>
                                    </p:animEffect>
                                  </p:childTnLst>
                                </p:cTn>
                              </p:par>
                            </p:childTnLst>
                          </p:cTn>
                        </p:par>
                        <p:par>
                          <p:cTn id="53" fill="hold">
                            <p:stCondLst>
                              <p:cond delay="3600"/>
                            </p:stCondLst>
                            <p:childTnLst>
                              <p:par>
                                <p:cTn id="54" presetID="12" presetClass="entr" presetSubtype="8" fill="hold" nodeType="after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p:tgtEl>
                                          <p:spTgt spid="26"/>
                                        </p:tgtEl>
                                        <p:attrNameLst>
                                          <p:attrName>ppt_x</p:attrName>
                                        </p:attrNameLst>
                                      </p:cBhvr>
                                      <p:tavLst>
                                        <p:tav tm="0">
                                          <p:val>
                                            <p:strVal val="#ppt_x-#ppt_w*1.125000"/>
                                          </p:val>
                                        </p:tav>
                                        <p:tav tm="100000">
                                          <p:val>
                                            <p:strVal val="#ppt_x"/>
                                          </p:val>
                                        </p:tav>
                                      </p:tavLst>
                                    </p:anim>
                                    <p:animEffect transition="in" filter="wipe(right)">
                                      <p:cBhvr>
                                        <p:cTn id="5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6="http://schemas.microsoft.com/office/drawing/2014/main" id="{8B258F5E-FCA7-4EE5-AA33-69262E2734A2}"/>
              </a:ext>
            </a:extLst>
          </p:cNvPr>
          <p:cNvGrpSpPr/>
          <p:nvPr/>
        </p:nvGrpSpPr>
        <p:grpSpPr>
          <a:xfrm>
            <a:off x="1023873" y="4902643"/>
            <a:ext cx="4957288" cy="652654"/>
            <a:chOff x="1022551" y="4903027"/>
            <a:chExt cx="4958579" cy="652824"/>
          </a:xfrm>
          <a:effectLst>
            <a:outerShdw blurRad="254000" dist="63500" dir="2700000" algn="tl" rotWithShape="0">
              <a:prstClr val="black">
                <a:alpha val="30000"/>
              </a:prstClr>
            </a:outerShdw>
          </a:effectLst>
        </p:grpSpPr>
        <p:sp>
          <p:nvSpPr>
            <p:cNvPr id="9" name="任意多边形 18"/>
            <p:cNvSpPr/>
            <p:nvPr/>
          </p:nvSpPr>
          <p:spPr bwMode="auto">
            <a:xfrm>
              <a:off x="1022551" y="4903027"/>
              <a:ext cx="4958579" cy="652824"/>
            </a:xfrm>
            <a:custGeom>
              <a:avLst/>
              <a:gdLst>
                <a:gd name="T0" fmla="*/ 216100 w 3279285"/>
                <a:gd name="T1" fmla="*/ 0 h 431880"/>
                <a:gd name="T2" fmla="*/ 2354790 w 3279285"/>
                <a:gd name="T3" fmla="*/ 0 h 431880"/>
                <a:gd name="T4" fmla="*/ 2424017 w 3279285"/>
                <a:gd name="T5" fmla="*/ 76044 h 431880"/>
                <a:gd name="T6" fmla="*/ 3159270 w 3279285"/>
                <a:gd name="T7" fmla="*/ 425214 h 431880"/>
                <a:gd name="T8" fmla="*/ 3281735 w 3279285"/>
                <a:gd name="T9" fmla="*/ 431389 h 431880"/>
                <a:gd name="T10" fmla="*/ 3280825 w 3279285"/>
                <a:gd name="T11" fmla="*/ 431480 h 431880"/>
                <a:gd name="T12" fmla="*/ 216100 w 3279285"/>
                <a:gd name="T13" fmla="*/ 431480 h 431880"/>
                <a:gd name="T14" fmla="*/ 0 w 3279285"/>
                <a:gd name="T15" fmla="*/ 215740 h 431880"/>
                <a:gd name="T16" fmla="*/ 216100 w 3279285"/>
                <a:gd name="T17" fmla="*/ 0 h 4318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79285"/>
                <a:gd name="T28" fmla="*/ 0 h 431880"/>
                <a:gd name="T29" fmla="*/ 3279285 w 3279285"/>
                <a:gd name="T30" fmla="*/ 431880 h 4318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79285" h="431880">
                  <a:moveTo>
                    <a:pt x="215940" y="0"/>
                  </a:moveTo>
                  <a:lnTo>
                    <a:pt x="2353030" y="0"/>
                  </a:lnTo>
                  <a:lnTo>
                    <a:pt x="2422207" y="76114"/>
                  </a:lnTo>
                  <a:cubicBezTo>
                    <a:pt x="2614541" y="268448"/>
                    <a:pt x="2871077" y="396581"/>
                    <a:pt x="3156910" y="425609"/>
                  </a:cubicBezTo>
                  <a:lnTo>
                    <a:pt x="3279285" y="431789"/>
                  </a:lnTo>
                  <a:lnTo>
                    <a:pt x="3278375" y="431880"/>
                  </a:lnTo>
                  <a:lnTo>
                    <a:pt x="215940" y="431880"/>
                  </a:lnTo>
                  <a:cubicBezTo>
                    <a:pt x="96680" y="431880"/>
                    <a:pt x="0" y="335200"/>
                    <a:pt x="0" y="215940"/>
                  </a:cubicBezTo>
                  <a:cubicBezTo>
                    <a:pt x="0" y="96680"/>
                    <a:pt x="96680" y="0"/>
                    <a:pt x="215940" y="0"/>
                  </a:cubicBezTo>
                  <a:close/>
                </a:path>
              </a:pathLst>
            </a:custGeom>
            <a:solidFill>
              <a:srgbClr val="C8B08A"/>
            </a:solidFill>
            <a:ln w="28575">
              <a:noFill/>
              <a:round/>
            </a:ln>
            <a:effectLst>
              <a:outerShdw blurRad="50800" dist="38100" algn="l" rotWithShape="0">
                <a:prstClr val="black">
                  <a:alpha val="40000"/>
                </a:prstClr>
              </a:outerShdw>
            </a:effectLst>
          </p:spPr>
          <p:txBody>
            <a:bodyPr vert="horz" wrap="square" lIns="91380" tIns="45690" rIns="91380" bIns="45690" numCol="1" anchor="t" anchorCtr="0" compatLnSpc="1"/>
            <a:lstStyle/>
            <a:p>
              <a:pPr>
                <a:lnSpc>
                  <a:spcPct val="130000"/>
                </a:lnSpc>
              </a:pPr>
              <a:endParaRPr lang="en-US" altLang="zh-CN" sz="1999"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11" name="矩形 10"/>
            <p:cNvSpPr/>
            <p:nvPr/>
          </p:nvSpPr>
          <p:spPr>
            <a:xfrm>
              <a:off x="1345328" y="4963713"/>
              <a:ext cx="1733618" cy="492379"/>
            </a:xfrm>
            <a:prstGeom prst="rect">
              <a:avLst/>
            </a:prstGeom>
            <a:ln>
              <a:noFill/>
            </a:ln>
          </p:spPr>
          <p:txBody>
            <a:bodyPr wrap="none">
              <a:spAutoFit/>
            </a:bodyPr>
            <a:lstStyle/>
            <a:p>
              <a:pPr>
                <a:lnSpc>
                  <a:spcPct val="130000"/>
                </a:lnSpc>
              </a:pPr>
              <a:r>
                <a:rPr lang="zh-CN" altLang="en-US" sz="1999" b="1" dirty="0">
                  <a:solidFill>
                    <a:schemeClr val="bg1"/>
                  </a:solidFill>
                  <a:latin typeface="方正黑体简体" panose="02010601030101010101" pitchFamily="2" charset="-122"/>
                  <a:ea typeface="方正黑体简体" panose="02010601030101010101" pitchFamily="2" charset="-122"/>
                  <a:cs typeface="+mn-ea"/>
                  <a:sym typeface="+mn-lt"/>
                </a:rPr>
                <a:t>线下地推方式</a:t>
              </a:r>
              <a:endParaRPr lang="en-US" altLang="zh-CN" sz="1999" b="1"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nvGrpSpPr>
          <p:cNvPr id="3" name="组合 2">
            <a:extLst>
              <a:ext uri="{FF2B5EF4-FFF2-40B4-BE49-F238E27FC236}">
                <a16:creationId xmlns="" xmlns:a16="http://schemas.microsoft.com/office/drawing/2014/main" id="{BEE51B42-2CE7-43E4-AE6A-C47F469642E4}"/>
              </a:ext>
            </a:extLst>
          </p:cNvPr>
          <p:cNvGrpSpPr/>
          <p:nvPr/>
        </p:nvGrpSpPr>
        <p:grpSpPr>
          <a:xfrm>
            <a:off x="6065140" y="1884122"/>
            <a:ext cx="4950092" cy="652654"/>
            <a:chOff x="6065131" y="1883720"/>
            <a:chExt cx="4951381" cy="652824"/>
          </a:xfrm>
          <a:solidFill>
            <a:schemeClr val="tx1">
              <a:lumMod val="65000"/>
              <a:lumOff val="35000"/>
            </a:schemeClr>
          </a:solidFill>
          <a:effectLst>
            <a:outerShdw blurRad="254000" dist="63500" dir="2700000" algn="tl" rotWithShape="0">
              <a:prstClr val="black">
                <a:alpha val="30000"/>
              </a:prstClr>
            </a:outerShdw>
          </a:effectLst>
        </p:grpSpPr>
        <p:sp>
          <p:nvSpPr>
            <p:cNvPr id="10" name="任意多边形 17"/>
            <p:cNvSpPr/>
            <p:nvPr/>
          </p:nvSpPr>
          <p:spPr bwMode="auto">
            <a:xfrm>
              <a:off x="6065131" y="1883720"/>
              <a:ext cx="4951381" cy="652824"/>
            </a:xfrm>
            <a:custGeom>
              <a:avLst/>
              <a:gdLst>
                <a:gd name="T0" fmla="*/ 27359 w 3275513"/>
                <a:gd name="T1" fmla="*/ 0 h 431880"/>
                <a:gd name="T2" fmla="*/ 3057238 w 3275513"/>
                <a:gd name="T3" fmla="*/ 0 h 431880"/>
                <a:gd name="T4" fmla="*/ 3273013 w 3275513"/>
                <a:gd name="T5" fmla="*/ 215740 h 431880"/>
                <a:gd name="T6" fmla="*/ 3057238 w 3275513"/>
                <a:gd name="T7" fmla="*/ 431480 h 431880"/>
                <a:gd name="T8" fmla="*/ 872766 w 3275513"/>
                <a:gd name="T9" fmla="*/ 431480 h 431880"/>
                <a:gd name="T10" fmla="*/ 803640 w 3275513"/>
                <a:gd name="T11" fmla="*/ 355438 h 431880"/>
                <a:gd name="T12" fmla="*/ 69496 w 3275513"/>
                <a:gd name="T13" fmla="*/ 6267 h 431880"/>
                <a:gd name="T14" fmla="*/ 0 w 3275513"/>
                <a:gd name="T15" fmla="*/ 2755 h 431880"/>
                <a:gd name="T16" fmla="*/ 0 60000 65536"/>
                <a:gd name="T17" fmla="*/ 0 60000 65536"/>
                <a:gd name="T18" fmla="*/ 0 60000 65536"/>
                <a:gd name="T19" fmla="*/ 0 60000 65536"/>
                <a:gd name="T20" fmla="*/ 0 60000 65536"/>
                <a:gd name="T21" fmla="*/ 0 60000 65536"/>
                <a:gd name="T22" fmla="*/ 0 60000 65536"/>
                <a:gd name="T23" fmla="*/ 0 60000 65536"/>
                <a:gd name="T24" fmla="*/ 0 w 3275513"/>
                <a:gd name="T25" fmla="*/ 0 h 431880"/>
                <a:gd name="T26" fmla="*/ 3275513 w 3275513"/>
                <a:gd name="T27" fmla="*/ 431880 h 4318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75513" h="431880">
                  <a:moveTo>
                    <a:pt x="27379" y="0"/>
                  </a:moveTo>
                  <a:lnTo>
                    <a:pt x="3059573" y="0"/>
                  </a:lnTo>
                  <a:cubicBezTo>
                    <a:pt x="3178833" y="0"/>
                    <a:pt x="3275513" y="96680"/>
                    <a:pt x="3275513" y="215940"/>
                  </a:cubicBezTo>
                  <a:cubicBezTo>
                    <a:pt x="3275513" y="335200"/>
                    <a:pt x="3178833" y="431880"/>
                    <a:pt x="3059573" y="431880"/>
                  </a:cubicBezTo>
                  <a:lnTo>
                    <a:pt x="873431" y="431880"/>
                  </a:lnTo>
                  <a:lnTo>
                    <a:pt x="804255" y="355768"/>
                  </a:lnTo>
                  <a:cubicBezTo>
                    <a:pt x="611921" y="163433"/>
                    <a:pt x="355385" y="35300"/>
                    <a:pt x="69551" y="6272"/>
                  </a:cubicBezTo>
                  <a:lnTo>
                    <a:pt x="0" y="2760"/>
                  </a:lnTo>
                  <a:lnTo>
                    <a:pt x="27379" y="0"/>
                  </a:lnTo>
                  <a:close/>
                </a:path>
              </a:pathLst>
            </a:custGeom>
            <a:solidFill>
              <a:srgbClr val="C8B08A"/>
            </a:solidFill>
            <a:ln w="28575">
              <a:noFill/>
              <a:round/>
            </a:ln>
            <a:effectLst>
              <a:outerShdw blurRad="50800" dist="38100" algn="l" rotWithShape="0">
                <a:prstClr val="black">
                  <a:alpha val="40000"/>
                </a:prstClr>
              </a:outerShdw>
            </a:effectLst>
          </p:spPr>
          <p:txBody>
            <a:bodyPr vert="horz" wrap="square" lIns="91380" tIns="45690" rIns="91380" bIns="45690" numCol="1" anchor="t" anchorCtr="0" compatLnSpc="1"/>
            <a:lstStyle/>
            <a:p>
              <a:pPr>
                <a:lnSpc>
                  <a:spcPct val="130000"/>
                </a:lnSpc>
              </a:pPr>
              <a:endParaRPr lang="zh-CN" altLang="en-US" sz="1999" dirty="0">
                <a:solidFill>
                  <a:schemeClr val="tx2"/>
                </a:solidFill>
                <a:latin typeface="方正黑体简体" panose="02010601030101010101" pitchFamily="2" charset="-122"/>
                <a:ea typeface="方正黑体简体" panose="02010601030101010101" pitchFamily="2" charset="-122"/>
                <a:cs typeface="+mn-ea"/>
                <a:sym typeface="+mn-lt"/>
              </a:endParaRPr>
            </a:p>
          </p:txBody>
        </p:sp>
        <p:sp>
          <p:nvSpPr>
            <p:cNvPr id="12" name="矩形 11"/>
            <p:cNvSpPr/>
            <p:nvPr/>
          </p:nvSpPr>
          <p:spPr>
            <a:xfrm>
              <a:off x="8863067" y="1963942"/>
              <a:ext cx="1991770" cy="492379"/>
            </a:xfrm>
            <a:prstGeom prst="rect">
              <a:avLst/>
            </a:prstGeom>
            <a:noFill/>
            <a:ln>
              <a:noFill/>
            </a:ln>
          </p:spPr>
          <p:txBody>
            <a:bodyPr wrap="none">
              <a:spAutoFit/>
            </a:bodyPr>
            <a:lstStyle/>
            <a:p>
              <a:pPr>
                <a:lnSpc>
                  <a:spcPct val="130000"/>
                </a:lnSpc>
              </a:pPr>
              <a:r>
                <a:rPr lang="zh-CN" altLang="en-US" sz="1999" b="1" dirty="0">
                  <a:solidFill>
                    <a:schemeClr val="bg1"/>
                  </a:solidFill>
                  <a:latin typeface="方正黑体简体" panose="02010601030101010101" pitchFamily="2" charset="-122"/>
                  <a:ea typeface="方正黑体简体" panose="02010601030101010101" pitchFamily="2" charset="-122"/>
                  <a:cs typeface="+mn-ea"/>
                  <a:sym typeface="+mn-lt"/>
                </a:rPr>
                <a:t>自媒体推广方式</a:t>
              </a:r>
              <a:endParaRPr lang="en-US" altLang="zh-CN" sz="1999" b="1"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sp>
        <p:nvSpPr>
          <p:cNvPr id="13" name="TextBox 10"/>
          <p:cNvSpPr txBox="1"/>
          <p:nvPr/>
        </p:nvSpPr>
        <p:spPr>
          <a:xfrm>
            <a:off x="1096028" y="2715777"/>
            <a:ext cx="3134564" cy="511354"/>
          </a:xfrm>
          <a:prstGeom prst="rect">
            <a:avLst/>
          </a:prstGeom>
          <a:noFill/>
        </p:spPr>
        <p:txBody>
          <a:bodyPr wrap="square" rtlCol="0">
            <a:spAutoFit/>
          </a:bodyPr>
          <a:lstStyle/>
          <a:p>
            <a:pPr marL="285550" indent="-285550" algn="just">
              <a:lnSpc>
                <a:spcPct val="130000"/>
              </a:lnSpc>
              <a:buFont typeface="Wingdings" panose="05000000000000000000" pitchFamily="2" charset="2"/>
              <a:buChar char="n"/>
            </a:pPr>
            <a:r>
              <a:rPr lang="zh-CN" altLang="en-US" sz="1000" dirty="0">
                <a:solidFill>
                  <a:srgbClr val="7F7F7F"/>
                </a:solidFill>
                <a:latin typeface="方正黑体简体" panose="02010601030101010101" pitchFamily="2" charset="-122"/>
                <a:ea typeface="方正黑体简体" panose="02010601030101010101" pitchFamily="2" charset="-122"/>
                <a:cs typeface="+mn-ea"/>
                <a:sym typeface="+mn-lt"/>
              </a:rPr>
              <a:t>公司在发展初期，财务风险主要体现为资金短缺风险。</a:t>
            </a:r>
            <a:endParaRPr lang="en-US" altLang="zh-CN" sz="1000" dirty="0">
              <a:solidFill>
                <a:srgbClr val="7F7F7F"/>
              </a:solidFill>
              <a:latin typeface="方正黑体简体" panose="02010601030101010101" pitchFamily="2" charset="-122"/>
              <a:ea typeface="方正黑体简体" panose="02010601030101010101" pitchFamily="2" charset="-122"/>
              <a:cs typeface="+mn-ea"/>
              <a:sym typeface="+mn-lt"/>
            </a:endParaRPr>
          </a:p>
        </p:txBody>
      </p:sp>
      <p:grpSp>
        <p:nvGrpSpPr>
          <p:cNvPr id="2" name="组合 1">
            <a:extLst>
              <a:ext uri="{FF2B5EF4-FFF2-40B4-BE49-F238E27FC236}">
                <a16:creationId xmlns="" xmlns:a16="http://schemas.microsoft.com/office/drawing/2014/main" id="{D1C3511F-962E-44FE-A92C-D7061D67072A}"/>
              </a:ext>
            </a:extLst>
          </p:cNvPr>
          <p:cNvGrpSpPr/>
          <p:nvPr/>
        </p:nvGrpSpPr>
        <p:grpSpPr>
          <a:xfrm>
            <a:off x="4363921" y="2071285"/>
            <a:ext cx="3292062" cy="3294463"/>
            <a:chOff x="4363469" y="2070930"/>
            <a:chExt cx="3292919" cy="3295321"/>
          </a:xfrm>
          <a:solidFill>
            <a:srgbClr val="4F4D50"/>
          </a:solidFill>
        </p:grpSpPr>
        <p:grpSp>
          <p:nvGrpSpPr>
            <p:cNvPr id="4" name="组合 3"/>
            <p:cNvGrpSpPr/>
            <p:nvPr/>
          </p:nvGrpSpPr>
          <p:grpSpPr>
            <a:xfrm>
              <a:off x="4363469" y="2070930"/>
              <a:ext cx="3292919" cy="3295321"/>
              <a:chOff x="4365173" y="2070400"/>
              <a:chExt cx="3294205" cy="3296608"/>
            </a:xfrm>
            <a:grpFill/>
          </p:grpSpPr>
          <p:grpSp>
            <p:nvGrpSpPr>
              <p:cNvPr id="5" name="组合 4"/>
              <p:cNvGrpSpPr/>
              <p:nvPr/>
            </p:nvGrpSpPr>
            <p:grpSpPr>
              <a:xfrm>
                <a:off x="4550909" y="2249849"/>
                <a:ext cx="2935798" cy="3010590"/>
                <a:chOff x="4598426" y="1496202"/>
                <a:chExt cx="3167150" cy="3247836"/>
              </a:xfrm>
              <a:grpFill/>
            </p:grpSpPr>
            <p:sp>
              <p:nvSpPr>
                <p:cNvPr id="7" name="椭圆 6"/>
                <p:cNvSpPr/>
                <p:nvPr/>
              </p:nvSpPr>
              <p:spPr>
                <a:xfrm flipH="1">
                  <a:off x="4598426" y="1496202"/>
                  <a:ext cx="3167150" cy="3167154"/>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lnSpc>
                      <a:spcPct val="130000"/>
                    </a:lnSpc>
                    <a:defRPr/>
                  </a:pPr>
                  <a:endParaRPr lang="zh-CN" altLang="en-US" sz="9593" kern="0" dirty="0">
                    <a:solidFill>
                      <a:sysClr val="windowText" lastClr="000000"/>
                    </a:solidFill>
                    <a:latin typeface="方正黑体简体" panose="02010601030101010101" pitchFamily="2" charset="-122"/>
                    <a:ea typeface="方正黑体简体" panose="02010601030101010101" pitchFamily="2" charset="-122"/>
                    <a:cs typeface="+mn-ea"/>
                    <a:sym typeface="+mn-lt"/>
                  </a:endParaRPr>
                </a:p>
              </p:txBody>
            </p:sp>
            <p:sp>
              <p:nvSpPr>
                <p:cNvPr id="8" name="椭圆 7"/>
                <p:cNvSpPr/>
                <p:nvPr/>
              </p:nvSpPr>
              <p:spPr>
                <a:xfrm flipH="1">
                  <a:off x="4687201" y="1724430"/>
                  <a:ext cx="3019603" cy="30196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lnSpc>
                      <a:spcPct val="130000"/>
                    </a:lnSpc>
                    <a:defRPr/>
                  </a:pPr>
                  <a:endParaRPr lang="zh-CN" altLang="en-US" sz="9593" kern="0" dirty="0">
                    <a:solidFill>
                      <a:sysClr val="windowText" lastClr="000000"/>
                    </a:solidFill>
                    <a:latin typeface="方正黑体简体" panose="02010601030101010101" pitchFamily="2" charset="-122"/>
                    <a:ea typeface="方正黑体简体" panose="02010601030101010101" pitchFamily="2" charset="-122"/>
                    <a:cs typeface="+mn-ea"/>
                    <a:sym typeface="+mn-lt"/>
                  </a:endParaRPr>
                </a:p>
              </p:txBody>
            </p:sp>
          </p:grpSp>
          <p:sp>
            <p:nvSpPr>
              <p:cNvPr id="6" name="同心圆 76"/>
              <p:cNvSpPr/>
              <p:nvPr/>
            </p:nvSpPr>
            <p:spPr>
              <a:xfrm>
                <a:off x="4365173" y="2070400"/>
                <a:ext cx="3294205" cy="3296608"/>
              </a:xfrm>
              <a:prstGeom prst="donut">
                <a:avLst>
                  <a:gd name="adj" fmla="val 6327"/>
                </a:avLst>
              </a:prstGeom>
              <a:grpFill/>
              <a:ln w="38100">
                <a:solidFill>
                  <a:srgbClr val="FCE1B0"/>
                </a:solidFill>
                <a:round/>
              </a:ln>
              <a:effectLst>
                <a:outerShdw blurRad="254000" dist="63500" dir="2700000" algn="tl" rotWithShape="0">
                  <a:prstClr val="black">
                    <a:alpha val="30000"/>
                  </a:prstClr>
                </a:outerShdw>
              </a:effectLst>
            </p:spPr>
            <p:txBody>
              <a:bodyPr vert="horz" wrap="square" lIns="91380" tIns="45690" rIns="91380" bIns="45690" numCol="1" anchor="t" anchorCtr="0" compatLnSpc="1"/>
              <a:lstStyle/>
              <a:p>
                <a:pPr>
                  <a:lnSpc>
                    <a:spcPct val="130000"/>
                  </a:lnSpc>
                </a:pPr>
                <a:endParaRPr lang="zh-CN" altLang="en-US" sz="1798" dirty="0">
                  <a:latin typeface="方正黑体简体" panose="02010601030101010101" pitchFamily="2" charset="-122"/>
                  <a:ea typeface="方正黑体简体" panose="02010601030101010101" pitchFamily="2" charset="-122"/>
                  <a:cs typeface="+mn-ea"/>
                  <a:sym typeface="+mn-lt"/>
                </a:endParaRPr>
              </a:p>
            </p:txBody>
          </p:sp>
        </p:grpSp>
        <p:sp>
          <p:nvSpPr>
            <p:cNvPr id="14" name="矩形 13"/>
            <p:cNvSpPr/>
            <p:nvPr/>
          </p:nvSpPr>
          <p:spPr>
            <a:xfrm>
              <a:off x="5015077" y="3860753"/>
              <a:ext cx="2002762" cy="599038"/>
            </a:xfrm>
            <a:prstGeom prst="rect">
              <a:avLst/>
            </a:prstGeom>
            <a:noFill/>
          </p:spPr>
          <p:txBody>
            <a:bodyPr wrap="square">
              <a:spAutoFit/>
            </a:bodyPr>
            <a:lstStyle/>
            <a:p>
              <a:pPr algn="ctr">
                <a:lnSpc>
                  <a:spcPct val="130000"/>
                </a:lnSpc>
              </a:pPr>
              <a:r>
                <a:rPr lang="zh-CN" altLang="en-US" sz="2798" b="1" dirty="0">
                  <a:solidFill>
                    <a:schemeClr val="bg1"/>
                  </a:solidFill>
                  <a:latin typeface="方正黑体简体" panose="02010601030101010101" pitchFamily="2" charset="-122"/>
                  <a:ea typeface="方正黑体简体" panose="02010601030101010101" pitchFamily="2" charset="-122"/>
                  <a:cs typeface="+mn-ea"/>
                  <a:sym typeface="+mn-lt"/>
                </a:rPr>
                <a:t>推广方式</a:t>
              </a:r>
              <a:endParaRPr lang="en-US" altLang="zh-CN" sz="2798" b="1"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sp>
        <p:nvSpPr>
          <p:cNvPr id="16" name="TextBox 10"/>
          <p:cNvSpPr txBox="1"/>
          <p:nvPr/>
        </p:nvSpPr>
        <p:spPr>
          <a:xfrm>
            <a:off x="1096028" y="3427695"/>
            <a:ext cx="3134564" cy="511354"/>
          </a:xfrm>
          <a:prstGeom prst="rect">
            <a:avLst/>
          </a:prstGeom>
          <a:noFill/>
        </p:spPr>
        <p:txBody>
          <a:bodyPr wrap="square" rtlCol="0">
            <a:spAutoFit/>
          </a:bodyPr>
          <a:lstStyle/>
          <a:p>
            <a:pPr marL="285550" indent="-285550" algn="just">
              <a:lnSpc>
                <a:spcPct val="130000"/>
              </a:lnSpc>
              <a:buFont typeface="Wingdings" panose="05000000000000000000" pitchFamily="2" charset="2"/>
              <a:buChar char="n"/>
            </a:pPr>
            <a:r>
              <a:rPr lang="zh-CN" altLang="en-US" sz="1000" dirty="0">
                <a:solidFill>
                  <a:srgbClr val="7F7F7F"/>
                </a:solidFill>
                <a:latin typeface="方正黑体简体" panose="02010601030101010101" pitchFamily="2" charset="-122"/>
                <a:ea typeface="方正黑体简体" panose="02010601030101010101" pitchFamily="2" charset="-122"/>
                <a:cs typeface="+mn-ea"/>
                <a:sym typeface="+mn-lt"/>
              </a:rPr>
              <a:t>前期投入主要来自场地租金、装修费用、设施和设备购买的费用以及宣传费用等。</a:t>
            </a:r>
            <a:endParaRPr lang="en-US" altLang="zh-CN" sz="1000" dirty="0">
              <a:solidFill>
                <a:srgbClr val="7F7F7F"/>
              </a:solidFill>
              <a:latin typeface="方正黑体简体" panose="02010601030101010101" pitchFamily="2" charset="-122"/>
              <a:ea typeface="方正黑体简体" panose="02010601030101010101" pitchFamily="2" charset="-122"/>
              <a:cs typeface="+mn-ea"/>
              <a:sym typeface="+mn-lt"/>
            </a:endParaRPr>
          </a:p>
        </p:txBody>
      </p:sp>
      <p:sp>
        <p:nvSpPr>
          <p:cNvPr id="17" name="TextBox 10"/>
          <p:cNvSpPr txBox="1"/>
          <p:nvPr/>
        </p:nvSpPr>
        <p:spPr>
          <a:xfrm>
            <a:off x="7880667" y="3038009"/>
            <a:ext cx="3134564" cy="511354"/>
          </a:xfrm>
          <a:prstGeom prst="rect">
            <a:avLst/>
          </a:prstGeom>
          <a:noFill/>
        </p:spPr>
        <p:txBody>
          <a:bodyPr wrap="square" rtlCol="0">
            <a:spAutoFit/>
          </a:bodyPr>
          <a:lstStyle/>
          <a:p>
            <a:pPr marL="285550" indent="-285550" algn="just">
              <a:lnSpc>
                <a:spcPct val="130000"/>
              </a:lnSpc>
              <a:buFont typeface="Wingdings" panose="05000000000000000000" pitchFamily="2" charset="2"/>
              <a:buChar char="n"/>
            </a:pPr>
            <a:r>
              <a:rPr lang="zh-CN" altLang="en-US" sz="1000" dirty="0">
                <a:solidFill>
                  <a:srgbClr val="7F7F7F"/>
                </a:solidFill>
                <a:latin typeface="方正黑体简体" panose="02010601030101010101" pitchFamily="2" charset="-122"/>
                <a:ea typeface="方正黑体简体" panose="02010601030101010101" pitchFamily="2" charset="-122"/>
                <a:cs typeface="+mn-ea"/>
                <a:sym typeface="+mn-lt"/>
              </a:rPr>
              <a:t>加强对公司资金运行情况的监控力度，最大限度地提高资金使用率；</a:t>
            </a:r>
            <a:endParaRPr lang="en-US" altLang="zh-CN" sz="1000" dirty="0">
              <a:solidFill>
                <a:srgbClr val="7F7F7F"/>
              </a:solidFill>
              <a:latin typeface="方正黑体简体" panose="02010601030101010101" pitchFamily="2" charset="-122"/>
              <a:ea typeface="方正黑体简体" panose="02010601030101010101" pitchFamily="2" charset="-122"/>
              <a:cs typeface="+mn-ea"/>
              <a:sym typeface="+mn-lt"/>
            </a:endParaRPr>
          </a:p>
        </p:txBody>
      </p:sp>
      <p:sp>
        <p:nvSpPr>
          <p:cNvPr id="19" name="TextBox 10"/>
          <p:cNvSpPr txBox="1"/>
          <p:nvPr/>
        </p:nvSpPr>
        <p:spPr>
          <a:xfrm>
            <a:off x="7880667" y="3927935"/>
            <a:ext cx="3134564" cy="302311"/>
          </a:xfrm>
          <a:prstGeom prst="rect">
            <a:avLst/>
          </a:prstGeom>
          <a:noFill/>
        </p:spPr>
        <p:txBody>
          <a:bodyPr wrap="square" rtlCol="0">
            <a:spAutoFit/>
          </a:bodyPr>
          <a:lstStyle/>
          <a:p>
            <a:pPr marL="285550" indent="-285550" algn="just">
              <a:lnSpc>
                <a:spcPct val="130000"/>
              </a:lnSpc>
              <a:buFont typeface="Wingdings" panose="05000000000000000000" pitchFamily="2" charset="2"/>
              <a:buChar char="n"/>
            </a:pPr>
            <a:r>
              <a:rPr lang="zh-CN" altLang="en-US" sz="1000" dirty="0">
                <a:solidFill>
                  <a:srgbClr val="7F7F7F"/>
                </a:solidFill>
                <a:latin typeface="方正黑体简体" panose="02010601030101010101" pitchFamily="2" charset="-122"/>
                <a:ea typeface="方正黑体简体" panose="02010601030101010101" pitchFamily="2" charset="-122"/>
                <a:cs typeface="+mn-ea"/>
                <a:sym typeface="+mn-lt"/>
              </a:rPr>
              <a:t>严格实施财务监管和预算制度；</a:t>
            </a:r>
            <a:endParaRPr lang="en-US" altLang="zh-CN" sz="1000" dirty="0">
              <a:solidFill>
                <a:srgbClr val="7F7F7F"/>
              </a:solidFill>
              <a:latin typeface="方正黑体简体" panose="02010601030101010101" pitchFamily="2" charset="-122"/>
              <a:ea typeface="方正黑体简体" panose="02010601030101010101" pitchFamily="2" charset="-122"/>
              <a:cs typeface="+mn-ea"/>
              <a:sym typeface="+mn-lt"/>
            </a:endParaRPr>
          </a:p>
        </p:txBody>
      </p:sp>
      <p:sp>
        <p:nvSpPr>
          <p:cNvPr id="20" name="TextBox 10"/>
          <p:cNvSpPr txBox="1"/>
          <p:nvPr/>
        </p:nvSpPr>
        <p:spPr>
          <a:xfrm>
            <a:off x="7880667" y="4469842"/>
            <a:ext cx="3134564" cy="302311"/>
          </a:xfrm>
          <a:prstGeom prst="rect">
            <a:avLst/>
          </a:prstGeom>
          <a:noFill/>
        </p:spPr>
        <p:txBody>
          <a:bodyPr wrap="square" rtlCol="0">
            <a:spAutoFit/>
          </a:bodyPr>
          <a:lstStyle/>
          <a:p>
            <a:pPr marL="285550" indent="-285550" algn="just">
              <a:lnSpc>
                <a:spcPct val="130000"/>
              </a:lnSpc>
              <a:buFont typeface="Wingdings" panose="05000000000000000000" pitchFamily="2" charset="2"/>
              <a:buChar char="n"/>
            </a:pPr>
            <a:r>
              <a:rPr lang="zh-CN" altLang="en-US" sz="1000" dirty="0">
                <a:solidFill>
                  <a:srgbClr val="7F7F7F"/>
                </a:solidFill>
                <a:latin typeface="方正黑体简体" panose="02010601030101010101" pitchFamily="2" charset="-122"/>
                <a:ea typeface="方正黑体简体" panose="02010601030101010101" pitchFamily="2" charset="-122"/>
                <a:cs typeface="+mn-ea"/>
                <a:sym typeface="+mn-lt"/>
              </a:rPr>
              <a:t>聘请高素质财务和管理人员进行有效的管理。</a:t>
            </a:r>
            <a:endParaRPr lang="en-US" altLang="zh-CN" sz="1000" dirty="0">
              <a:solidFill>
                <a:srgbClr val="7F7F7F"/>
              </a:solidFill>
              <a:latin typeface="方正黑体简体" panose="02010601030101010101" pitchFamily="2" charset="-122"/>
              <a:ea typeface="方正黑体简体" panose="02010601030101010101" pitchFamily="2" charset="-122"/>
              <a:cs typeface="+mn-ea"/>
              <a:sym typeface="+mn-lt"/>
            </a:endParaRPr>
          </a:p>
        </p:txBody>
      </p:sp>
      <p:pic>
        <p:nvPicPr>
          <p:cNvPr id="25" name="图片 24">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26" name="TextBox 6">
            <a:extLst>
              <a:ext uri="{FF2B5EF4-FFF2-40B4-BE49-F238E27FC236}">
                <a16:creationId xmlns="" xmlns:a16="http://schemas.microsoft.com/office/drawing/2014/main"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27"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推广计划</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8" name="Freeform 16"/>
          <p:cNvSpPr/>
          <p:nvPr/>
        </p:nvSpPr>
        <p:spPr bwMode="auto">
          <a:xfrm>
            <a:off x="5635104" y="3106204"/>
            <a:ext cx="792319" cy="642982"/>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rgbClr val="FCE1B0"/>
          </a:solidFill>
          <a:ln>
            <a:noFill/>
          </a:ln>
        </p:spPr>
        <p:txBody>
          <a:bodyPr lIns="162518" tIns="81259" rIns="162518" bIns="81259"/>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9492120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300" fill="hold"/>
                                        <p:tgtEl>
                                          <p:spTgt spid="25"/>
                                        </p:tgtEl>
                                        <p:attrNameLst>
                                          <p:attrName>ppt_x</p:attrName>
                                        </p:attrNameLst>
                                      </p:cBhvr>
                                      <p:tavLst>
                                        <p:tav tm="0">
                                          <p:val>
                                            <p:strVal val="0-#ppt_w/2"/>
                                          </p:val>
                                        </p:tav>
                                        <p:tav tm="100000">
                                          <p:val>
                                            <p:strVal val="#ppt_x"/>
                                          </p:val>
                                        </p:tav>
                                      </p:tavLst>
                                    </p:anim>
                                    <p:anim calcmode="lin" valueType="num">
                                      <p:cBhvr additive="base">
                                        <p:cTn id="8" dur="3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300" fill="hold"/>
                                        <p:tgtEl>
                                          <p:spTgt spid="26"/>
                                        </p:tgtEl>
                                        <p:attrNameLst>
                                          <p:attrName>ppt_x</p:attrName>
                                        </p:attrNameLst>
                                      </p:cBhvr>
                                      <p:tavLst>
                                        <p:tav tm="0">
                                          <p:val>
                                            <p:strVal val="0-#ppt_w/2"/>
                                          </p:val>
                                        </p:tav>
                                        <p:tav tm="100000">
                                          <p:val>
                                            <p:strVal val="#ppt_x"/>
                                          </p:val>
                                        </p:tav>
                                      </p:tavLst>
                                    </p:anim>
                                    <p:anim calcmode="lin" valueType="num">
                                      <p:cBhvr additive="base">
                                        <p:cTn id="12" dur="3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300" fill="hold"/>
                                        <p:tgtEl>
                                          <p:spTgt spid="27"/>
                                        </p:tgtEl>
                                        <p:attrNameLst>
                                          <p:attrName>ppt_x</p:attrName>
                                        </p:attrNameLst>
                                      </p:cBhvr>
                                      <p:tavLst>
                                        <p:tav tm="0">
                                          <p:val>
                                            <p:strVal val="0-#ppt_w/2"/>
                                          </p:val>
                                        </p:tav>
                                        <p:tav tm="100000">
                                          <p:val>
                                            <p:strVal val="#ppt_x"/>
                                          </p:val>
                                        </p:tav>
                                      </p:tavLst>
                                    </p:anim>
                                    <p:anim calcmode="lin" valueType="num">
                                      <p:cBhvr additive="base">
                                        <p:cTn id="16" dur="300" fill="hold"/>
                                        <p:tgtEl>
                                          <p:spTgt spid="27"/>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1100"/>
                            </p:stCondLst>
                            <p:childTnLst>
                              <p:par>
                                <p:cTn id="24" presetID="12" presetClass="entr" presetSubtype="8"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p:tgtEl>
                                          <p:spTgt spid="3"/>
                                        </p:tgtEl>
                                        <p:attrNameLst>
                                          <p:attrName>ppt_x</p:attrName>
                                        </p:attrNameLst>
                                      </p:cBhvr>
                                      <p:tavLst>
                                        <p:tav tm="0">
                                          <p:val>
                                            <p:strVal val="#ppt_x-#ppt_w*1.125000"/>
                                          </p:val>
                                        </p:tav>
                                        <p:tav tm="100000">
                                          <p:val>
                                            <p:strVal val="#ppt_x"/>
                                          </p:val>
                                        </p:tav>
                                      </p:tavLst>
                                    </p:anim>
                                    <p:animEffect transition="in" filter="wipe(right)">
                                      <p:cBhvr>
                                        <p:cTn id="27" dur="500"/>
                                        <p:tgtEl>
                                          <p:spTgt spid="3"/>
                                        </p:tgtEl>
                                      </p:cBhvr>
                                    </p:animEffect>
                                  </p:childTnLst>
                                </p:cTn>
                              </p:par>
                              <p:par>
                                <p:cTn id="28" presetID="12" presetClass="entr" presetSubtype="2"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p:tgtEl>
                                          <p:spTgt spid="24"/>
                                        </p:tgtEl>
                                        <p:attrNameLst>
                                          <p:attrName>ppt_x</p:attrName>
                                        </p:attrNameLst>
                                      </p:cBhvr>
                                      <p:tavLst>
                                        <p:tav tm="0">
                                          <p:val>
                                            <p:strVal val="#ppt_x+#ppt_w*1.125000"/>
                                          </p:val>
                                        </p:tav>
                                        <p:tav tm="100000">
                                          <p:val>
                                            <p:strVal val="#ppt_x"/>
                                          </p:val>
                                        </p:tav>
                                      </p:tavLst>
                                    </p:anim>
                                    <p:animEffect transition="in" filter="wipe(left)">
                                      <p:cBhvr>
                                        <p:cTn id="31" dur="500"/>
                                        <p:tgtEl>
                                          <p:spTgt spid="2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
                                        <p:tgtEl>
                                          <p:spTgt spid="28"/>
                                        </p:tgtEl>
                                      </p:cBhvr>
                                    </p:animEffect>
                                  </p:childTnLst>
                                </p:cTn>
                              </p:par>
                            </p:childTnLst>
                          </p:cTn>
                        </p:par>
                        <p:par>
                          <p:cTn id="35" fill="hold">
                            <p:stCondLst>
                              <p:cond delay="1600"/>
                            </p:stCondLst>
                            <p:childTnLst>
                              <p:par>
                                <p:cTn id="36" presetID="12" presetClass="entr" presetSubtype="1"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p:tgtEl>
                                          <p:spTgt spid="17"/>
                                        </p:tgtEl>
                                        <p:attrNameLst>
                                          <p:attrName>ppt_y</p:attrName>
                                        </p:attrNameLst>
                                      </p:cBhvr>
                                      <p:tavLst>
                                        <p:tav tm="0">
                                          <p:val>
                                            <p:strVal val="#ppt_y-#ppt_h*1.125000"/>
                                          </p:val>
                                        </p:tav>
                                        <p:tav tm="100000">
                                          <p:val>
                                            <p:strVal val="#ppt_y"/>
                                          </p:val>
                                        </p:tav>
                                      </p:tavLst>
                                    </p:anim>
                                    <p:animEffect transition="in" filter="wipe(down)">
                                      <p:cBhvr>
                                        <p:cTn id="39" dur="500"/>
                                        <p:tgtEl>
                                          <p:spTgt spid="17"/>
                                        </p:tgtEl>
                                      </p:cBhvr>
                                    </p:animEffect>
                                  </p:childTnLst>
                                </p:cTn>
                              </p:par>
                            </p:childTnLst>
                          </p:cTn>
                        </p:par>
                        <p:par>
                          <p:cTn id="40" fill="hold">
                            <p:stCondLst>
                              <p:cond delay="2100"/>
                            </p:stCondLst>
                            <p:childTnLst>
                              <p:par>
                                <p:cTn id="41" presetID="1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p:tgtEl>
                                          <p:spTgt spid="19"/>
                                        </p:tgtEl>
                                        <p:attrNameLst>
                                          <p:attrName>ppt_y</p:attrName>
                                        </p:attrNameLst>
                                      </p:cBhvr>
                                      <p:tavLst>
                                        <p:tav tm="0">
                                          <p:val>
                                            <p:strVal val="#ppt_y-#ppt_h*1.125000"/>
                                          </p:val>
                                        </p:tav>
                                        <p:tav tm="100000">
                                          <p:val>
                                            <p:strVal val="#ppt_y"/>
                                          </p:val>
                                        </p:tav>
                                      </p:tavLst>
                                    </p:anim>
                                    <p:animEffect transition="in" filter="wipe(down)">
                                      <p:cBhvr>
                                        <p:cTn id="44" dur="500"/>
                                        <p:tgtEl>
                                          <p:spTgt spid="19"/>
                                        </p:tgtEl>
                                      </p:cBhvr>
                                    </p:animEffect>
                                  </p:childTnLst>
                                </p:cTn>
                              </p:par>
                            </p:childTnLst>
                          </p:cTn>
                        </p:par>
                        <p:par>
                          <p:cTn id="45" fill="hold">
                            <p:stCondLst>
                              <p:cond delay="2600"/>
                            </p:stCondLst>
                            <p:childTnLst>
                              <p:par>
                                <p:cTn id="46" presetID="12" presetClass="entr" presetSubtype="1"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p:tgtEl>
                                          <p:spTgt spid="20"/>
                                        </p:tgtEl>
                                        <p:attrNameLst>
                                          <p:attrName>ppt_y</p:attrName>
                                        </p:attrNameLst>
                                      </p:cBhvr>
                                      <p:tavLst>
                                        <p:tav tm="0">
                                          <p:val>
                                            <p:strVal val="#ppt_y-#ppt_h*1.125000"/>
                                          </p:val>
                                        </p:tav>
                                        <p:tav tm="100000">
                                          <p:val>
                                            <p:strVal val="#ppt_y"/>
                                          </p:val>
                                        </p:tav>
                                      </p:tavLst>
                                    </p:anim>
                                    <p:animEffect transition="in" filter="wipe(down)">
                                      <p:cBhvr>
                                        <p:cTn id="49" dur="500"/>
                                        <p:tgtEl>
                                          <p:spTgt spid="20"/>
                                        </p:tgtEl>
                                      </p:cBhvr>
                                    </p:animEffect>
                                  </p:childTnLst>
                                </p:cTn>
                              </p:par>
                            </p:childTnLst>
                          </p:cTn>
                        </p:par>
                        <p:par>
                          <p:cTn id="50" fill="hold">
                            <p:stCondLst>
                              <p:cond delay="3100"/>
                            </p:stCondLst>
                            <p:childTnLst>
                              <p:par>
                                <p:cTn id="51" presetID="12" presetClass="entr" presetSubtype="4"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p:tgtEl>
                                          <p:spTgt spid="13"/>
                                        </p:tgtEl>
                                        <p:attrNameLst>
                                          <p:attrName>ppt_y</p:attrName>
                                        </p:attrNameLst>
                                      </p:cBhvr>
                                      <p:tavLst>
                                        <p:tav tm="0">
                                          <p:val>
                                            <p:strVal val="#ppt_y+#ppt_h*1.125000"/>
                                          </p:val>
                                        </p:tav>
                                        <p:tav tm="100000">
                                          <p:val>
                                            <p:strVal val="#ppt_y"/>
                                          </p:val>
                                        </p:tav>
                                      </p:tavLst>
                                    </p:anim>
                                    <p:animEffect transition="in" filter="wipe(up)">
                                      <p:cBhvr>
                                        <p:cTn id="54" dur="500"/>
                                        <p:tgtEl>
                                          <p:spTgt spid="13"/>
                                        </p:tgtEl>
                                      </p:cBhvr>
                                    </p:animEffect>
                                  </p:childTnLst>
                                </p:cTn>
                              </p:par>
                            </p:childTnLst>
                          </p:cTn>
                        </p:par>
                        <p:par>
                          <p:cTn id="55" fill="hold">
                            <p:stCondLst>
                              <p:cond delay="3600"/>
                            </p:stCondLst>
                            <p:childTnLst>
                              <p:par>
                                <p:cTn id="56" presetID="12" presetClass="entr" presetSubtype="4"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additive="base">
                                        <p:cTn id="58" dur="500"/>
                                        <p:tgtEl>
                                          <p:spTgt spid="16"/>
                                        </p:tgtEl>
                                        <p:attrNameLst>
                                          <p:attrName>ppt_y</p:attrName>
                                        </p:attrNameLst>
                                      </p:cBhvr>
                                      <p:tavLst>
                                        <p:tav tm="0">
                                          <p:val>
                                            <p:strVal val="#ppt_y+#ppt_h*1.125000"/>
                                          </p:val>
                                        </p:tav>
                                        <p:tav tm="100000">
                                          <p:val>
                                            <p:strVal val="#ppt_y"/>
                                          </p:val>
                                        </p:tav>
                                      </p:tavLst>
                                    </p:anim>
                                    <p:animEffect transition="in" filter="wipe(up)">
                                      <p:cBhvr>
                                        <p:cTn id="5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7" grpId="0"/>
      <p:bldP spid="19" grpId="0"/>
      <p:bldP spid="20" grpId="0"/>
      <p:bldP spid="27" grpId="0"/>
      <p:bldP spid="2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noChangeAspect="1"/>
          </p:cNvGrpSpPr>
          <p:nvPr/>
        </p:nvGrpSpPr>
        <p:grpSpPr>
          <a:xfrm rot="5400000">
            <a:off x="9435979" y="2818326"/>
            <a:ext cx="373859" cy="248556"/>
            <a:chOff x="2881121" y="2516898"/>
            <a:chExt cx="376100" cy="250202"/>
          </a:xfrm>
          <a:solidFill>
            <a:srgbClr val="595959"/>
          </a:solidFill>
        </p:grpSpPr>
        <p:sp>
          <p:nvSpPr>
            <p:cNvPr id="33" name="矩形 14"/>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sp>
          <p:nvSpPr>
            <p:cNvPr id="34" name="矩形 14"/>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grpSp>
      <p:grpSp>
        <p:nvGrpSpPr>
          <p:cNvPr id="3" name="组合 34"/>
          <p:cNvGrpSpPr/>
          <p:nvPr/>
        </p:nvGrpSpPr>
        <p:grpSpPr>
          <a:xfrm>
            <a:off x="8158454" y="1493290"/>
            <a:ext cx="2802882" cy="1243492"/>
            <a:chOff x="6137721" y="568403"/>
            <a:chExt cx="2435756" cy="1079946"/>
          </a:xfrm>
          <a:effectLst>
            <a:outerShdw blurRad="254000" dist="63500" dir="2700000" algn="tl" rotWithShape="0">
              <a:prstClr val="black">
                <a:alpha val="30000"/>
              </a:prstClr>
            </a:outerShdw>
          </a:effectLst>
        </p:grpSpPr>
        <p:sp>
          <p:nvSpPr>
            <p:cNvPr id="36" name="矩形 35"/>
            <p:cNvSpPr/>
            <p:nvPr/>
          </p:nvSpPr>
          <p:spPr>
            <a:xfrm>
              <a:off x="6137721" y="568403"/>
              <a:ext cx="2435756" cy="1079946"/>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grpSp>
          <p:nvGrpSpPr>
            <p:cNvPr id="4" name="组合 36"/>
            <p:cNvGrpSpPr/>
            <p:nvPr/>
          </p:nvGrpSpPr>
          <p:grpSpPr>
            <a:xfrm>
              <a:off x="6186839" y="788641"/>
              <a:ext cx="2162597" cy="661654"/>
              <a:chOff x="6235328" y="877530"/>
              <a:chExt cx="2162597" cy="661654"/>
            </a:xfrm>
          </p:grpSpPr>
          <p:sp>
            <p:nvSpPr>
              <p:cNvPr id="38" name="TextBox 37"/>
              <p:cNvSpPr txBox="1"/>
              <p:nvPr/>
            </p:nvSpPr>
            <p:spPr>
              <a:xfrm>
                <a:off x="6521966" y="877530"/>
                <a:ext cx="1589736" cy="450619"/>
              </a:xfrm>
              <a:prstGeom prst="rect">
                <a:avLst/>
              </a:prstGeom>
              <a:noFill/>
            </p:spPr>
            <p:txBody>
              <a:bodyPr wrap="none" rtlCol="0">
                <a:spAutoFit/>
              </a:bodyPr>
              <a:lstStyle/>
              <a:p>
                <a:pPr>
                  <a:lnSpc>
                    <a:spcPct val="130000"/>
                  </a:lnSpc>
                </a:pPr>
                <a:r>
                  <a:rPr lang="zh-CN" altLang="en-US" sz="2132" dirty="0">
                    <a:solidFill>
                      <a:schemeClr val="bg1"/>
                    </a:solidFill>
                    <a:latin typeface="方正黑体简体" panose="02010601030101010101" pitchFamily="2" charset="-122"/>
                    <a:ea typeface="方正黑体简体" panose="02010601030101010101" pitchFamily="2" charset="-122"/>
                    <a:cs typeface="+mn-ea"/>
                    <a:sym typeface="+mn-lt"/>
                  </a:rPr>
                  <a:t>执行第一步骤</a:t>
                </a:r>
              </a:p>
            </p:txBody>
          </p:sp>
          <p:sp>
            <p:nvSpPr>
              <p:cNvPr id="39" name="Rectangle 13" descr="FD1DDF730CE4456e89755B07FE1653D0# #Rectangle 13"/>
              <p:cNvSpPr>
                <a:spLocks noChangeArrowheads="1"/>
              </p:cNvSpPr>
              <p:nvPr/>
            </p:nvSpPr>
            <p:spPr bwMode="auto">
              <a:xfrm>
                <a:off x="6235328" y="1276633"/>
                <a:ext cx="2162597" cy="262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lnSpc>
                    <a:spcPct val="130000"/>
                  </a:lnSpc>
                  <a:spcBef>
                    <a:spcPct val="0"/>
                  </a:spcBef>
                  <a:buNone/>
                  <a:defRPr/>
                </a:pPr>
                <a:r>
                  <a:rPr lang="zh-CN" altLang="en-US" sz="1000" dirty="0">
                    <a:solidFill>
                      <a:schemeClr val="bg1"/>
                    </a:solidFill>
                    <a:latin typeface="方正黑体简体" panose="02010601030101010101" pitchFamily="2" charset="-122"/>
                    <a:ea typeface="方正黑体简体" panose="02010601030101010101" pitchFamily="2" charset="-122"/>
                    <a:cs typeface="+mn-ea"/>
                    <a:sym typeface="+mn-lt"/>
                  </a:rPr>
                  <a:t>此处添加简短文字说明</a:t>
                </a:r>
                <a:endParaRPr lang="en-US" altLang="zh-CN" sz="10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grpSp>
        <p:nvGrpSpPr>
          <p:cNvPr id="5" name="组合 39"/>
          <p:cNvGrpSpPr>
            <a:grpSpLocks noChangeAspect="1"/>
          </p:cNvGrpSpPr>
          <p:nvPr/>
        </p:nvGrpSpPr>
        <p:grpSpPr>
          <a:xfrm rot="5400000">
            <a:off x="9435979" y="4589252"/>
            <a:ext cx="373859" cy="248556"/>
            <a:chOff x="2881121" y="2516898"/>
            <a:chExt cx="376100" cy="250202"/>
          </a:xfrm>
          <a:solidFill>
            <a:srgbClr val="595959"/>
          </a:solidFill>
        </p:grpSpPr>
        <p:sp>
          <p:nvSpPr>
            <p:cNvPr id="41" name="矩形 14"/>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sp>
          <p:nvSpPr>
            <p:cNvPr id="42" name="矩形 14"/>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grpSp>
      <p:grpSp>
        <p:nvGrpSpPr>
          <p:cNvPr id="6" name="组合 42"/>
          <p:cNvGrpSpPr/>
          <p:nvPr/>
        </p:nvGrpSpPr>
        <p:grpSpPr>
          <a:xfrm>
            <a:off x="8158453" y="3247085"/>
            <a:ext cx="2802881" cy="1243492"/>
            <a:chOff x="6137721" y="2051523"/>
            <a:chExt cx="2435756" cy="1079946"/>
          </a:xfrm>
          <a:solidFill>
            <a:schemeClr val="bg1">
              <a:lumMod val="50000"/>
            </a:schemeClr>
          </a:solidFill>
          <a:effectLst>
            <a:outerShdw blurRad="254000" dist="63500" dir="2700000" algn="tl" rotWithShape="0">
              <a:prstClr val="black">
                <a:alpha val="30000"/>
              </a:prstClr>
            </a:outerShdw>
          </a:effectLst>
        </p:grpSpPr>
        <p:sp>
          <p:nvSpPr>
            <p:cNvPr id="44" name="矩形 43"/>
            <p:cNvSpPr/>
            <p:nvPr/>
          </p:nvSpPr>
          <p:spPr>
            <a:xfrm>
              <a:off x="6137721" y="2051523"/>
              <a:ext cx="2435756" cy="1079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grpSp>
          <p:nvGrpSpPr>
            <p:cNvPr id="7" name="组合 44"/>
            <p:cNvGrpSpPr/>
            <p:nvPr/>
          </p:nvGrpSpPr>
          <p:grpSpPr>
            <a:xfrm>
              <a:off x="6288196" y="2281296"/>
              <a:ext cx="2106569" cy="652119"/>
              <a:chOff x="6336685" y="887065"/>
              <a:chExt cx="2106569" cy="652119"/>
            </a:xfrm>
            <a:grpFill/>
          </p:grpSpPr>
          <p:sp>
            <p:nvSpPr>
              <p:cNvPr id="75" name="TextBox 74"/>
              <p:cNvSpPr txBox="1"/>
              <p:nvPr/>
            </p:nvSpPr>
            <p:spPr>
              <a:xfrm>
                <a:off x="6465371" y="887065"/>
                <a:ext cx="1765259" cy="497007"/>
              </a:xfrm>
              <a:prstGeom prst="rect">
                <a:avLst/>
              </a:prstGeom>
              <a:grpFill/>
            </p:spPr>
            <p:txBody>
              <a:bodyPr wrap="none" rtlCol="0">
                <a:spAutoFit/>
              </a:bodyPr>
              <a:lstStyle>
                <a:defPPr>
                  <a:defRPr lang="zh-CN"/>
                </a:defPPr>
                <a:lvl1pPr>
                  <a:defRPr sz="2900">
                    <a:solidFill>
                      <a:schemeClr val="bg1"/>
                    </a:solidFill>
                    <a:latin typeface="微软雅黑" panose="020B0503020204020204" pitchFamily="34" charset="-122"/>
                    <a:ea typeface="微软雅黑" panose="020B0503020204020204" pitchFamily="34" charset="-122"/>
                  </a:defRPr>
                </a:lvl1pPr>
              </a:lstStyle>
              <a:p>
                <a:pPr>
                  <a:lnSpc>
                    <a:spcPct val="130000"/>
                  </a:lnSpc>
                </a:pPr>
                <a:r>
                  <a:rPr lang="zh-CN" altLang="en-US" sz="2399" dirty="0">
                    <a:latin typeface="方正黑体简体" panose="02010601030101010101" pitchFamily="2" charset="-122"/>
                    <a:ea typeface="方正黑体简体" panose="02010601030101010101" pitchFamily="2" charset="-122"/>
                    <a:cs typeface="+mn-ea"/>
                    <a:sym typeface="+mn-lt"/>
                  </a:rPr>
                  <a:t>执行第二步骤</a:t>
                </a:r>
              </a:p>
            </p:txBody>
          </p:sp>
          <p:sp>
            <p:nvSpPr>
              <p:cNvPr id="76" name="Rectangle 13" descr="FD1DDF730CE4456e89755B07FE1653D0# #Rectangle 13"/>
              <p:cNvSpPr>
                <a:spLocks noChangeArrowheads="1"/>
              </p:cNvSpPr>
              <p:nvPr/>
            </p:nvSpPr>
            <p:spPr bwMode="auto">
              <a:xfrm>
                <a:off x="6336685" y="1276633"/>
                <a:ext cx="2106569" cy="2625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lnSpc>
                    <a:spcPct val="130000"/>
                  </a:lnSpc>
                  <a:spcBef>
                    <a:spcPct val="0"/>
                  </a:spcBef>
                  <a:buNone/>
                  <a:defRPr/>
                </a:pPr>
                <a:r>
                  <a:rPr lang="zh-CN" altLang="en-US" sz="1000" dirty="0">
                    <a:solidFill>
                      <a:schemeClr val="bg1"/>
                    </a:solidFill>
                    <a:latin typeface="方正黑体简体" panose="02010601030101010101" pitchFamily="2" charset="-122"/>
                    <a:ea typeface="方正黑体简体" panose="02010601030101010101" pitchFamily="2" charset="-122"/>
                    <a:cs typeface="+mn-ea"/>
                    <a:sym typeface="+mn-lt"/>
                  </a:rPr>
                  <a:t>此处添加简短文字说明</a:t>
                </a:r>
                <a:endParaRPr lang="en-US" altLang="zh-CN" sz="10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grpSp>
        <p:nvGrpSpPr>
          <p:cNvPr id="8" name="组合 76"/>
          <p:cNvGrpSpPr/>
          <p:nvPr/>
        </p:nvGrpSpPr>
        <p:grpSpPr>
          <a:xfrm>
            <a:off x="8158451" y="5044705"/>
            <a:ext cx="2802882" cy="1243492"/>
            <a:chOff x="6137721" y="3534643"/>
            <a:chExt cx="2435756" cy="1079946"/>
          </a:xfrm>
          <a:solidFill>
            <a:srgbClr val="4F4D50"/>
          </a:solidFill>
          <a:effectLst>
            <a:outerShdw blurRad="254000" dist="63500" dir="2700000" algn="tl" rotWithShape="0">
              <a:prstClr val="black">
                <a:alpha val="30000"/>
              </a:prstClr>
            </a:outerShdw>
          </a:effectLst>
        </p:grpSpPr>
        <p:sp>
          <p:nvSpPr>
            <p:cNvPr id="78" name="矩形 77"/>
            <p:cNvSpPr/>
            <p:nvPr/>
          </p:nvSpPr>
          <p:spPr>
            <a:xfrm>
              <a:off x="6137721" y="3534643"/>
              <a:ext cx="2435756" cy="1079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grpSp>
          <p:nvGrpSpPr>
            <p:cNvPr id="9" name="组合 78"/>
            <p:cNvGrpSpPr/>
            <p:nvPr/>
          </p:nvGrpSpPr>
          <p:grpSpPr>
            <a:xfrm>
              <a:off x="6371557" y="3764416"/>
              <a:ext cx="1977882" cy="652119"/>
              <a:chOff x="6420046" y="887065"/>
              <a:chExt cx="1977882" cy="652119"/>
            </a:xfrm>
            <a:grpFill/>
          </p:grpSpPr>
          <p:sp>
            <p:nvSpPr>
              <p:cNvPr id="80" name="TextBox 79"/>
              <p:cNvSpPr txBox="1"/>
              <p:nvPr/>
            </p:nvSpPr>
            <p:spPr>
              <a:xfrm>
                <a:off x="6465372" y="887065"/>
                <a:ext cx="1765258" cy="497007"/>
              </a:xfrm>
              <a:prstGeom prst="rect">
                <a:avLst/>
              </a:prstGeom>
              <a:grpFill/>
            </p:spPr>
            <p:txBody>
              <a:bodyPr wrap="none" rtlCol="0">
                <a:spAutoFit/>
              </a:bodyPr>
              <a:lstStyle>
                <a:defPPr>
                  <a:defRPr lang="zh-CN"/>
                </a:defPPr>
                <a:lvl1pPr>
                  <a:defRPr sz="2900">
                    <a:solidFill>
                      <a:schemeClr val="bg1"/>
                    </a:solidFill>
                    <a:latin typeface="微软雅黑" panose="020B0503020204020204" pitchFamily="34" charset="-122"/>
                    <a:ea typeface="微软雅黑" panose="020B0503020204020204" pitchFamily="34" charset="-122"/>
                  </a:defRPr>
                </a:lvl1pPr>
              </a:lstStyle>
              <a:p>
                <a:pPr>
                  <a:lnSpc>
                    <a:spcPct val="130000"/>
                  </a:lnSpc>
                </a:pPr>
                <a:r>
                  <a:rPr lang="zh-CN" altLang="en-US" sz="2399" dirty="0">
                    <a:latin typeface="方正黑体简体" panose="02010601030101010101" pitchFamily="2" charset="-122"/>
                    <a:ea typeface="方正黑体简体" panose="02010601030101010101" pitchFamily="2" charset="-122"/>
                    <a:cs typeface="+mn-ea"/>
                    <a:sym typeface="+mn-lt"/>
                  </a:rPr>
                  <a:t>执行第三步骤</a:t>
                </a:r>
              </a:p>
            </p:txBody>
          </p:sp>
          <p:sp>
            <p:nvSpPr>
              <p:cNvPr id="81" name="Rectangle 13" descr="FD1DDF730CE4456e89755B07FE1653D0# #Rectangle 13"/>
              <p:cNvSpPr>
                <a:spLocks noChangeArrowheads="1"/>
              </p:cNvSpPr>
              <p:nvPr/>
            </p:nvSpPr>
            <p:spPr bwMode="auto">
              <a:xfrm>
                <a:off x="6420046" y="1276633"/>
                <a:ext cx="1977882" cy="2625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lnSpc>
                    <a:spcPct val="130000"/>
                  </a:lnSpc>
                  <a:spcBef>
                    <a:spcPct val="0"/>
                  </a:spcBef>
                  <a:buNone/>
                  <a:defRPr/>
                </a:pPr>
                <a:r>
                  <a:rPr lang="zh-CN" altLang="en-US" sz="1000" dirty="0">
                    <a:solidFill>
                      <a:schemeClr val="bg1"/>
                    </a:solidFill>
                    <a:latin typeface="方正黑体简体" panose="02010601030101010101" pitchFamily="2" charset="-122"/>
                    <a:ea typeface="方正黑体简体" panose="02010601030101010101" pitchFamily="2" charset="-122"/>
                    <a:cs typeface="+mn-ea"/>
                    <a:sym typeface="+mn-lt"/>
                  </a:rPr>
                  <a:t>此处添加简短文字说明</a:t>
                </a:r>
                <a:endParaRPr lang="en-US" altLang="zh-CN" sz="10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sp>
        <p:nvSpPr>
          <p:cNvPr id="82" name="TextBox 81"/>
          <p:cNvSpPr txBox="1"/>
          <p:nvPr/>
        </p:nvSpPr>
        <p:spPr>
          <a:xfrm>
            <a:off x="1003296" y="4609634"/>
            <a:ext cx="6820446" cy="1123022"/>
          </a:xfrm>
          <a:prstGeom prst="rect">
            <a:avLst/>
          </a:prstGeom>
          <a:noFill/>
        </p:spPr>
        <p:txBody>
          <a:bodyPr wrap="square" lIns="121821" tIns="60909" rIns="121821" bIns="60909" rtlCol="0">
            <a:spAutoFit/>
          </a:bodyPr>
          <a:lstStyle/>
          <a:p>
            <a:pPr algn="just">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点击输入计划的详细文字内容，文字语言要精炼概括，避免用冗长空洞的词汇，给人以真实诚挚的感觉。计划条理要清晰，可操作性要强，用清晰明了的思路呈现自己想要表达的观点与计划。</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计划的详细文字内容语言要精炼概括，避免用冗长空洞的词汇，给人以真实诚挚的感觉。计划条理要清晰，可操作性要强，用清晰明了的思路呈现自己的观点与计划。</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84" name="圆角矩形 4"/>
          <p:cNvSpPr/>
          <p:nvPr/>
        </p:nvSpPr>
        <p:spPr>
          <a:xfrm>
            <a:off x="1132506" y="1767627"/>
            <a:ext cx="6578138" cy="2558925"/>
          </a:xfrm>
          <a:custGeom>
            <a:avLst/>
            <a:gdLst/>
            <a:ahLst/>
            <a:cxnLst/>
            <a:rect l="l" t="t" r="r" b="b"/>
            <a:pathLst>
              <a:path w="7961882" h="3169464">
                <a:moveTo>
                  <a:pt x="7235898" y="2392004"/>
                </a:moveTo>
                <a:lnTo>
                  <a:pt x="7910406" y="2392004"/>
                </a:lnTo>
                <a:cubicBezTo>
                  <a:pt x="7938835" y="2392004"/>
                  <a:pt x="7961882" y="2415051"/>
                  <a:pt x="7961882" y="2443480"/>
                </a:cubicBezTo>
                <a:lnTo>
                  <a:pt x="7961882" y="3117988"/>
                </a:lnTo>
                <a:cubicBezTo>
                  <a:pt x="7961882" y="3146417"/>
                  <a:pt x="7938835" y="3169464"/>
                  <a:pt x="7910406" y="3169464"/>
                </a:cubicBezTo>
                <a:lnTo>
                  <a:pt x="7235898" y="3169464"/>
                </a:lnTo>
                <a:cubicBezTo>
                  <a:pt x="7207469" y="3169464"/>
                  <a:pt x="7184422" y="3146417"/>
                  <a:pt x="7184422" y="3117988"/>
                </a:cubicBezTo>
                <a:lnTo>
                  <a:pt x="7184422" y="2443480"/>
                </a:lnTo>
                <a:cubicBezTo>
                  <a:pt x="7184422" y="2415051"/>
                  <a:pt x="7207469" y="2392004"/>
                  <a:pt x="7235898" y="2392004"/>
                </a:cubicBezTo>
                <a:close/>
                <a:moveTo>
                  <a:pt x="6437628" y="2392004"/>
                </a:moveTo>
                <a:lnTo>
                  <a:pt x="7112136" y="2392004"/>
                </a:lnTo>
                <a:cubicBezTo>
                  <a:pt x="7140565" y="2392004"/>
                  <a:pt x="7163612" y="2415051"/>
                  <a:pt x="7163612" y="2443480"/>
                </a:cubicBezTo>
                <a:lnTo>
                  <a:pt x="7163612" y="3117988"/>
                </a:lnTo>
                <a:cubicBezTo>
                  <a:pt x="7163612" y="3146417"/>
                  <a:pt x="7140565" y="3169464"/>
                  <a:pt x="7112136" y="3169464"/>
                </a:cubicBezTo>
                <a:lnTo>
                  <a:pt x="6437628" y="3169464"/>
                </a:lnTo>
                <a:cubicBezTo>
                  <a:pt x="6409199" y="3169464"/>
                  <a:pt x="6386152" y="3146417"/>
                  <a:pt x="6386152" y="3117988"/>
                </a:cubicBezTo>
                <a:lnTo>
                  <a:pt x="6386152" y="2443480"/>
                </a:lnTo>
                <a:cubicBezTo>
                  <a:pt x="6386152" y="2415051"/>
                  <a:pt x="6409199" y="2392004"/>
                  <a:pt x="6437628" y="2392004"/>
                </a:cubicBezTo>
                <a:close/>
                <a:moveTo>
                  <a:pt x="5639359" y="2392004"/>
                </a:moveTo>
                <a:lnTo>
                  <a:pt x="6313867" y="2392004"/>
                </a:lnTo>
                <a:cubicBezTo>
                  <a:pt x="6342296" y="2392004"/>
                  <a:pt x="6365343" y="2415051"/>
                  <a:pt x="6365343" y="2443480"/>
                </a:cubicBezTo>
                <a:lnTo>
                  <a:pt x="6365343" y="3117988"/>
                </a:lnTo>
                <a:cubicBezTo>
                  <a:pt x="6365343" y="3146417"/>
                  <a:pt x="6342296" y="3169464"/>
                  <a:pt x="6313867" y="3169464"/>
                </a:cubicBezTo>
                <a:lnTo>
                  <a:pt x="5639359" y="3169464"/>
                </a:lnTo>
                <a:cubicBezTo>
                  <a:pt x="5610930" y="3169464"/>
                  <a:pt x="5587883" y="3146417"/>
                  <a:pt x="5587883" y="3117988"/>
                </a:cubicBezTo>
                <a:lnTo>
                  <a:pt x="5587883" y="2443480"/>
                </a:lnTo>
                <a:cubicBezTo>
                  <a:pt x="5587883" y="2415051"/>
                  <a:pt x="5610930" y="2392004"/>
                  <a:pt x="5639359" y="2392004"/>
                </a:cubicBezTo>
                <a:close/>
                <a:moveTo>
                  <a:pt x="4841090" y="2392004"/>
                </a:moveTo>
                <a:lnTo>
                  <a:pt x="5515598" y="2392004"/>
                </a:lnTo>
                <a:cubicBezTo>
                  <a:pt x="5544027" y="2392004"/>
                  <a:pt x="5567074" y="2415051"/>
                  <a:pt x="5567074" y="2443480"/>
                </a:cubicBezTo>
                <a:lnTo>
                  <a:pt x="5567074" y="3117988"/>
                </a:lnTo>
                <a:cubicBezTo>
                  <a:pt x="5567074" y="3146417"/>
                  <a:pt x="5544027" y="3169464"/>
                  <a:pt x="5515598" y="3169464"/>
                </a:cubicBezTo>
                <a:lnTo>
                  <a:pt x="4841090" y="3169464"/>
                </a:lnTo>
                <a:cubicBezTo>
                  <a:pt x="4812661" y="3169464"/>
                  <a:pt x="4789614" y="3146417"/>
                  <a:pt x="4789614" y="3117988"/>
                </a:cubicBezTo>
                <a:lnTo>
                  <a:pt x="4789614" y="2443480"/>
                </a:lnTo>
                <a:cubicBezTo>
                  <a:pt x="4789614" y="2415051"/>
                  <a:pt x="4812661" y="2392004"/>
                  <a:pt x="4841090" y="2392004"/>
                </a:cubicBezTo>
                <a:close/>
                <a:moveTo>
                  <a:pt x="4042821" y="2392004"/>
                </a:moveTo>
                <a:lnTo>
                  <a:pt x="4717329" y="2392004"/>
                </a:lnTo>
                <a:cubicBezTo>
                  <a:pt x="4745758" y="2392004"/>
                  <a:pt x="4768805" y="2415051"/>
                  <a:pt x="4768805" y="2443480"/>
                </a:cubicBezTo>
                <a:lnTo>
                  <a:pt x="4768805" y="3117988"/>
                </a:lnTo>
                <a:cubicBezTo>
                  <a:pt x="4768805" y="3146417"/>
                  <a:pt x="4745758" y="3169464"/>
                  <a:pt x="4717329" y="3169464"/>
                </a:cubicBezTo>
                <a:lnTo>
                  <a:pt x="4042821" y="3169464"/>
                </a:lnTo>
                <a:cubicBezTo>
                  <a:pt x="4014392" y="3169464"/>
                  <a:pt x="3991345" y="3146417"/>
                  <a:pt x="3991345" y="3117988"/>
                </a:cubicBezTo>
                <a:lnTo>
                  <a:pt x="3991345" y="2443480"/>
                </a:lnTo>
                <a:cubicBezTo>
                  <a:pt x="3991345" y="2415051"/>
                  <a:pt x="4014392" y="2392004"/>
                  <a:pt x="4042821" y="2392004"/>
                </a:cubicBezTo>
                <a:close/>
                <a:moveTo>
                  <a:pt x="3244552" y="2392004"/>
                </a:moveTo>
                <a:lnTo>
                  <a:pt x="3919060" y="2392004"/>
                </a:lnTo>
                <a:cubicBezTo>
                  <a:pt x="3947489" y="2392004"/>
                  <a:pt x="3970536" y="2415051"/>
                  <a:pt x="3970536" y="2443480"/>
                </a:cubicBezTo>
                <a:lnTo>
                  <a:pt x="3970536" y="3117988"/>
                </a:lnTo>
                <a:cubicBezTo>
                  <a:pt x="3970536" y="3146417"/>
                  <a:pt x="3947489" y="3169464"/>
                  <a:pt x="3919060" y="3169464"/>
                </a:cubicBezTo>
                <a:lnTo>
                  <a:pt x="3244552" y="3169464"/>
                </a:lnTo>
                <a:cubicBezTo>
                  <a:pt x="3216123" y="3169464"/>
                  <a:pt x="3193076" y="3146417"/>
                  <a:pt x="3193076" y="3117988"/>
                </a:cubicBezTo>
                <a:lnTo>
                  <a:pt x="3193076" y="2443480"/>
                </a:lnTo>
                <a:cubicBezTo>
                  <a:pt x="3193076" y="2415051"/>
                  <a:pt x="3216123" y="2392004"/>
                  <a:pt x="3244552" y="2392004"/>
                </a:cubicBezTo>
                <a:close/>
                <a:moveTo>
                  <a:pt x="2446283" y="2392004"/>
                </a:moveTo>
                <a:lnTo>
                  <a:pt x="3120791" y="2392004"/>
                </a:lnTo>
                <a:cubicBezTo>
                  <a:pt x="3149220" y="2392004"/>
                  <a:pt x="3172267" y="2415051"/>
                  <a:pt x="3172267" y="2443480"/>
                </a:cubicBezTo>
                <a:lnTo>
                  <a:pt x="3172267" y="3117988"/>
                </a:lnTo>
                <a:cubicBezTo>
                  <a:pt x="3172267" y="3146417"/>
                  <a:pt x="3149220" y="3169464"/>
                  <a:pt x="3120791" y="3169464"/>
                </a:cubicBezTo>
                <a:lnTo>
                  <a:pt x="2446283" y="3169464"/>
                </a:lnTo>
                <a:cubicBezTo>
                  <a:pt x="2417854" y="3169464"/>
                  <a:pt x="2394807" y="3146417"/>
                  <a:pt x="2394807" y="3117988"/>
                </a:cubicBezTo>
                <a:lnTo>
                  <a:pt x="2394807" y="2443480"/>
                </a:lnTo>
                <a:cubicBezTo>
                  <a:pt x="2394807" y="2415051"/>
                  <a:pt x="2417854" y="2392004"/>
                  <a:pt x="2446283" y="2392004"/>
                </a:cubicBezTo>
                <a:close/>
                <a:moveTo>
                  <a:pt x="1648014" y="2392004"/>
                </a:moveTo>
                <a:lnTo>
                  <a:pt x="2322522" y="2392004"/>
                </a:lnTo>
                <a:cubicBezTo>
                  <a:pt x="2350951" y="2392004"/>
                  <a:pt x="2373998" y="2415051"/>
                  <a:pt x="2373998" y="2443480"/>
                </a:cubicBezTo>
                <a:lnTo>
                  <a:pt x="2373998" y="3117988"/>
                </a:lnTo>
                <a:cubicBezTo>
                  <a:pt x="2373998" y="3146417"/>
                  <a:pt x="2350951" y="3169464"/>
                  <a:pt x="2322522" y="3169464"/>
                </a:cubicBezTo>
                <a:lnTo>
                  <a:pt x="1648014" y="3169464"/>
                </a:lnTo>
                <a:cubicBezTo>
                  <a:pt x="1619585" y="3169464"/>
                  <a:pt x="1596538" y="3146417"/>
                  <a:pt x="1596538" y="3117988"/>
                </a:cubicBezTo>
                <a:lnTo>
                  <a:pt x="1596538" y="2443480"/>
                </a:lnTo>
                <a:cubicBezTo>
                  <a:pt x="1596538" y="2415051"/>
                  <a:pt x="1619585" y="2392004"/>
                  <a:pt x="1648014" y="2392004"/>
                </a:cubicBezTo>
                <a:close/>
                <a:moveTo>
                  <a:pt x="849745" y="2392004"/>
                </a:moveTo>
                <a:lnTo>
                  <a:pt x="1524253" y="2392004"/>
                </a:lnTo>
                <a:cubicBezTo>
                  <a:pt x="1552682" y="2392004"/>
                  <a:pt x="1575729" y="2415051"/>
                  <a:pt x="1575729" y="2443480"/>
                </a:cubicBezTo>
                <a:lnTo>
                  <a:pt x="1575729" y="3117988"/>
                </a:lnTo>
                <a:cubicBezTo>
                  <a:pt x="1575729" y="3146417"/>
                  <a:pt x="1552682" y="3169464"/>
                  <a:pt x="1524253" y="3169464"/>
                </a:cubicBezTo>
                <a:lnTo>
                  <a:pt x="849745" y="3169464"/>
                </a:lnTo>
                <a:cubicBezTo>
                  <a:pt x="821316" y="3169464"/>
                  <a:pt x="798269" y="3146417"/>
                  <a:pt x="798269" y="3117988"/>
                </a:cubicBezTo>
                <a:lnTo>
                  <a:pt x="798269" y="2443480"/>
                </a:lnTo>
                <a:cubicBezTo>
                  <a:pt x="798269" y="2415051"/>
                  <a:pt x="821316" y="2392004"/>
                  <a:pt x="849745" y="2392004"/>
                </a:cubicBezTo>
                <a:close/>
                <a:moveTo>
                  <a:pt x="51476" y="2392004"/>
                </a:moveTo>
                <a:lnTo>
                  <a:pt x="725984" y="2392004"/>
                </a:lnTo>
                <a:cubicBezTo>
                  <a:pt x="754413" y="2392004"/>
                  <a:pt x="777460" y="2415051"/>
                  <a:pt x="777460" y="2443480"/>
                </a:cubicBezTo>
                <a:lnTo>
                  <a:pt x="777460" y="3117988"/>
                </a:lnTo>
                <a:cubicBezTo>
                  <a:pt x="777460" y="3146417"/>
                  <a:pt x="754413" y="3169464"/>
                  <a:pt x="725984" y="3169464"/>
                </a:cubicBezTo>
                <a:lnTo>
                  <a:pt x="51476" y="3169464"/>
                </a:lnTo>
                <a:cubicBezTo>
                  <a:pt x="23047" y="3169464"/>
                  <a:pt x="0" y="3146417"/>
                  <a:pt x="0" y="3117988"/>
                </a:cubicBezTo>
                <a:lnTo>
                  <a:pt x="0" y="2443480"/>
                </a:lnTo>
                <a:cubicBezTo>
                  <a:pt x="0" y="2415051"/>
                  <a:pt x="23047" y="2392004"/>
                  <a:pt x="51476" y="2392004"/>
                </a:cubicBezTo>
                <a:close/>
                <a:moveTo>
                  <a:pt x="7235898" y="1594670"/>
                </a:moveTo>
                <a:lnTo>
                  <a:pt x="7910406" y="1594670"/>
                </a:lnTo>
                <a:cubicBezTo>
                  <a:pt x="7938835" y="1594670"/>
                  <a:pt x="7961882" y="1617717"/>
                  <a:pt x="7961882" y="1646146"/>
                </a:cubicBezTo>
                <a:lnTo>
                  <a:pt x="7961882" y="2320654"/>
                </a:lnTo>
                <a:cubicBezTo>
                  <a:pt x="7961882" y="2349083"/>
                  <a:pt x="7938835" y="2372130"/>
                  <a:pt x="7910406" y="2372130"/>
                </a:cubicBezTo>
                <a:lnTo>
                  <a:pt x="7235898" y="2372130"/>
                </a:lnTo>
                <a:cubicBezTo>
                  <a:pt x="7207469" y="2372130"/>
                  <a:pt x="7184422" y="2349083"/>
                  <a:pt x="7184422" y="2320654"/>
                </a:cubicBezTo>
                <a:lnTo>
                  <a:pt x="7184422" y="1646146"/>
                </a:lnTo>
                <a:cubicBezTo>
                  <a:pt x="7184422" y="1617717"/>
                  <a:pt x="7207469" y="1594670"/>
                  <a:pt x="7235898" y="1594670"/>
                </a:cubicBezTo>
                <a:close/>
                <a:moveTo>
                  <a:pt x="6437628" y="1594670"/>
                </a:moveTo>
                <a:lnTo>
                  <a:pt x="7112136" y="1594670"/>
                </a:lnTo>
                <a:cubicBezTo>
                  <a:pt x="7140565" y="1594670"/>
                  <a:pt x="7163612" y="1617717"/>
                  <a:pt x="7163612" y="1646146"/>
                </a:cubicBezTo>
                <a:lnTo>
                  <a:pt x="7163612" y="2320654"/>
                </a:lnTo>
                <a:cubicBezTo>
                  <a:pt x="7163612" y="2349083"/>
                  <a:pt x="7140565" y="2372130"/>
                  <a:pt x="7112136" y="2372130"/>
                </a:cubicBezTo>
                <a:lnTo>
                  <a:pt x="6437628" y="2372130"/>
                </a:lnTo>
                <a:cubicBezTo>
                  <a:pt x="6409199" y="2372130"/>
                  <a:pt x="6386152" y="2349083"/>
                  <a:pt x="6386152" y="2320654"/>
                </a:cubicBezTo>
                <a:lnTo>
                  <a:pt x="6386152" y="1646146"/>
                </a:lnTo>
                <a:cubicBezTo>
                  <a:pt x="6386152" y="1617717"/>
                  <a:pt x="6409199" y="1594670"/>
                  <a:pt x="6437628" y="1594670"/>
                </a:cubicBezTo>
                <a:close/>
                <a:moveTo>
                  <a:pt x="5639359" y="1594670"/>
                </a:moveTo>
                <a:lnTo>
                  <a:pt x="6313867" y="1594670"/>
                </a:lnTo>
                <a:cubicBezTo>
                  <a:pt x="6342296" y="1594670"/>
                  <a:pt x="6365343" y="1617717"/>
                  <a:pt x="6365343" y="1646146"/>
                </a:cubicBezTo>
                <a:lnTo>
                  <a:pt x="6365343" y="2320654"/>
                </a:lnTo>
                <a:cubicBezTo>
                  <a:pt x="6365343" y="2349083"/>
                  <a:pt x="6342296" y="2372130"/>
                  <a:pt x="6313867" y="2372130"/>
                </a:cubicBezTo>
                <a:lnTo>
                  <a:pt x="5639359" y="2372130"/>
                </a:lnTo>
                <a:cubicBezTo>
                  <a:pt x="5610930" y="2372130"/>
                  <a:pt x="5587883" y="2349083"/>
                  <a:pt x="5587883" y="2320654"/>
                </a:cubicBezTo>
                <a:lnTo>
                  <a:pt x="5587883" y="1646146"/>
                </a:lnTo>
                <a:cubicBezTo>
                  <a:pt x="5587883" y="1617717"/>
                  <a:pt x="5610930" y="1594670"/>
                  <a:pt x="5639359" y="1594670"/>
                </a:cubicBezTo>
                <a:close/>
                <a:moveTo>
                  <a:pt x="4841090" y="1594670"/>
                </a:moveTo>
                <a:lnTo>
                  <a:pt x="5515598" y="1594670"/>
                </a:lnTo>
                <a:cubicBezTo>
                  <a:pt x="5544027" y="1594670"/>
                  <a:pt x="5567074" y="1617717"/>
                  <a:pt x="5567074" y="1646146"/>
                </a:cubicBezTo>
                <a:lnTo>
                  <a:pt x="5567074" y="2320654"/>
                </a:lnTo>
                <a:cubicBezTo>
                  <a:pt x="5567074" y="2349083"/>
                  <a:pt x="5544027" y="2372130"/>
                  <a:pt x="5515598" y="2372130"/>
                </a:cubicBezTo>
                <a:lnTo>
                  <a:pt x="4841090" y="2372130"/>
                </a:lnTo>
                <a:cubicBezTo>
                  <a:pt x="4812661" y="2372130"/>
                  <a:pt x="4789614" y="2349083"/>
                  <a:pt x="4789614" y="2320654"/>
                </a:cubicBezTo>
                <a:lnTo>
                  <a:pt x="4789614" y="1646146"/>
                </a:lnTo>
                <a:cubicBezTo>
                  <a:pt x="4789614" y="1617717"/>
                  <a:pt x="4812661" y="1594670"/>
                  <a:pt x="4841090" y="1594670"/>
                </a:cubicBezTo>
                <a:close/>
                <a:moveTo>
                  <a:pt x="4042821" y="1594670"/>
                </a:moveTo>
                <a:lnTo>
                  <a:pt x="4717329" y="1594670"/>
                </a:lnTo>
                <a:cubicBezTo>
                  <a:pt x="4745758" y="1594670"/>
                  <a:pt x="4768805" y="1617717"/>
                  <a:pt x="4768805" y="1646146"/>
                </a:cubicBezTo>
                <a:lnTo>
                  <a:pt x="4768805" y="2320654"/>
                </a:lnTo>
                <a:cubicBezTo>
                  <a:pt x="4768805" y="2349083"/>
                  <a:pt x="4745758" y="2372130"/>
                  <a:pt x="4717329" y="2372130"/>
                </a:cubicBezTo>
                <a:lnTo>
                  <a:pt x="4042821" y="2372130"/>
                </a:lnTo>
                <a:cubicBezTo>
                  <a:pt x="4014392" y="2372130"/>
                  <a:pt x="3991345" y="2349083"/>
                  <a:pt x="3991345" y="2320654"/>
                </a:cubicBezTo>
                <a:lnTo>
                  <a:pt x="3991345" y="1646146"/>
                </a:lnTo>
                <a:cubicBezTo>
                  <a:pt x="3991345" y="1617717"/>
                  <a:pt x="4014392" y="1594670"/>
                  <a:pt x="4042821" y="1594670"/>
                </a:cubicBezTo>
                <a:close/>
                <a:moveTo>
                  <a:pt x="3244552" y="1594670"/>
                </a:moveTo>
                <a:lnTo>
                  <a:pt x="3919060" y="1594670"/>
                </a:lnTo>
                <a:cubicBezTo>
                  <a:pt x="3947489" y="1594670"/>
                  <a:pt x="3970536" y="1617717"/>
                  <a:pt x="3970536" y="1646146"/>
                </a:cubicBezTo>
                <a:lnTo>
                  <a:pt x="3970536" y="2320654"/>
                </a:lnTo>
                <a:cubicBezTo>
                  <a:pt x="3970536" y="2349083"/>
                  <a:pt x="3947489" y="2372130"/>
                  <a:pt x="3919060" y="2372130"/>
                </a:cubicBezTo>
                <a:lnTo>
                  <a:pt x="3244552" y="2372130"/>
                </a:lnTo>
                <a:cubicBezTo>
                  <a:pt x="3216123" y="2372130"/>
                  <a:pt x="3193076" y="2349083"/>
                  <a:pt x="3193076" y="2320654"/>
                </a:cubicBezTo>
                <a:lnTo>
                  <a:pt x="3193076" y="1646146"/>
                </a:lnTo>
                <a:cubicBezTo>
                  <a:pt x="3193076" y="1617717"/>
                  <a:pt x="3216123" y="1594670"/>
                  <a:pt x="3244552" y="1594670"/>
                </a:cubicBezTo>
                <a:close/>
                <a:moveTo>
                  <a:pt x="2446283" y="1594670"/>
                </a:moveTo>
                <a:lnTo>
                  <a:pt x="3120791" y="1594670"/>
                </a:lnTo>
                <a:cubicBezTo>
                  <a:pt x="3149220" y="1594670"/>
                  <a:pt x="3172267" y="1617717"/>
                  <a:pt x="3172267" y="1646146"/>
                </a:cubicBezTo>
                <a:lnTo>
                  <a:pt x="3172267" y="2320654"/>
                </a:lnTo>
                <a:cubicBezTo>
                  <a:pt x="3172267" y="2349083"/>
                  <a:pt x="3149220" y="2372130"/>
                  <a:pt x="3120791" y="2372130"/>
                </a:cubicBezTo>
                <a:lnTo>
                  <a:pt x="2446283" y="2372130"/>
                </a:lnTo>
                <a:cubicBezTo>
                  <a:pt x="2417854" y="2372130"/>
                  <a:pt x="2394807" y="2349083"/>
                  <a:pt x="2394807" y="2320654"/>
                </a:cubicBezTo>
                <a:lnTo>
                  <a:pt x="2394807" y="1646146"/>
                </a:lnTo>
                <a:cubicBezTo>
                  <a:pt x="2394807" y="1617717"/>
                  <a:pt x="2417854" y="1594670"/>
                  <a:pt x="2446283" y="1594670"/>
                </a:cubicBezTo>
                <a:close/>
                <a:moveTo>
                  <a:pt x="1648014" y="1594670"/>
                </a:moveTo>
                <a:lnTo>
                  <a:pt x="2322522" y="1594670"/>
                </a:lnTo>
                <a:cubicBezTo>
                  <a:pt x="2350951" y="1594670"/>
                  <a:pt x="2373998" y="1617717"/>
                  <a:pt x="2373998" y="1646146"/>
                </a:cubicBezTo>
                <a:lnTo>
                  <a:pt x="2373998" y="2320654"/>
                </a:lnTo>
                <a:cubicBezTo>
                  <a:pt x="2373998" y="2349083"/>
                  <a:pt x="2350951" y="2372130"/>
                  <a:pt x="2322522" y="2372130"/>
                </a:cubicBezTo>
                <a:lnTo>
                  <a:pt x="1648014" y="2372130"/>
                </a:lnTo>
                <a:cubicBezTo>
                  <a:pt x="1619585" y="2372130"/>
                  <a:pt x="1596538" y="2349083"/>
                  <a:pt x="1596538" y="2320654"/>
                </a:cubicBezTo>
                <a:lnTo>
                  <a:pt x="1596538" y="1646146"/>
                </a:lnTo>
                <a:cubicBezTo>
                  <a:pt x="1596538" y="1617717"/>
                  <a:pt x="1619585" y="1594670"/>
                  <a:pt x="1648014" y="1594670"/>
                </a:cubicBezTo>
                <a:close/>
                <a:moveTo>
                  <a:pt x="849745" y="1594670"/>
                </a:moveTo>
                <a:lnTo>
                  <a:pt x="1524253" y="1594670"/>
                </a:lnTo>
                <a:cubicBezTo>
                  <a:pt x="1552682" y="1594670"/>
                  <a:pt x="1575729" y="1617717"/>
                  <a:pt x="1575729" y="1646146"/>
                </a:cubicBezTo>
                <a:lnTo>
                  <a:pt x="1575729" y="2320654"/>
                </a:lnTo>
                <a:cubicBezTo>
                  <a:pt x="1575729" y="2349083"/>
                  <a:pt x="1552682" y="2372130"/>
                  <a:pt x="1524253" y="2372130"/>
                </a:cubicBezTo>
                <a:lnTo>
                  <a:pt x="849745" y="2372130"/>
                </a:lnTo>
                <a:cubicBezTo>
                  <a:pt x="821316" y="2372130"/>
                  <a:pt x="798269" y="2349083"/>
                  <a:pt x="798269" y="2320654"/>
                </a:cubicBezTo>
                <a:lnTo>
                  <a:pt x="798269" y="1646146"/>
                </a:lnTo>
                <a:cubicBezTo>
                  <a:pt x="798269" y="1617717"/>
                  <a:pt x="821316" y="1594670"/>
                  <a:pt x="849745" y="1594670"/>
                </a:cubicBezTo>
                <a:close/>
                <a:moveTo>
                  <a:pt x="51476" y="1594670"/>
                </a:moveTo>
                <a:lnTo>
                  <a:pt x="725984" y="1594670"/>
                </a:lnTo>
                <a:cubicBezTo>
                  <a:pt x="754413" y="1594670"/>
                  <a:pt x="777460" y="1617717"/>
                  <a:pt x="777460" y="1646146"/>
                </a:cubicBezTo>
                <a:lnTo>
                  <a:pt x="777460" y="2320654"/>
                </a:lnTo>
                <a:cubicBezTo>
                  <a:pt x="777460" y="2349083"/>
                  <a:pt x="754413" y="2372130"/>
                  <a:pt x="725984" y="2372130"/>
                </a:cubicBezTo>
                <a:lnTo>
                  <a:pt x="51476" y="2372130"/>
                </a:lnTo>
                <a:cubicBezTo>
                  <a:pt x="23047" y="2372130"/>
                  <a:pt x="0" y="2349083"/>
                  <a:pt x="0" y="2320654"/>
                </a:cubicBezTo>
                <a:lnTo>
                  <a:pt x="0" y="1646146"/>
                </a:lnTo>
                <a:cubicBezTo>
                  <a:pt x="0" y="1617717"/>
                  <a:pt x="23047" y="1594670"/>
                  <a:pt x="51476" y="1594670"/>
                </a:cubicBezTo>
                <a:close/>
                <a:moveTo>
                  <a:pt x="7235898" y="797335"/>
                </a:moveTo>
                <a:lnTo>
                  <a:pt x="7910406" y="797335"/>
                </a:lnTo>
                <a:cubicBezTo>
                  <a:pt x="7938835" y="797335"/>
                  <a:pt x="7961882" y="820382"/>
                  <a:pt x="7961882" y="848811"/>
                </a:cubicBezTo>
                <a:lnTo>
                  <a:pt x="7961882" y="1523319"/>
                </a:lnTo>
                <a:cubicBezTo>
                  <a:pt x="7961882" y="1551748"/>
                  <a:pt x="7938835" y="1574795"/>
                  <a:pt x="7910406" y="1574795"/>
                </a:cubicBezTo>
                <a:lnTo>
                  <a:pt x="7235898" y="1574795"/>
                </a:lnTo>
                <a:cubicBezTo>
                  <a:pt x="7207469" y="1574795"/>
                  <a:pt x="7184422" y="1551748"/>
                  <a:pt x="7184422" y="1523319"/>
                </a:cubicBezTo>
                <a:lnTo>
                  <a:pt x="7184422" y="848811"/>
                </a:lnTo>
                <a:cubicBezTo>
                  <a:pt x="7184422" y="820382"/>
                  <a:pt x="7207469" y="797335"/>
                  <a:pt x="7235898" y="797335"/>
                </a:cubicBezTo>
                <a:close/>
                <a:moveTo>
                  <a:pt x="6437628" y="797335"/>
                </a:moveTo>
                <a:lnTo>
                  <a:pt x="7112136" y="797335"/>
                </a:lnTo>
                <a:cubicBezTo>
                  <a:pt x="7140565" y="797335"/>
                  <a:pt x="7163612" y="820382"/>
                  <a:pt x="7163612" y="848811"/>
                </a:cubicBezTo>
                <a:lnTo>
                  <a:pt x="7163612" y="1523319"/>
                </a:lnTo>
                <a:cubicBezTo>
                  <a:pt x="7163612" y="1551748"/>
                  <a:pt x="7140565" y="1574795"/>
                  <a:pt x="7112136" y="1574795"/>
                </a:cubicBezTo>
                <a:lnTo>
                  <a:pt x="6437628" y="1574795"/>
                </a:lnTo>
                <a:cubicBezTo>
                  <a:pt x="6409199" y="1574795"/>
                  <a:pt x="6386152" y="1551748"/>
                  <a:pt x="6386152" y="1523319"/>
                </a:cubicBezTo>
                <a:lnTo>
                  <a:pt x="6386152" y="848811"/>
                </a:lnTo>
                <a:cubicBezTo>
                  <a:pt x="6386152" y="820382"/>
                  <a:pt x="6409199" y="797335"/>
                  <a:pt x="6437628" y="797335"/>
                </a:cubicBezTo>
                <a:close/>
                <a:moveTo>
                  <a:pt x="5639359" y="797335"/>
                </a:moveTo>
                <a:lnTo>
                  <a:pt x="6313867" y="797335"/>
                </a:lnTo>
                <a:cubicBezTo>
                  <a:pt x="6342296" y="797335"/>
                  <a:pt x="6365343" y="820382"/>
                  <a:pt x="6365343" y="848811"/>
                </a:cubicBezTo>
                <a:lnTo>
                  <a:pt x="6365343" y="1523319"/>
                </a:lnTo>
                <a:cubicBezTo>
                  <a:pt x="6365343" y="1551748"/>
                  <a:pt x="6342296" y="1574795"/>
                  <a:pt x="6313867" y="1574795"/>
                </a:cubicBezTo>
                <a:lnTo>
                  <a:pt x="5639359" y="1574795"/>
                </a:lnTo>
                <a:cubicBezTo>
                  <a:pt x="5610930" y="1574795"/>
                  <a:pt x="5587883" y="1551748"/>
                  <a:pt x="5587883" y="1523319"/>
                </a:cubicBezTo>
                <a:lnTo>
                  <a:pt x="5587883" y="848811"/>
                </a:lnTo>
                <a:cubicBezTo>
                  <a:pt x="5587883" y="820382"/>
                  <a:pt x="5610930" y="797335"/>
                  <a:pt x="5639359" y="797335"/>
                </a:cubicBezTo>
                <a:close/>
                <a:moveTo>
                  <a:pt x="4841090" y="797335"/>
                </a:moveTo>
                <a:lnTo>
                  <a:pt x="5515598" y="797335"/>
                </a:lnTo>
                <a:cubicBezTo>
                  <a:pt x="5544027" y="797335"/>
                  <a:pt x="5567074" y="820382"/>
                  <a:pt x="5567074" y="848811"/>
                </a:cubicBezTo>
                <a:lnTo>
                  <a:pt x="5567074" y="1523319"/>
                </a:lnTo>
                <a:cubicBezTo>
                  <a:pt x="5567074" y="1551748"/>
                  <a:pt x="5544027" y="1574795"/>
                  <a:pt x="5515598" y="1574795"/>
                </a:cubicBezTo>
                <a:lnTo>
                  <a:pt x="4841090" y="1574795"/>
                </a:lnTo>
                <a:cubicBezTo>
                  <a:pt x="4812661" y="1574795"/>
                  <a:pt x="4789614" y="1551748"/>
                  <a:pt x="4789614" y="1523319"/>
                </a:cubicBezTo>
                <a:lnTo>
                  <a:pt x="4789614" y="848811"/>
                </a:lnTo>
                <a:cubicBezTo>
                  <a:pt x="4789614" y="820382"/>
                  <a:pt x="4812661" y="797335"/>
                  <a:pt x="4841090" y="797335"/>
                </a:cubicBezTo>
                <a:close/>
                <a:moveTo>
                  <a:pt x="4042821" y="797335"/>
                </a:moveTo>
                <a:lnTo>
                  <a:pt x="4717329" y="797335"/>
                </a:lnTo>
                <a:cubicBezTo>
                  <a:pt x="4745758" y="797335"/>
                  <a:pt x="4768805" y="820382"/>
                  <a:pt x="4768805" y="848811"/>
                </a:cubicBezTo>
                <a:lnTo>
                  <a:pt x="4768805" y="1523319"/>
                </a:lnTo>
                <a:cubicBezTo>
                  <a:pt x="4768805" y="1551748"/>
                  <a:pt x="4745758" y="1574795"/>
                  <a:pt x="4717329" y="1574795"/>
                </a:cubicBezTo>
                <a:lnTo>
                  <a:pt x="4042821" y="1574795"/>
                </a:lnTo>
                <a:cubicBezTo>
                  <a:pt x="4014392" y="1574795"/>
                  <a:pt x="3991345" y="1551748"/>
                  <a:pt x="3991345" y="1523319"/>
                </a:cubicBezTo>
                <a:lnTo>
                  <a:pt x="3991345" y="848811"/>
                </a:lnTo>
                <a:cubicBezTo>
                  <a:pt x="3991345" y="820382"/>
                  <a:pt x="4014392" y="797335"/>
                  <a:pt x="4042821" y="797335"/>
                </a:cubicBezTo>
                <a:close/>
                <a:moveTo>
                  <a:pt x="3244552" y="797335"/>
                </a:moveTo>
                <a:lnTo>
                  <a:pt x="3919060" y="797335"/>
                </a:lnTo>
                <a:cubicBezTo>
                  <a:pt x="3947489" y="797335"/>
                  <a:pt x="3970536" y="820382"/>
                  <a:pt x="3970536" y="848811"/>
                </a:cubicBezTo>
                <a:lnTo>
                  <a:pt x="3970536" y="1523319"/>
                </a:lnTo>
                <a:cubicBezTo>
                  <a:pt x="3970536" y="1551748"/>
                  <a:pt x="3947489" y="1574795"/>
                  <a:pt x="3919060" y="1574795"/>
                </a:cubicBezTo>
                <a:lnTo>
                  <a:pt x="3244552" y="1574795"/>
                </a:lnTo>
                <a:cubicBezTo>
                  <a:pt x="3216123" y="1574795"/>
                  <a:pt x="3193076" y="1551748"/>
                  <a:pt x="3193076" y="1523319"/>
                </a:cubicBezTo>
                <a:lnTo>
                  <a:pt x="3193076" y="848811"/>
                </a:lnTo>
                <a:cubicBezTo>
                  <a:pt x="3193076" y="820382"/>
                  <a:pt x="3216123" y="797335"/>
                  <a:pt x="3244552" y="797335"/>
                </a:cubicBezTo>
                <a:close/>
                <a:moveTo>
                  <a:pt x="2446283" y="797335"/>
                </a:moveTo>
                <a:lnTo>
                  <a:pt x="3120791" y="797335"/>
                </a:lnTo>
                <a:cubicBezTo>
                  <a:pt x="3149220" y="797335"/>
                  <a:pt x="3172267" y="820382"/>
                  <a:pt x="3172267" y="848811"/>
                </a:cubicBezTo>
                <a:lnTo>
                  <a:pt x="3172267" y="1523319"/>
                </a:lnTo>
                <a:cubicBezTo>
                  <a:pt x="3172267" y="1551748"/>
                  <a:pt x="3149220" y="1574795"/>
                  <a:pt x="3120791" y="1574795"/>
                </a:cubicBezTo>
                <a:lnTo>
                  <a:pt x="2446283" y="1574795"/>
                </a:lnTo>
                <a:cubicBezTo>
                  <a:pt x="2417854" y="1574795"/>
                  <a:pt x="2394807" y="1551748"/>
                  <a:pt x="2394807" y="1523319"/>
                </a:cubicBezTo>
                <a:lnTo>
                  <a:pt x="2394807" y="848811"/>
                </a:lnTo>
                <a:cubicBezTo>
                  <a:pt x="2394807" y="820382"/>
                  <a:pt x="2417854" y="797335"/>
                  <a:pt x="2446283" y="797335"/>
                </a:cubicBezTo>
                <a:close/>
                <a:moveTo>
                  <a:pt x="1648014" y="797335"/>
                </a:moveTo>
                <a:lnTo>
                  <a:pt x="2322522" y="797335"/>
                </a:lnTo>
                <a:cubicBezTo>
                  <a:pt x="2350951" y="797335"/>
                  <a:pt x="2373998" y="820382"/>
                  <a:pt x="2373998" y="848811"/>
                </a:cubicBezTo>
                <a:lnTo>
                  <a:pt x="2373998" y="1523319"/>
                </a:lnTo>
                <a:cubicBezTo>
                  <a:pt x="2373998" y="1551748"/>
                  <a:pt x="2350951" y="1574795"/>
                  <a:pt x="2322522" y="1574795"/>
                </a:cubicBezTo>
                <a:lnTo>
                  <a:pt x="1648014" y="1574795"/>
                </a:lnTo>
                <a:cubicBezTo>
                  <a:pt x="1619585" y="1574795"/>
                  <a:pt x="1596538" y="1551748"/>
                  <a:pt x="1596538" y="1523319"/>
                </a:cubicBezTo>
                <a:lnTo>
                  <a:pt x="1596538" y="848811"/>
                </a:lnTo>
                <a:cubicBezTo>
                  <a:pt x="1596538" y="820382"/>
                  <a:pt x="1619585" y="797335"/>
                  <a:pt x="1648014" y="797335"/>
                </a:cubicBezTo>
                <a:close/>
                <a:moveTo>
                  <a:pt x="849745" y="797335"/>
                </a:moveTo>
                <a:lnTo>
                  <a:pt x="1524253" y="797335"/>
                </a:lnTo>
                <a:cubicBezTo>
                  <a:pt x="1552682" y="797335"/>
                  <a:pt x="1575729" y="820382"/>
                  <a:pt x="1575729" y="848811"/>
                </a:cubicBezTo>
                <a:lnTo>
                  <a:pt x="1575729" y="1523319"/>
                </a:lnTo>
                <a:cubicBezTo>
                  <a:pt x="1575729" y="1551748"/>
                  <a:pt x="1552682" y="1574795"/>
                  <a:pt x="1524253" y="1574795"/>
                </a:cubicBezTo>
                <a:lnTo>
                  <a:pt x="849745" y="1574795"/>
                </a:lnTo>
                <a:cubicBezTo>
                  <a:pt x="821316" y="1574795"/>
                  <a:pt x="798269" y="1551748"/>
                  <a:pt x="798269" y="1523319"/>
                </a:cubicBezTo>
                <a:lnTo>
                  <a:pt x="798269" y="848811"/>
                </a:lnTo>
                <a:cubicBezTo>
                  <a:pt x="798269" y="820382"/>
                  <a:pt x="821316" y="797335"/>
                  <a:pt x="849745" y="797335"/>
                </a:cubicBezTo>
                <a:close/>
                <a:moveTo>
                  <a:pt x="51476" y="797335"/>
                </a:moveTo>
                <a:lnTo>
                  <a:pt x="725984" y="797335"/>
                </a:lnTo>
                <a:cubicBezTo>
                  <a:pt x="754413" y="797335"/>
                  <a:pt x="777460" y="820382"/>
                  <a:pt x="777460" y="848811"/>
                </a:cubicBezTo>
                <a:lnTo>
                  <a:pt x="777460" y="1523319"/>
                </a:lnTo>
                <a:cubicBezTo>
                  <a:pt x="777460" y="1551748"/>
                  <a:pt x="754413" y="1574795"/>
                  <a:pt x="725984" y="1574795"/>
                </a:cubicBezTo>
                <a:lnTo>
                  <a:pt x="51476" y="1574795"/>
                </a:lnTo>
                <a:cubicBezTo>
                  <a:pt x="23047" y="1574795"/>
                  <a:pt x="0" y="1551748"/>
                  <a:pt x="0" y="1523319"/>
                </a:cubicBezTo>
                <a:lnTo>
                  <a:pt x="0" y="848811"/>
                </a:lnTo>
                <a:cubicBezTo>
                  <a:pt x="0" y="820382"/>
                  <a:pt x="23047" y="797335"/>
                  <a:pt x="51476" y="797335"/>
                </a:cubicBezTo>
                <a:close/>
                <a:moveTo>
                  <a:pt x="7235898" y="0"/>
                </a:moveTo>
                <a:lnTo>
                  <a:pt x="7910406" y="0"/>
                </a:lnTo>
                <a:cubicBezTo>
                  <a:pt x="7938835" y="0"/>
                  <a:pt x="7961882" y="23047"/>
                  <a:pt x="7961882" y="51476"/>
                </a:cubicBezTo>
                <a:lnTo>
                  <a:pt x="7961882" y="725984"/>
                </a:lnTo>
                <a:cubicBezTo>
                  <a:pt x="7961882" y="754413"/>
                  <a:pt x="7938835" y="777460"/>
                  <a:pt x="7910406" y="777460"/>
                </a:cubicBezTo>
                <a:lnTo>
                  <a:pt x="7235898" y="777460"/>
                </a:lnTo>
                <a:cubicBezTo>
                  <a:pt x="7207469" y="777460"/>
                  <a:pt x="7184422" y="754413"/>
                  <a:pt x="7184422" y="725984"/>
                </a:cubicBezTo>
                <a:lnTo>
                  <a:pt x="7184422" y="51476"/>
                </a:lnTo>
                <a:cubicBezTo>
                  <a:pt x="7184422" y="23047"/>
                  <a:pt x="7207469" y="0"/>
                  <a:pt x="7235898" y="0"/>
                </a:cubicBezTo>
                <a:close/>
                <a:moveTo>
                  <a:pt x="6437628" y="0"/>
                </a:moveTo>
                <a:lnTo>
                  <a:pt x="7112136" y="0"/>
                </a:lnTo>
                <a:cubicBezTo>
                  <a:pt x="7140565" y="0"/>
                  <a:pt x="7163612" y="23047"/>
                  <a:pt x="7163612" y="51476"/>
                </a:cubicBezTo>
                <a:lnTo>
                  <a:pt x="7163612" y="725984"/>
                </a:lnTo>
                <a:cubicBezTo>
                  <a:pt x="7163612" y="754413"/>
                  <a:pt x="7140565" y="777460"/>
                  <a:pt x="7112136" y="777460"/>
                </a:cubicBezTo>
                <a:lnTo>
                  <a:pt x="6437628" y="777460"/>
                </a:lnTo>
                <a:cubicBezTo>
                  <a:pt x="6409199" y="777460"/>
                  <a:pt x="6386152" y="754413"/>
                  <a:pt x="6386152" y="725984"/>
                </a:cubicBezTo>
                <a:lnTo>
                  <a:pt x="6386152" y="51476"/>
                </a:lnTo>
                <a:cubicBezTo>
                  <a:pt x="6386152" y="23047"/>
                  <a:pt x="6409199" y="0"/>
                  <a:pt x="6437628" y="0"/>
                </a:cubicBezTo>
                <a:close/>
                <a:moveTo>
                  <a:pt x="5639359" y="0"/>
                </a:moveTo>
                <a:lnTo>
                  <a:pt x="6313867" y="0"/>
                </a:lnTo>
                <a:cubicBezTo>
                  <a:pt x="6342296" y="0"/>
                  <a:pt x="6365343" y="23047"/>
                  <a:pt x="6365343" y="51476"/>
                </a:cubicBezTo>
                <a:lnTo>
                  <a:pt x="6365343" y="725984"/>
                </a:lnTo>
                <a:cubicBezTo>
                  <a:pt x="6365343" y="754413"/>
                  <a:pt x="6342296" y="777460"/>
                  <a:pt x="6313867" y="777460"/>
                </a:cubicBezTo>
                <a:lnTo>
                  <a:pt x="5639359" y="777460"/>
                </a:lnTo>
                <a:cubicBezTo>
                  <a:pt x="5610930" y="777460"/>
                  <a:pt x="5587883" y="754413"/>
                  <a:pt x="5587883" y="725984"/>
                </a:cubicBezTo>
                <a:lnTo>
                  <a:pt x="5587883" y="51476"/>
                </a:lnTo>
                <a:cubicBezTo>
                  <a:pt x="5587883" y="23047"/>
                  <a:pt x="5610930" y="0"/>
                  <a:pt x="5639359" y="0"/>
                </a:cubicBezTo>
                <a:close/>
                <a:moveTo>
                  <a:pt x="4841090" y="0"/>
                </a:moveTo>
                <a:lnTo>
                  <a:pt x="5515598" y="0"/>
                </a:lnTo>
                <a:cubicBezTo>
                  <a:pt x="5544027" y="0"/>
                  <a:pt x="5567074" y="23047"/>
                  <a:pt x="5567074" y="51476"/>
                </a:cubicBezTo>
                <a:lnTo>
                  <a:pt x="5567074" y="725984"/>
                </a:lnTo>
                <a:cubicBezTo>
                  <a:pt x="5567074" y="754413"/>
                  <a:pt x="5544027" y="777460"/>
                  <a:pt x="5515598" y="777460"/>
                </a:cubicBezTo>
                <a:lnTo>
                  <a:pt x="4841090" y="777460"/>
                </a:lnTo>
                <a:cubicBezTo>
                  <a:pt x="4812661" y="777460"/>
                  <a:pt x="4789614" y="754413"/>
                  <a:pt x="4789614" y="725984"/>
                </a:cubicBezTo>
                <a:lnTo>
                  <a:pt x="4789614" y="51476"/>
                </a:lnTo>
                <a:cubicBezTo>
                  <a:pt x="4789614" y="23047"/>
                  <a:pt x="4812661" y="0"/>
                  <a:pt x="4841090" y="0"/>
                </a:cubicBezTo>
                <a:close/>
                <a:moveTo>
                  <a:pt x="4042821" y="0"/>
                </a:moveTo>
                <a:lnTo>
                  <a:pt x="4717329" y="0"/>
                </a:lnTo>
                <a:cubicBezTo>
                  <a:pt x="4745758" y="0"/>
                  <a:pt x="4768805" y="23047"/>
                  <a:pt x="4768805" y="51476"/>
                </a:cubicBezTo>
                <a:lnTo>
                  <a:pt x="4768805" y="725984"/>
                </a:lnTo>
                <a:cubicBezTo>
                  <a:pt x="4768805" y="754413"/>
                  <a:pt x="4745758" y="777460"/>
                  <a:pt x="4717329" y="777460"/>
                </a:cubicBezTo>
                <a:lnTo>
                  <a:pt x="4042821" y="777460"/>
                </a:lnTo>
                <a:cubicBezTo>
                  <a:pt x="4014392" y="777460"/>
                  <a:pt x="3991345" y="754413"/>
                  <a:pt x="3991345" y="725984"/>
                </a:cubicBezTo>
                <a:lnTo>
                  <a:pt x="3991345" y="51476"/>
                </a:lnTo>
                <a:cubicBezTo>
                  <a:pt x="3991345" y="23047"/>
                  <a:pt x="4014392" y="0"/>
                  <a:pt x="4042821" y="0"/>
                </a:cubicBezTo>
                <a:close/>
                <a:moveTo>
                  <a:pt x="3244552" y="0"/>
                </a:moveTo>
                <a:lnTo>
                  <a:pt x="3919060" y="0"/>
                </a:lnTo>
                <a:cubicBezTo>
                  <a:pt x="3947489" y="0"/>
                  <a:pt x="3970536" y="23047"/>
                  <a:pt x="3970536" y="51476"/>
                </a:cubicBezTo>
                <a:lnTo>
                  <a:pt x="3970536" y="725984"/>
                </a:lnTo>
                <a:cubicBezTo>
                  <a:pt x="3970536" y="754413"/>
                  <a:pt x="3947489" y="777460"/>
                  <a:pt x="3919060" y="777460"/>
                </a:cubicBezTo>
                <a:lnTo>
                  <a:pt x="3244552" y="777460"/>
                </a:lnTo>
                <a:cubicBezTo>
                  <a:pt x="3216123" y="777460"/>
                  <a:pt x="3193076" y="754413"/>
                  <a:pt x="3193076" y="725984"/>
                </a:cubicBezTo>
                <a:lnTo>
                  <a:pt x="3193076" y="51476"/>
                </a:lnTo>
                <a:cubicBezTo>
                  <a:pt x="3193076" y="23047"/>
                  <a:pt x="3216123" y="0"/>
                  <a:pt x="3244552" y="0"/>
                </a:cubicBezTo>
                <a:close/>
                <a:moveTo>
                  <a:pt x="2446283" y="0"/>
                </a:moveTo>
                <a:lnTo>
                  <a:pt x="3120791" y="0"/>
                </a:lnTo>
                <a:cubicBezTo>
                  <a:pt x="3149220" y="0"/>
                  <a:pt x="3172267" y="23047"/>
                  <a:pt x="3172267" y="51476"/>
                </a:cubicBezTo>
                <a:lnTo>
                  <a:pt x="3172267" y="725984"/>
                </a:lnTo>
                <a:cubicBezTo>
                  <a:pt x="3172267" y="754413"/>
                  <a:pt x="3149220" y="777460"/>
                  <a:pt x="3120791" y="777460"/>
                </a:cubicBezTo>
                <a:lnTo>
                  <a:pt x="2446283" y="777460"/>
                </a:lnTo>
                <a:cubicBezTo>
                  <a:pt x="2417854" y="777460"/>
                  <a:pt x="2394807" y="754413"/>
                  <a:pt x="2394807" y="725984"/>
                </a:cubicBezTo>
                <a:lnTo>
                  <a:pt x="2394807" y="51476"/>
                </a:lnTo>
                <a:cubicBezTo>
                  <a:pt x="2394807" y="23047"/>
                  <a:pt x="2417854" y="0"/>
                  <a:pt x="2446283" y="0"/>
                </a:cubicBezTo>
                <a:close/>
                <a:moveTo>
                  <a:pt x="1648014" y="0"/>
                </a:moveTo>
                <a:lnTo>
                  <a:pt x="2322522" y="0"/>
                </a:lnTo>
                <a:cubicBezTo>
                  <a:pt x="2350951" y="0"/>
                  <a:pt x="2373998" y="23047"/>
                  <a:pt x="2373998" y="51476"/>
                </a:cubicBezTo>
                <a:lnTo>
                  <a:pt x="2373998" y="725984"/>
                </a:lnTo>
                <a:cubicBezTo>
                  <a:pt x="2373998" y="754413"/>
                  <a:pt x="2350951" y="777460"/>
                  <a:pt x="2322522" y="777460"/>
                </a:cubicBezTo>
                <a:lnTo>
                  <a:pt x="1648014" y="777460"/>
                </a:lnTo>
                <a:cubicBezTo>
                  <a:pt x="1619585" y="777460"/>
                  <a:pt x="1596538" y="754413"/>
                  <a:pt x="1596538" y="725984"/>
                </a:cubicBezTo>
                <a:lnTo>
                  <a:pt x="1596538" y="51476"/>
                </a:lnTo>
                <a:cubicBezTo>
                  <a:pt x="1596538" y="23047"/>
                  <a:pt x="1619585" y="0"/>
                  <a:pt x="1648014" y="0"/>
                </a:cubicBezTo>
                <a:close/>
                <a:moveTo>
                  <a:pt x="849745" y="0"/>
                </a:moveTo>
                <a:lnTo>
                  <a:pt x="1524253" y="0"/>
                </a:lnTo>
                <a:cubicBezTo>
                  <a:pt x="1552682" y="0"/>
                  <a:pt x="1575729" y="23047"/>
                  <a:pt x="1575729" y="51476"/>
                </a:cubicBezTo>
                <a:lnTo>
                  <a:pt x="1575729" y="725984"/>
                </a:lnTo>
                <a:cubicBezTo>
                  <a:pt x="1575729" y="754413"/>
                  <a:pt x="1552682" y="777460"/>
                  <a:pt x="1524253" y="777460"/>
                </a:cubicBezTo>
                <a:lnTo>
                  <a:pt x="849745" y="777460"/>
                </a:lnTo>
                <a:cubicBezTo>
                  <a:pt x="821316" y="777460"/>
                  <a:pt x="798269" y="754413"/>
                  <a:pt x="798269" y="725984"/>
                </a:cubicBezTo>
                <a:lnTo>
                  <a:pt x="798269" y="51476"/>
                </a:lnTo>
                <a:cubicBezTo>
                  <a:pt x="798269" y="23047"/>
                  <a:pt x="821316" y="0"/>
                  <a:pt x="849745" y="0"/>
                </a:cubicBezTo>
                <a:close/>
                <a:moveTo>
                  <a:pt x="51476" y="0"/>
                </a:moveTo>
                <a:lnTo>
                  <a:pt x="725984" y="0"/>
                </a:lnTo>
                <a:cubicBezTo>
                  <a:pt x="754413" y="0"/>
                  <a:pt x="777460" y="23047"/>
                  <a:pt x="777460" y="51476"/>
                </a:cubicBezTo>
                <a:lnTo>
                  <a:pt x="777460" y="725984"/>
                </a:lnTo>
                <a:cubicBezTo>
                  <a:pt x="777460" y="754413"/>
                  <a:pt x="754413" y="777460"/>
                  <a:pt x="725984" y="777460"/>
                </a:cubicBezTo>
                <a:lnTo>
                  <a:pt x="51476" y="777460"/>
                </a:lnTo>
                <a:cubicBezTo>
                  <a:pt x="23047" y="777460"/>
                  <a:pt x="0" y="754413"/>
                  <a:pt x="0" y="725984"/>
                </a:cubicBezTo>
                <a:lnTo>
                  <a:pt x="0" y="51476"/>
                </a:lnTo>
                <a:cubicBezTo>
                  <a:pt x="0" y="23047"/>
                  <a:pt x="23047" y="0"/>
                  <a:pt x="51476" y="0"/>
                </a:cubicBez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1" tIns="60909" rIns="121821" bIns="60909" rtlCol="0" anchor="ctr"/>
          <a:lstStyle/>
          <a:p>
            <a:pPr algn="ct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pic>
        <p:nvPicPr>
          <p:cNvPr id="29" name="图片 28">
            <a:extLst>
              <a:ext uri="{FF2B5EF4-FFF2-40B4-BE49-F238E27FC236}">
                <a16:creationId xmlns="" xmlns:a16="http://schemas.microsoft.com/office/drawing/2014/main"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0" name="TextBox 6">
            <a:extLst>
              <a:ext uri="{FF2B5EF4-FFF2-40B4-BE49-F238E27FC236}">
                <a16:creationId xmlns="" xmlns:a16="http://schemas.microsoft.com/office/drawing/2014/main"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37"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执行方式</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42094662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300" fill="hold"/>
                                        <p:tgtEl>
                                          <p:spTgt spid="29"/>
                                        </p:tgtEl>
                                        <p:attrNameLst>
                                          <p:attrName>ppt_x</p:attrName>
                                        </p:attrNameLst>
                                      </p:cBhvr>
                                      <p:tavLst>
                                        <p:tav tm="0">
                                          <p:val>
                                            <p:strVal val="0-#ppt_w/2"/>
                                          </p:val>
                                        </p:tav>
                                        <p:tav tm="100000">
                                          <p:val>
                                            <p:strVal val="#ppt_x"/>
                                          </p:val>
                                        </p:tav>
                                      </p:tavLst>
                                    </p:anim>
                                    <p:anim calcmode="lin" valueType="num">
                                      <p:cBhvr additive="base">
                                        <p:cTn id="8" dur="3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300" fill="hold"/>
                                        <p:tgtEl>
                                          <p:spTgt spid="30"/>
                                        </p:tgtEl>
                                        <p:attrNameLst>
                                          <p:attrName>ppt_x</p:attrName>
                                        </p:attrNameLst>
                                      </p:cBhvr>
                                      <p:tavLst>
                                        <p:tav tm="0">
                                          <p:val>
                                            <p:strVal val="0-#ppt_w/2"/>
                                          </p:val>
                                        </p:tav>
                                        <p:tav tm="100000">
                                          <p:val>
                                            <p:strVal val="#ppt_x"/>
                                          </p:val>
                                        </p:tav>
                                      </p:tavLst>
                                    </p:anim>
                                    <p:anim calcmode="lin" valueType="num">
                                      <p:cBhvr additive="base">
                                        <p:cTn id="12" dur="3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300" fill="hold"/>
                                        <p:tgtEl>
                                          <p:spTgt spid="37"/>
                                        </p:tgtEl>
                                        <p:attrNameLst>
                                          <p:attrName>ppt_x</p:attrName>
                                        </p:attrNameLst>
                                      </p:cBhvr>
                                      <p:tavLst>
                                        <p:tav tm="0">
                                          <p:val>
                                            <p:strVal val="0-#ppt_w/2"/>
                                          </p:val>
                                        </p:tav>
                                        <p:tav tm="100000">
                                          <p:val>
                                            <p:strVal val="#ppt_x"/>
                                          </p:val>
                                        </p:tav>
                                      </p:tavLst>
                                    </p:anim>
                                    <p:anim calcmode="lin" valueType="num">
                                      <p:cBhvr additive="base">
                                        <p:cTn id="16" dur="300" fill="hold"/>
                                        <p:tgtEl>
                                          <p:spTgt spid="37"/>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 presetClass="entr" presetSubtype="1"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300" fill="hold"/>
                                        <p:tgtEl>
                                          <p:spTgt spid="3"/>
                                        </p:tgtEl>
                                        <p:attrNameLst>
                                          <p:attrName>ppt_x</p:attrName>
                                        </p:attrNameLst>
                                      </p:cBhvr>
                                      <p:tavLst>
                                        <p:tav tm="0">
                                          <p:val>
                                            <p:strVal val="#ppt_x"/>
                                          </p:val>
                                        </p:tav>
                                        <p:tav tm="100000">
                                          <p:val>
                                            <p:strVal val="#ppt_x"/>
                                          </p:val>
                                        </p:tav>
                                      </p:tavLst>
                                    </p:anim>
                                    <p:anim calcmode="lin" valueType="num">
                                      <p:cBhvr additive="base">
                                        <p:cTn id="21" dur="300" fill="hold"/>
                                        <p:tgtEl>
                                          <p:spTgt spid="3"/>
                                        </p:tgtEl>
                                        <p:attrNameLst>
                                          <p:attrName>ppt_y</p:attrName>
                                        </p:attrNameLst>
                                      </p:cBhvr>
                                      <p:tavLst>
                                        <p:tav tm="0">
                                          <p:val>
                                            <p:strVal val="0-#ppt_h/2"/>
                                          </p:val>
                                        </p:tav>
                                        <p:tav tm="100000">
                                          <p:val>
                                            <p:strVal val="#ppt_y"/>
                                          </p:val>
                                        </p:tav>
                                      </p:tavLst>
                                    </p:anim>
                                  </p:childTnLst>
                                </p:cTn>
                              </p:par>
                            </p:childTnLst>
                          </p:cTn>
                        </p:par>
                        <p:par>
                          <p:cTn id="22" fill="hold">
                            <p:stCondLst>
                              <p:cond delay="900"/>
                            </p:stCondLst>
                            <p:childTnLst>
                              <p:par>
                                <p:cTn id="23" presetID="12" presetClass="entr" presetSubtype="1"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p:tgtEl>
                                          <p:spTgt spid="2"/>
                                        </p:tgtEl>
                                        <p:attrNameLst>
                                          <p:attrName>ppt_y</p:attrName>
                                        </p:attrNameLst>
                                      </p:cBhvr>
                                      <p:tavLst>
                                        <p:tav tm="0">
                                          <p:val>
                                            <p:strVal val="#ppt_y-#ppt_h*1.125000"/>
                                          </p:val>
                                        </p:tav>
                                        <p:tav tm="100000">
                                          <p:val>
                                            <p:strVal val="#ppt_y"/>
                                          </p:val>
                                        </p:tav>
                                      </p:tavLst>
                                    </p:anim>
                                    <p:animEffect transition="in" filter="wipe(down)">
                                      <p:cBhvr>
                                        <p:cTn id="26" dur="500"/>
                                        <p:tgtEl>
                                          <p:spTgt spid="2"/>
                                        </p:tgtEl>
                                      </p:cBhvr>
                                    </p:animEffect>
                                  </p:childTnLst>
                                </p:cTn>
                              </p:par>
                            </p:childTnLst>
                          </p:cTn>
                        </p:par>
                        <p:par>
                          <p:cTn id="27" fill="hold">
                            <p:stCondLst>
                              <p:cond delay="1400"/>
                            </p:stCondLst>
                            <p:childTnLst>
                              <p:par>
                                <p:cTn id="28" presetID="2" presetClass="entr" presetSubtype="1"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300" fill="hold"/>
                                        <p:tgtEl>
                                          <p:spTgt spid="6"/>
                                        </p:tgtEl>
                                        <p:attrNameLst>
                                          <p:attrName>ppt_x</p:attrName>
                                        </p:attrNameLst>
                                      </p:cBhvr>
                                      <p:tavLst>
                                        <p:tav tm="0">
                                          <p:val>
                                            <p:strVal val="#ppt_x"/>
                                          </p:val>
                                        </p:tav>
                                        <p:tav tm="100000">
                                          <p:val>
                                            <p:strVal val="#ppt_x"/>
                                          </p:val>
                                        </p:tav>
                                      </p:tavLst>
                                    </p:anim>
                                    <p:anim calcmode="lin" valueType="num">
                                      <p:cBhvr additive="base">
                                        <p:cTn id="31" dur="300" fill="hold"/>
                                        <p:tgtEl>
                                          <p:spTgt spid="6"/>
                                        </p:tgtEl>
                                        <p:attrNameLst>
                                          <p:attrName>ppt_y</p:attrName>
                                        </p:attrNameLst>
                                      </p:cBhvr>
                                      <p:tavLst>
                                        <p:tav tm="0">
                                          <p:val>
                                            <p:strVal val="0-#ppt_h/2"/>
                                          </p:val>
                                        </p:tav>
                                        <p:tav tm="100000">
                                          <p:val>
                                            <p:strVal val="#ppt_y"/>
                                          </p:val>
                                        </p:tav>
                                      </p:tavLst>
                                    </p:anim>
                                  </p:childTnLst>
                                </p:cTn>
                              </p:par>
                            </p:childTnLst>
                          </p:cTn>
                        </p:par>
                        <p:par>
                          <p:cTn id="32" fill="hold">
                            <p:stCondLst>
                              <p:cond delay="1700"/>
                            </p:stCondLst>
                            <p:childTnLst>
                              <p:par>
                                <p:cTn id="33" presetID="12" presetClass="entr" presetSubtype="1"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p:tgtEl>
                                          <p:spTgt spid="5"/>
                                        </p:tgtEl>
                                        <p:attrNameLst>
                                          <p:attrName>ppt_y</p:attrName>
                                        </p:attrNameLst>
                                      </p:cBhvr>
                                      <p:tavLst>
                                        <p:tav tm="0">
                                          <p:val>
                                            <p:strVal val="#ppt_y-#ppt_h*1.125000"/>
                                          </p:val>
                                        </p:tav>
                                        <p:tav tm="100000">
                                          <p:val>
                                            <p:strVal val="#ppt_y"/>
                                          </p:val>
                                        </p:tav>
                                      </p:tavLst>
                                    </p:anim>
                                    <p:animEffect transition="in" filter="wipe(down)">
                                      <p:cBhvr>
                                        <p:cTn id="36" dur="500"/>
                                        <p:tgtEl>
                                          <p:spTgt spid="5"/>
                                        </p:tgtEl>
                                      </p:cBhvr>
                                    </p:animEffect>
                                  </p:childTnLst>
                                </p:cTn>
                              </p:par>
                            </p:childTnLst>
                          </p:cTn>
                        </p:par>
                        <p:par>
                          <p:cTn id="37" fill="hold">
                            <p:stCondLst>
                              <p:cond delay="2200"/>
                            </p:stCondLst>
                            <p:childTnLst>
                              <p:par>
                                <p:cTn id="38" presetID="2" presetClass="entr" presetSubtype="1"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300" fill="hold"/>
                                        <p:tgtEl>
                                          <p:spTgt spid="8"/>
                                        </p:tgtEl>
                                        <p:attrNameLst>
                                          <p:attrName>ppt_x</p:attrName>
                                        </p:attrNameLst>
                                      </p:cBhvr>
                                      <p:tavLst>
                                        <p:tav tm="0">
                                          <p:val>
                                            <p:strVal val="#ppt_x"/>
                                          </p:val>
                                        </p:tav>
                                        <p:tav tm="100000">
                                          <p:val>
                                            <p:strVal val="#ppt_x"/>
                                          </p:val>
                                        </p:tav>
                                      </p:tavLst>
                                    </p:anim>
                                    <p:anim calcmode="lin" valueType="num">
                                      <p:cBhvr additive="base">
                                        <p:cTn id="41" dur="300" fill="hold"/>
                                        <p:tgtEl>
                                          <p:spTgt spid="8"/>
                                        </p:tgtEl>
                                        <p:attrNameLst>
                                          <p:attrName>ppt_y</p:attrName>
                                        </p:attrNameLst>
                                      </p:cBhvr>
                                      <p:tavLst>
                                        <p:tav tm="0">
                                          <p:val>
                                            <p:strVal val="0-#ppt_h/2"/>
                                          </p:val>
                                        </p:tav>
                                        <p:tav tm="100000">
                                          <p:val>
                                            <p:strVal val="#ppt_y"/>
                                          </p:val>
                                        </p:tav>
                                      </p:tavLst>
                                    </p:anim>
                                  </p:childTnLst>
                                </p:cTn>
                              </p:par>
                            </p:childTnLst>
                          </p:cTn>
                        </p:par>
                        <p:par>
                          <p:cTn id="42" fill="hold">
                            <p:stCondLst>
                              <p:cond delay="2500"/>
                            </p:stCondLst>
                            <p:childTnLst>
                              <p:par>
                                <p:cTn id="43" presetID="42" presetClass="entr" presetSubtype="0" fill="hold" grpId="0" nodeType="after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fade">
                                      <p:cBhvr>
                                        <p:cTn id="45" dur="1000"/>
                                        <p:tgtEl>
                                          <p:spTgt spid="84"/>
                                        </p:tgtEl>
                                      </p:cBhvr>
                                    </p:animEffect>
                                    <p:anim calcmode="lin" valueType="num">
                                      <p:cBhvr>
                                        <p:cTn id="46" dur="1000" fill="hold"/>
                                        <p:tgtEl>
                                          <p:spTgt spid="84"/>
                                        </p:tgtEl>
                                        <p:attrNameLst>
                                          <p:attrName>ppt_x</p:attrName>
                                        </p:attrNameLst>
                                      </p:cBhvr>
                                      <p:tavLst>
                                        <p:tav tm="0">
                                          <p:val>
                                            <p:strVal val="#ppt_x"/>
                                          </p:val>
                                        </p:tav>
                                        <p:tav tm="100000">
                                          <p:val>
                                            <p:strVal val="#ppt_x"/>
                                          </p:val>
                                        </p:tav>
                                      </p:tavLst>
                                    </p:anim>
                                    <p:anim calcmode="lin" valueType="num">
                                      <p:cBhvr>
                                        <p:cTn id="47" dur="1000" fill="hold"/>
                                        <p:tgtEl>
                                          <p:spTgt spid="84"/>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42" presetClass="entr" presetSubtype="0" fill="hold" grpId="0" nodeType="afterEffect">
                                  <p:stCondLst>
                                    <p:cond delay="0"/>
                                  </p:stCondLst>
                                  <p:childTnLst>
                                    <p:set>
                                      <p:cBhvr>
                                        <p:cTn id="50" dur="1" fill="hold">
                                          <p:stCondLst>
                                            <p:cond delay="0"/>
                                          </p:stCondLst>
                                        </p:cTn>
                                        <p:tgtEl>
                                          <p:spTgt spid="82"/>
                                        </p:tgtEl>
                                        <p:attrNameLst>
                                          <p:attrName>style.visibility</p:attrName>
                                        </p:attrNameLst>
                                      </p:cBhvr>
                                      <p:to>
                                        <p:strVal val="visible"/>
                                      </p:to>
                                    </p:set>
                                    <p:animEffect transition="in" filter="fade">
                                      <p:cBhvr>
                                        <p:cTn id="51" dur="1000"/>
                                        <p:tgtEl>
                                          <p:spTgt spid="82"/>
                                        </p:tgtEl>
                                      </p:cBhvr>
                                    </p:animEffect>
                                    <p:anim calcmode="lin" valueType="num">
                                      <p:cBhvr>
                                        <p:cTn id="52" dur="1000" fill="hold"/>
                                        <p:tgtEl>
                                          <p:spTgt spid="82"/>
                                        </p:tgtEl>
                                        <p:attrNameLst>
                                          <p:attrName>ppt_x</p:attrName>
                                        </p:attrNameLst>
                                      </p:cBhvr>
                                      <p:tavLst>
                                        <p:tav tm="0">
                                          <p:val>
                                            <p:strVal val="#ppt_x"/>
                                          </p:val>
                                        </p:tav>
                                        <p:tav tm="100000">
                                          <p:val>
                                            <p:strVal val="#ppt_x"/>
                                          </p:val>
                                        </p:tav>
                                      </p:tavLst>
                                    </p:anim>
                                    <p:anim calcmode="lin" valueType="num">
                                      <p:cBhvr>
                                        <p:cTn id="53"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4" grpId="0" animBg="1"/>
      <p:bldP spid="37" grpId="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363F6583-FC68-4C1D-A80F-9E9E237520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0949" y="0"/>
            <a:ext cx="5861051" cy="6858000"/>
          </a:xfrm>
          <a:prstGeom prst="rect">
            <a:avLst/>
          </a:prstGeom>
        </p:spPr>
      </p:pic>
      <p:pic>
        <p:nvPicPr>
          <p:cNvPr id="3" name="图片 2">
            <a:extLst>
              <a:ext uri="{FF2B5EF4-FFF2-40B4-BE49-F238E27FC236}">
                <a16:creationId xmlns="" xmlns:a16="http://schemas.microsoft.com/office/drawing/2014/main" id="{5D405D4A-9CEE-4F04-838A-B4FD713D04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11968" y="635721"/>
            <a:ext cx="4980032" cy="5915832"/>
          </a:xfrm>
          <a:prstGeom prst="rect">
            <a:avLst/>
          </a:prstGeom>
        </p:spPr>
      </p:pic>
      <p:sp>
        <p:nvSpPr>
          <p:cNvPr id="10" name="TextBox 6">
            <a:extLst>
              <a:ext uri="{FF2B5EF4-FFF2-40B4-BE49-F238E27FC236}">
                <a16:creationId xmlns="" xmlns:a16="http://schemas.microsoft.com/office/drawing/2014/main" id="{723E779C-3F67-4C55-AD01-F5B7C72092FC}"/>
              </a:ext>
            </a:extLst>
          </p:cNvPr>
          <p:cNvSpPr txBox="1"/>
          <p:nvPr/>
        </p:nvSpPr>
        <p:spPr>
          <a:xfrm>
            <a:off x="1007435" y="1892830"/>
            <a:ext cx="4330032" cy="1323439"/>
          </a:xfrm>
          <a:prstGeom prst="rect">
            <a:avLst/>
          </a:prstGeom>
          <a:noFill/>
        </p:spPr>
        <p:txBody>
          <a:bodyPr wrap="none" rtlCol="0">
            <a:spAutoFit/>
          </a:bodyPr>
          <a:lstStyle/>
          <a:p>
            <a:pPr defTabSz="121902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a:extLst>
              <a:ext uri="{FF2B5EF4-FFF2-40B4-BE49-F238E27FC236}">
                <a16:creationId xmlns="" xmlns:a16="http://schemas.microsoft.com/office/drawing/2014/main" id="{09FD52BB-F97A-424A-9BEA-B4FAD72885EE}"/>
              </a:ext>
            </a:extLst>
          </p:cNvPr>
          <p:cNvSpPr txBox="1"/>
          <p:nvPr/>
        </p:nvSpPr>
        <p:spPr>
          <a:xfrm>
            <a:off x="2351584" y="2660915"/>
            <a:ext cx="2646878" cy="830997"/>
          </a:xfrm>
          <a:prstGeom prst="rect">
            <a:avLst/>
          </a:prstGeom>
          <a:noFill/>
        </p:spPr>
        <p:txBody>
          <a:bodyPr wrap="none" rtlCol="0">
            <a:spAutoFit/>
          </a:bodyPr>
          <a:lstStyle/>
          <a:p>
            <a:pPr defTabSz="1219020"/>
            <a:r>
              <a:rPr lang="zh-CN" altLang="en-US" sz="4800" dirty="0">
                <a:solidFill>
                  <a:srgbClr val="4F4D50"/>
                </a:solidFill>
                <a:latin typeface="方正黑体简体" panose="02010601030101010101" pitchFamily="2" charset="-122"/>
                <a:ea typeface="方正黑体简体" panose="02010601030101010101" pitchFamily="2" charset="-122"/>
                <a:cs typeface="+mn-ea"/>
                <a:sym typeface="+mn-lt"/>
              </a:rPr>
              <a:t>市场分析</a:t>
            </a:r>
            <a:endParaRPr lang="en-US" altLang="zh-CN" sz="48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2" name="TextBox 7">
            <a:extLst>
              <a:ext uri="{FF2B5EF4-FFF2-40B4-BE49-F238E27FC236}">
                <a16:creationId xmlns="" xmlns:a16="http://schemas.microsoft.com/office/drawing/2014/main" id="{7D5594D6-5E42-446D-AAD6-259A55A3FF09}"/>
              </a:ext>
            </a:extLst>
          </p:cNvPr>
          <p:cNvSpPr txBox="1"/>
          <p:nvPr/>
        </p:nvSpPr>
        <p:spPr>
          <a:xfrm>
            <a:off x="2620874" y="3567458"/>
            <a:ext cx="1497526" cy="318100"/>
          </a:xfrm>
          <a:prstGeom prst="rect">
            <a:avLst/>
          </a:prstGeom>
          <a:noFill/>
        </p:spPr>
        <p:txBody>
          <a:bodyPr wrap="none" rtlCol="0">
            <a:spAutoFit/>
          </a:bodyPr>
          <a:lstStyle/>
          <a:p>
            <a:pPr defTabSz="1219020"/>
            <a:r>
              <a:rPr lang="zh-CN" altLang="en-US"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rPr>
              <a:t>明年打算做什么</a:t>
            </a:r>
            <a:endParaRPr lang="en-US" altLang="zh-CN"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endParaRPr>
          </a:p>
        </p:txBody>
      </p:sp>
      <p:pic>
        <p:nvPicPr>
          <p:cNvPr id="14" name="图片 13">
            <a:extLst>
              <a:ext uri="{FF2B5EF4-FFF2-40B4-BE49-F238E27FC236}">
                <a16:creationId xmlns="" xmlns:a16="http://schemas.microsoft.com/office/drawing/2014/main" id="{04A2F89D-5A50-47A0-857E-1F7C7905063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79152" y="3657338"/>
            <a:ext cx="176243" cy="119389"/>
          </a:xfrm>
          <a:prstGeom prst="rect">
            <a:avLst/>
          </a:prstGeom>
        </p:spPr>
      </p:pic>
      <p:pic>
        <p:nvPicPr>
          <p:cNvPr id="16" name="图片 15">
            <a:extLst>
              <a:ext uri="{FF2B5EF4-FFF2-40B4-BE49-F238E27FC236}">
                <a16:creationId xmlns="" xmlns:a16="http://schemas.microsoft.com/office/drawing/2014/main" id="{2D4D39E1-B2C2-480A-B252-707598CA59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95555" y="3717032"/>
            <a:ext cx="176243" cy="119389"/>
          </a:xfrm>
          <a:prstGeom prst="rect">
            <a:avLst/>
          </a:prstGeom>
        </p:spPr>
      </p:pic>
      <p:sp>
        <p:nvSpPr>
          <p:cNvPr id="13" name="TextBox 6">
            <a:extLst>
              <a:ext uri="{FF2B5EF4-FFF2-40B4-BE49-F238E27FC236}">
                <a16:creationId xmlns="" xmlns:a16="http://schemas.microsoft.com/office/drawing/2014/main" id="{723E779C-3F67-4C55-AD01-F5B7C72092FC}"/>
              </a:ext>
            </a:extLst>
          </p:cNvPr>
          <p:cNvSpPr txBox="1"/>
          <p:nvPr/>
        </p:nvSpPr>
        <p:spPr>
          <a:xfrm>
            <a:off x="9388833" y="2168473"/>
            <a:ext cx="2076209" cy="2646878"/>
          </a:xfrm>
          <a:prstGeom prst="rect">
            <a:avLst/>
          </a:prstGeom>
          <a:noFill/>
        </p:spPr>
        <p:txBody>
          <a:bodyPr wrap="none" rtlCol="0">
            <a:spAutoFit/>
          </a:bodyPr>
          <a:lstStyle/>
          <a:p>
            <a:pPr defTabSz="121902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060249680"/>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4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7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11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2" presetClass="entr" presetSubtype="8"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0-#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7641" y="1707052"/>
            <a:ext cx="3345579" cy="2018774"/>
          </a:xfrm>
          <a:prstGeom prst="rect">
            <a:avLst/>
          </a:prstGeom>
          <a:effectLst>
            <a:outerShdw blurRad="254000" dist="63500" dir="2700000" algn="tl" rotWithShape="0">
              <a:prstClr val="black">
                <a:alpha val="30000"/>
              </a:prstClr>
            </a:outerShdw>
          </a:effectLst>
        </p:spPr>
      </p:pic>
      <p:sp>
        <p:nvSpPr>
          <p:cNvPr id="8" name="TextBox 9"/>
          <p:cNvSpPr txBox="1"/>
          <p:nvPr/>
        </p:nvSpPr>
        <p:spPr>
          <a:xfrm>
            <a:off x="7726439" y="2254894"/>
            <a:ext cx="3345579" cy="600008"/>
          </a:xfrm>
          <a:prstGeom prst="rect">
            <a:avLst/>
          </a:prstGeom>
          <a:noFill/>
        </p:spPr>
        <p:txBody>
          <a:bodyPr wrap="square" lIns="0" tIns="0" rIns="0" bIns="0" rtlCol="0">
            <a:spAutoFit/>
          </a:bodyPr>
          <a:lstStyle>
            <a:defPPr>
              <a:defRPr lang="zh-CN"/>
            </a:defPPr>
            <a:lvl1pPr algn="just">
              <a:lnSpc>
                <a:spcPts val="1800"/>
              </a:lnSpc>
              <a:spcBef>
                <a:spcPts val="1200"/>
              </a:spcBef>
              <a:defRPr sz="1100">
                <a:solidFill>
                  <a:schemeClr val="tx1">
                    <a:lumMod val="65000"/>
                    <a:lumOff val="35000"/>
                  </a:schemeClr>
                </a:solidFill>
                <a:latin typeface="+mn-ea"/>
              </a:defRPr>
            </a:lvl1pPr>
          </a:lstStyle>
          <a:p>
            <a:pPr>
              <a:lnSpc>
                <a:spcPct val="130000"/>
              </a:lnSpc>
              <a:spcBef>
                <a:spcPts val="0"/>
              </a:spcBef>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您的内容打在这里，或者通过复制您的文本后，在此框中选择粘贴，并选择只保留文字。您的内容打在这里，或者通过复制您的文本后，在此框中选择粘贴，并选择只保留文字。</a:t>
            </a:r>
          </a:p>
        </p:txBody>
      </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26440" y="4068638"/>
            <a:ext cx="3345578" cy="2018774"/>
          </a:xfrm>
          <a:prstGeom prst="rect">
            <a:avLst/>
          </a:prstGeom>
          <a:effectLst>
            <a:outerShdw blurRad="254000" dist="63500" dir="2700000" algn="tl" rotWithShape="0">
              <a:prstClr val="black">
                <a:alpha val="30000"/>
              </a:prstClr>
            </a:outerShdw>
          </a:effectLst>
        </p:spPr>
      </p:pic>
      <p:sp>
        <p:nvSpPr>
          <p:cNvPr id="10" name="矩形 9"/>
          <p:cNvSpPr/>
          <p:nvPr/>
        </p:nvSpPr>
        <p:spPr>
          <a:xfrm>
            <a:off x="5120443" y="4068637"/>
            <a:ext cx="2018774" cy="2018774"/>
          </a:xfrm>
          <a:prstGeom prst="rect">
            <a:avLst/>
          </a:prstGeom>
          <a:solidFill>
            <a:srgbClr val="4F4D50"/>
          </a:solidFill>
          <a:ln w="1270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a:solidFill>
                <a:schemeClr val="tx1">
                  <a:lumMod val="75000"/>
                  <a:lumOff val="25000"/>
                </a:schemeClr>
              </a:solidFill>
              <a:latin typeface="方正黑体简体" panose="02010601030101010101" pitchFamily="2" charset="-122"/>
              <a:ea typeface="方正黑体简体" panose="02010601030101010101" pitchFamily="2" charset="-122"/>
            </a:endParaRPr>
          </a:p>
        </p:txBody>
      </p:sp>
      <p:sp>
        <p:nvSpPr>
          <p:cNvPr id="11" name="TextBox 9"/>
          <p:cNvSpPr txBox="1"/>
          <p:nvPr/>
        </p:nvSpPr>
        <p:spPr>
          <a:xfrm>
            <a:off x="1187642" y="4616479"/>
            <a:ext cx="3345579" cy="600008"/>
          </a:xfrm>
          <a:prstGeom prst="rect">
            <a:avLst/>
          </a:prstGeom>
          <a:noFill/>
        </p:spPr>
        <p:txBody>
          <a:bodyPr wrap="square" lIns="0" tIns="0" rIns="0" bIns="0" rtlCol="0">
            <a:spAutoFit/>
          </a:bodyPr>
          <a:lstStyle>
            <a:defPPr>
              <a:defRPr lang="zh-CN"/>
            </a:defPPr>
            <a:lvl1pPr algn="just">
              <a:lnSpc>
                <a:spcPts val="1800"/>
              </a:lnSpc>
              <a:spcBef>
                <a:spcPts val="1200"/>
              </a:spcBef>
              <a:defRPr sz="1100">
                <a:solidFill>
                  <a:schemeClr val="tx1">
                    <a:lumMod val="65000"/>
                    <a:lumOff val="35000"/>
                  </a:schemeClr>
                </a:solidFill>
                <a:latin typeface="+mn-ea"/>
              </a:defRPr>
            </a:lvl1pPr>
          </a:lstStyle>
          <a:p>
            <a:pPr>
              <a:lnSpc>
                <a:spcPct val="130000"/>
              </a:lnSpc>
              <a:spcBef>
                <a:spcPts val="0"/>
              </a:spcBef>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您的内容打在这里，或者通过复制您的文本后，在此框中选择粘贴，并选择只保留文字。您的内容打在这里，或者通过复制您的文本后，在此框中选择粘贴，并选择只保留文字。</a:t>
            </a:r>
          </a:p>
        </p:txBody>
      </p:sp>
      <p:sp>
        <p:nvSpPr>
          <p:cNvPr id="4" name="矩形 3"/>
          <p:cNvSpPr/>
          <p:nvPr/>
        </p:nvSpPr>
        <p:spPr>
          <a:xfrm>
            <a:off x="5120443" y="1707052"/>
            <a:ext cx="2018774" cy="2018774"/>
          </a:xfrm>
          <a:prstGeom prst="rect">
            <a:avLst/>
          </a:prstGeom>
          <a:solidFill>
            <a:srgbClr val="C8B08A"/>
          </a:solidFill>
          <a:ln w="1270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a:solidFill>
                <a:schemeClr val="tx1">
                  <a:lumMod val="75000"/>
                  <a:lumOff val="25000"/>
                </a:schemeClr>
              </a:solidFill>
              <a:latin typeface="方正黑体简体" panose="02010601030101010101" pitchFamily="2" charset="-122"/>
              <a:ea typeface="方正黑体简体" panose="02010601030101010101" pitchFamily="2" charset="-122"/>
            </a:endParaRPr>
          </a:p>
        </p:txBody>
      </p:sp>
      <p:sp>
        <p:nvSpPr>
          <p:cNvPr id="12" name="文本框 11"/>
          <p:cNvSpPr txBox="1"/>
          <p:nvPr/>
        </p:nvSpPr>
        <p:spPr>
          <a:xfrm>
            <a:off x="5668165" y="2307449"/>
            <a:ext cx="923331" cy="325667"/>
          </a:xfrm>
          <a:prstGeom prst="rect">
            <a:avLst/>
          </a:prstGeom>
          <a:noFill/>
        </p:spPr>
        <p:txBody>
          <a:bodyPr wrap="none" lIns="0" tIns="0" rIns="0" bIns="0" rtlCol="0" anchor="ctr">
            <a:spAutoFit/>
          </a:bodyPr>
          <a:lstStyle/>
          <a:p>
            <a:pPr algn="ctr">
              <a:lnSpc>
                <a:spcPct val="130000"/>
              </a:lnSpc>
            </a:pPr>
            <a:r>
              <a:rPr lang="zh-CN" altLang="en-US" sz="1799" dirty="0">
                <a:solidFill>
                  <a:schemeClr val="bg1"/>
                </a:solidFill>
                <a:latin typeface="方正黑体简体" panose="02010601030101010101" pitchFamily="2" charset="-122"/>
                <a:ea typeface="方正黑体简体" panose="02010601030101010101" pitchFamily="2" charset="-122"/>
              </a:rPr>
              <a:t>市场价值</a:t>
            </a:r>
          </a:p>
        </p:txBody>
      </p:sp>
      <p:sp>
        <p:nvSpPr>
          <p:cNvPr id="13" name="文本框 12"/>
          <p:cNvSpPr txBox="1"/>
          <p:nvPr/>
        </p:nvSpPr>
        <p:spPr>
          <a:xfrm>
            <a:off x="5559310" y="2534996"/>
            <a:ext cx="1141041" cy="639816"/>
          </a:xfrm>
          <a:prstGeom prst="rect">
            <a:avLst/>
          </a:prstGeom>
          <a:noFill/>
        </p:spPr>
        <p:txBody>
          <a:bodyPr wrap="none" lIns="0" tIns="0" rIns="0" bIns="0" rtlCol="0" anchor="ctr">
            <a:spAutoFit/>
          </a:bodyPr>
          <a:lstStyle/>
          <a:p>
            <a:pPr algn="ctr">
              <a:lnSpc>
                <a:spcPct val="130000"/>
              </a:lnSpc>
            </a:pPr>
            <a:r>
              <a:rPr lang="en-US" altLang="zh-CN" sz="3199" dirty="0">
                <a:solidFill>
                  <a:schemeClr val="bg1"/>
                </a:solidFill>
                <a:latin typeface="方正黑体简体" panose="02010601030101010101" pitchFamily="2" charset="-122"/>
                <a:ea typeface="方正黑体简体" panose="02010601030101010101" pitchFamily="2" charset="-122"/>
              </a:rPr>
              <a:t>8000</a:t>
            </a:r>
            <a:r>
              <a:rPr lang="zh-CN" altLang="en-US" sz="1799" dirty="0">
                <a:solidFill>
                  <a:schemeClr val="bg1"/>
                </a:solidFill>
                <a:latin typeface="方正黑体简体" panose="02010601030101010101" pitchFamily="2" charset="-122"/>
                <a:ea typeface="方正黑体简体" panose="02010601030101010101" pitchFamily="2" charset="-122"/>
              </a:rPr>
              <a:t>万</a:t>
            </a:r>
          </a:p>
        </p:txBody>
      </p:sp>
      <p:sp>
        <p:nvSpPr>
          <p:cNvPr id="17" name="文本框 16"/>
          <p:cNvSpPr txBox="1"/>
          <p:nvPr/>
        </p:nvSpPr>
        <p:spPr>
          <a:xfrm>
            <a:off x="5668165" y="4670740"/>
            <a:ext cx="923331" cy="325667"/>
          </a:xfrm>
          <a:prstGeom prst="rect">
            <a:avLst/>
          </a:prstGeom>
          <a:noFill/>
        </p:spPr>
        <p:txBody>
          <a:bodyPr wrap="none" lIns="0" tIns="0" rIns="0" bIns="0" rtlCol="0" anchor="ctr">
            <a:spAutoFit/>
          </a:bodyPr>
          <a:lstStyle/>
          <a:p>
            <a:pPr algn="ctr">
              <a:lnSpc>
                <a:spcPct val="130000"/>
              </a:lnSpc>
            </a:pPr>
            <a:r>
              <a:rPr lang="zh-CN" altLang="en-US" sz="1799" dirty="0">
                <a:solidFill>
                  <a:schemeClr val="bg1"/>
                </a:solidFill>
                <a:latin typeface="方正黑体简体" panose="02010601030101010101" pitchFamily="2" charset="-122"/>
                <a:ea typeface="方正黑体简体" panose="02010601030101010101" pitchFamily="2" charset="-122"/>
              </a:rPr>
              <a:t>计划评估</a:t>
            </a:r>
          </a:p>
        </p:txBody>
      </p:sp>
      <p:sp>
        <p:nvSpPr>
          <p:cNvPr id="18" name="文本框 17"/>
          <p:cNvSpPr txBox="1"/>
          <p:nvPr/>
        </p:nvSpPr>
        <p:spPr>
          <a:xfrm>
            <a:off x="5559310" y="4898286"/>
            <a:ext cx="1141041" cy="639816"/>
          </a:xfrm>
          <a:prstGeom prst="rect">
            <a:avLst/>
          </a:prstGeom>
          <a:noFill/>
        </p:spPr>
        <p:txBody>
          <a:bodyPr wrap="none" lIns="0" tIns="0" rIns="0" bIns="0" rtlCol="0" anchor="ctr">
            <a:spAutoFit/>
          </a:bodyPr>
          <a:lstStyle/>
          <a:p>
            <a:pPr algn="ctr">
              <a:lnSpc>
                <a:spcPct val="130000"/>
              </a:lnSpc>
            </a:pPr>
            <a:r>
              <a:rPr lang="en-US" altLang="zh-CN" sz="3199" dirty="0">
                <a:solidFill>
                  <a:schemeClr val="bg1"/>
                </a:solidFill>
                <a:latin typeface="方正黑体简体" panose="02010601030101010101" pitchFamily="2" charset="-122"/>
                <a:ea typeface="方正黑体简体" panose="02010601030101010101" pitchFamily="2" charset="-122"/>
              </a:rPr>
              <a:t>5000</a:t>
            </a:r>
            <a:r>
              <a:rPr lang="zh-CN" altLang="en-US" sz="1799" dirty="0">
                <a:solidFill>
                  <a:schemeClr val="bg1"/>
                </a:solidFill>
                <a:latin typeface="方正黑体简体" panose="02010601030101010101" pitchFamily="2" charset="-122"/>
                <a:ea typeface="方正黑体简体" panose="02010601030101010101" pitchFamily="2" charset="-122"/>
              </a:rPr>
              <a:t>万</a:t>
            </a:r>
          </a:p>
        </p:txBody>
      </p:sp>
      <p:sp>
        <p:nvSpPr>
          <p:cNvPr id="19"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4</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0" name="图片 19">
            <a:extLst>
              <a:ext uri="{FF2B5EF4-FFF2-40B4-BE49-F238E27FC236}">
                <a16:creationId xmlns="" xmlns:a16="http://schemas.microsoft.com/office/drawing/2014/main" id="{AB57C0F8-B204-4584-AB17-3A4B9892388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21"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市场分析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36179285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300" fill="hold"/>
                                        <p:tgtEl>
                                          <p:spTgt spid="20"/>
                                        </p:tgtEl>
                                        <p:attrNameLst>
                                          <p:attrName>ppt_x</p:attrName>
                                        </p:attrNameLst>
                                      </p:cBhvr>
                                      <p:tavLst>
                                        <p:tav tm="0">
                                          <p:val>
                                            <p:strVal val="0-#ppt_w/2"/>
                                          </p:val>
                                        </p:tav>
                                        <p:tav tm="100000">
                                          <p:val>
                                            <p:strVal val="#ppt_x"/>
                                          </p:val>
                                        </p:tav>
                                      </p:tavLst>
                                    </p:anim>
                                    <p:anim calcmode="lin" valueType="num">
                                      <p:cBhvr additive="base">
                                        <p:cTn id="8" dur="3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300" fill="hold"/>
                                        <p:tgtEl>
                                          <p:spTgt spid="21"/>
                                        </p:tgtEl>
                                        <p:attrNameLst>
                                          <p:attrName>ppt_x</p:attrName>
                                        </p:attrNameLst>
                                      </p:cBhvr>
                                      <p:tavLst>
                                        <p:tav tm="0">
                                          <p:val>
                                            <p:strVal val="0-#ppt_w/2"/>
                                          </p:val>
                                        </p:tav>
                                        <p:tav tm="100000">
                                          <p:val>
                                            <p:strVal val="#ppt_x"/>
                                          </p:val>
                                        </p:tav>
                                      </p:tavLst>
                                    </p:anim>
                                    <p:anim calcmode="lin" valueType="num">
                                      <p:cBhvr additive="base">
                                        <p:cTn id="12" dur="3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300" fill="hold"/>
                                        <p:tgtEl>
                                          <p:spTgt spid="19"/>
                                        </p:tgtEl>
                                        <p:attrNameLst>
                                          <p:attrName>ppt_x</p:attrName>
                                        </p:attrNameLst>
                                      </p:cBhvr>
                                      <p:tavLst>
                                        <p:tav tm="0">
                                          <p:val>
                                            <p:strVal val="0-#ppt_w/2"/>
                                          </p:val>
                                        </p:tav>
                                        <p:tav tm="100000">
                                          <p:val>
                                            <p:strVal val="#ppt_x"/>
                                          </p:val>
                                        </p:tav>
                                      </p:tavLst>
                                    </p:anim>
                                    <p:anim calcmode="lin" valueType="num">
                                      <p:cBhvr additive="base">
                                        <p:cTn id="16" dur="300" fill="hold"/>
                                        <p:tgtEl>
                                          <p:spTgt spid="19"/>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10" presetClass="entr" presetSubtype="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childTnLst>
                          </p:cTn>
                        </p:par>
                        <p:par>
                          <p:cTn id="37" fill="hold">
                            <p:stCondLst>
                              <p:cond delay="1600"/>
                            </p:stCondLst>
                            <p:childTnLst>
                              <p:par>
                                <p:cTn id="38" presetID="53" presetClass="entr" presetSubtype="16" fill="hold" grpId="0" nodeType="afterEffect">
                                  <p:stCondLst>
                                    <p:cond delay="0"/>
                                  </p:stCondLst>
                                  <p:iterate type="lt">
                                    <p:tmPct val="10000"/>
                                  </p:iterate>
                                  <p:childTnLst>
                                    <p:set>
                                      <p:cBhvr>
                                        <p:cTn id="39" dur="1" fill="hold">
                                          <p:stCondLst>
                                            <p:cond delay="0"/>
                                          </p:stCondLst>
                                        </p:cTn>
                                        <p:tgtEl>
                                          <p:spTgt spid="8"/>
                                        </p:tgtEl>
                                        <p:attrNameLst>
                                          <p:attrName>style.visibility</p:attrName>
                                        </p:attrNameLst>
                                      </p:cBhvr>
                                      <p:to>
                                        <p:strVal val="visible"/>
                                      </p:to>
                                    </p:set>
                                    <p:anim calcmode="lin" valueType="num">
                                      <p:cBhvr>
                                        <p:cTn id="40" dur="200" fill="hold"/>
                                        <p:tgtEl>
                                          <p:spTgt spid="8"/>
                                        </p:tgtEl>
                                        <p:attrNameLst>
                                          <p:attrName>ppt_w</p:attrName>
                                        </p:attrNameLst>
                                      </p:cBhvr>
                                      <p:tavLst>
                                        <p:tav tm="0">
                                          <p:val>
                                            <p:fltVal val="0"/>
                                          </p:val>
                                        </p:tav>
                                        <p:tav tm="100000">
                                          <p:val>
                                            <p:strVal val="#ppt_w"/>
                                          </p:val>
                                        </p:tav>
                                      </p:tavLst>
                                    </p:anim>
                                    <p:anim calcmode="lin" valueType="num">
                                      <p:cBhvr>
                                        <p:cTn id="41" dur="200" fill="hold"/>
                                        <p:tgtEl>
                                          <p:spTgt spid="8"/>
                                        </p:tgtEl>
                                        <p:attrNameLst>
                                          <p:attrName>ppt_h</p:attrName>
                                        </p:attrNameLst>
                                      </p:cBhvr>
                                      <p:tavLst>
                                        <p:tav tm="0">
                                          <p:val>
                                            <p:fltVal val="0"/>
                                          </p:val>
                                        </p:tav>
                                        <p:tav tm="100000">
                                          <p:val>
                                            <p:strVal val="#ppt_h"/>
                                          </p:val>
                                        </p:tav>
                                      </p:tavLst>
                                    </p:anim>
                                    <p:animEffect transition="in" filter="fade">
                                      <p:cBhvr>
                                        <p:cTn id="42" dur="200"/>
                                        <p:tgtEl>
                                          <p:spTgt spid="8"/>
                                        </p:tgtEl>
                                      </p:cBhvr>
                                    </p:animEffect>
                                  </p:childTnLst>
                                </p:cTn>
                              </p:par>
                            </p:childTnLst>
                          </p:cTn>
                        </p:par>
                        <p:par>
                          <p:cTn id="43" fill="hold">
                            <p:stCondLst>
                              <p:cond delay="3340"/>
                            </p:stCondLst>
                            <p:childTnLst>
                              <p:par>
                                <p:cTn id="44" presetID="10" presetClass="entr" presetSubtype="0"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childTnLst>
                          </p:cTn>
                        </p:par>
                        <p:par>
                          <p:cTn id="47" fill="hold">
                            <p:stCondLst>
                              <p:cond delay="3840"/>
                            </p:stCondLst>
                            <p:childTnLst>
                              <p:par>
                                <p:cTn id="48" presetID="53" presetClass="entr" presetSubtype="16"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p:cTn id="50" dur="500" fill="hold"/>
                                        <p:tgtEl>
                                          <p:spTgt spid="10"/>
                                        </p:tgtEl>
                                        <p:attrNameLst>
                                          <p:attrName>ppt_w</p:attrName>
                                        </p:attrNameLst>
                                      </p:cBhvr>
                                      <p:tavLst>
                                        <p:tav tm="0">
                                          <p:val>
                                            <p:fltVal val="0"/>
                                          </p:val>
                                        </p:tav>
                                        <p:tav tm="100000">
                                          <p:val>
                                            <p:strVal val="#ppt_w"/>
                                          </p:val>
                                        </p:tav>
                                      </p:tavLst>
                                    </p:anim>
                                    <p:anim calcmode="lin" valueType="num">
                                      <p:cBhvr>
                                        <p:cTn id="51" dur="500" fill="hold"/>
                                        <p:tgtEl>
                                          <p:spTgt spid="10"/>
                                        </p:tgtEl>
                                        <p:attrNameLst>
                                          <p:attrName>ppt_h</p:attrName>
                                        </p:attrNameLst>
                                      </p:cBhvr>
                                      <p:tavLst>
                                        <p:tav tm="0">
                                          <p:val>
                                            <p:fltVal val="0"/>
                                          </p:val>
                                        </p:tav>
                                        <p:tav tm="100000">
                                          <p:val>
                                            <p:strVal val="#ppt_h"/>
                                          </p:val>
                                        </p:tav>
                                      </p:tavLst>
                                    </p:anim>
                                    <p:animEffect transition="in" filter="fade">
                                      <p:cBhvr>
                                        <p:cTn id="52" dur="500"/>
                                        <p:tgtEl>
                                          <p:spTgt spid="10"/>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p:cTn id="60" dur="500" fill="hold"/>
                                        <p:tgtEl>
                                          <p:spTgt spid="18"/>
                                        </p:tgtEl>
                                        <p:attrNameLst>
                                          <p:attrName>ppt_w</p:attrName>
                                        </p:attrNameLst>
                                      </p:cBhvr>
                                      <p:tavLst>
                                        <p:tav tm="0">
                                          <p:val>
                                            <p:fltVal val="0"/>
                                          </p:val>
                                        </p:tav>
                                        <p:tav tm="100000">
                                          <p:val>
                                            <p:strVal val="#ppt_w"/>
                                          </p:val>
                                        </p:tav>
                                      </p:tavLst>
                                    </p:anim>
                                    <p:anim calcmode="lin" valueType="num">
                                      <p:cBhvr>
                                        <p:cTn id="61" dur="500" fill="hold"/>
                                        <p:tgtEl>
                                          <p:spTgt spid="18"/>
                                        </p:tgtEl>
                                        <p:attrNameLst>
                                          <p:attrName>ppt_h</p:attrName>
                                        </p:attrNameLst>
                                      </p:cBhvr>
                                      <p:tavLst>
                                        <p:tav tm="0">
                                          <p:val>
                                            <p:fltVal val="0"/>
                                          </p:val>
                                        </p:tav>
                                        <p:tav tm="100000">
                                          <p:val>
                                            <p:strVal val="#ppt_h"/>
                                          </p:val>
                                        </p:tav>
                                      </p:tavLst>
                                    </p:anim>
                                    <p:animEffect transition="in" filter="fade">
                                      <p:cBhvr>
                                        <p:cTn id="62" dur="500"/>
                                        <p:tgtEl>
                                          <p:spTgt spid="18"/>
                                        </p:tgtEl>
                                      </p:cBhvr>
                                    </p:animEffect>
                                  </p:childTnLst>
                                </p:cTn>
                              </p:par>
                            </p:childTnLst>
                          </p:cTn>
                        </p:par>
                        <p:par>
                          <p:cTn id="63" fill="hold">
                            <p:stCondLst>
                              <p:cond delay="4340"/>
                            </p:stCondLst>
                            <p:childTnLst>
                              <p:par>
                                <p:cTn id="64" presetID="53" presetClass="entr" presetSubtype="16" fill="hold" grpId="0" nodeType="afterEffect">
                                  <p:stCondLst>
                                    <p:cond delay="0"/>
                                  </p:stCondLst>
                                  <p:iterate type="lt">
                                    <p:tmPct val="10000"/>
                                  </p:iterate>
                                  <p:childTnLst>
                                    <p:set>
                                      <p:cBhvr>
                                        <p:cTn id="65" dur="1" fill="hold">
                                          <p:stCondLst>
                                            <p:cond delay="0"/>
                                          </p:stCondLst>
                                        </p:cTn>
                                        <p:tgtEl>
                                          <p:spTgt spid="11"/>
                                        </p:tgtEl>
                                        <p:attrNameLst>
                                          <p:attrName>style.visibility</p:attrName>
                                        </p:attrNameLst>
                                      </p:cBhvr>
                                      <p:to>
                                        <p:strVal val="visible"/>
                                      </p:to>
                                    </p:set>
                                    <p:anim calcmode="lin" valueType="num">
                                      <p:cBhvr>
                                        <p:cTn id="66" dur="200" fill="hold"/>
                                        <p:tgtEl>
                                          <p:spTgt spid="11"/>
                                        </p:tgtEl>
                                        <p:attrNameLst>
                                          <p:attrName>ppt_w</p:attrName>
                                        </p:attrNameLst>
                                      </p:cBhvr>
                                      <p:tavLst>
                                        <p:tav tm="0">
                                          <p:val>
                                            <p:fltVal val="0"/>
                                          </p:val>
                                        </p:tav>
                                        <p:tav tm="100000">
                                          <p:val>
                                            <p:strVal val="#ppt_w"/>
                                          </p:val>
                                        </p:tav>
                                      </p:tavLst>
                                    </p:anim>
                                    <p:anim calcmode="lin" valueType="num">
                                      <p:cBhvr>
                                        <p:cTn id="67" dur="200" fill="hold"/>
                                        <p:tgtEl>
                                          <p:spTgt spid="11"/>
                                        </p:tgtEl>
                                        <p:attrNameLst>
                                          <p:attrName>ppt_h</p:attrName>
                                        </p:attrNameLst>
                                      </p:cBhvr>
                                      <p:tavLst>
                                        <p:tav tm="0">
                                          <p:val>
                                            <p:fltVal val="0"/>
                                          </p:val>
                                        </p:tav>
                                        <p:tav tm="100000">
                                          <p:val>
                                            <p:strVal val="#ppt_h"/>
                                          </p:val>
                                        </p:tav>
                                      </p:tavLst>
                                    </p:anim>
                                    <p:animEffect transition="in" filter="fade">
                                      <p:cBhvr>
                                        <p:cTn id="68" dur="2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11" grpId="0"/>
      <p:bldP spid="4" grpId="0" animBg="1"/>
      <p:bldP spid="12" grpId="0"/>
      <p:bldP spid="13" grpId="0"/>
      <p:bldP spid="17" grpId="0"/>
      <p:bldP spid="18" grpId="0"/>
      <p:bldP spid="2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e4c92a7a-3e91-4322-8ac7-d1cac9c074e3"/>
          <p:cNvGrpSpPr>
            <a:grpSpLocks noChangeAspect="1"/>
          </p:cNvGrpSpPr>
          <p:nvPr/>
        </p:nvGrpSpPr>
        <p:grpSpPr>
          <a:xfrm>
            <a:off x="4223513" y="1981577"/>
            <a:ext cx="3609400" cy="3609400"/>
            <a:chOff x="3958965" y="1520788"/>
            <a:chExt cx="4138460" cy="4138460"/>
          </a:xfrm>
        </p:grpSpPr>
        <p:sp>
          <p:nvSpPr>
            <p:cNvPr id="4" name="Freeform: Shape 29"/>
            <p:cNvSpPr>
              <a:spLocks/>
            </p:cNvSpPr>
            <p:nvPr/>
          </p:nvSpPr>
          <p:spPr bwMode="auto">
            <a:xfrm>
              <a:off x="7593658" y="3012222"/>
              <a:ext cx="433346" cy="1086978"/>
            </a:xfrm>
            <a:custGeom>
              <a:avLst/>
              <a:gdLst/>
              <a:ahLst/>
              <a:cxnLst>
                <a:cxn ang="0">
                  <a:pos x="0" y="346"/>
                </a:cxn>
                <a:cxn ang="0">
                  <a:pos x="73" y="563"/>
                </a:cxn>
                <a:cxn ang="0">
                  <a:pos x="224" y="391"/>
                </a:cxn>
                <a:cxn ang="0">
                  <a:pos x="149" y="376"/>
                </a:cxn>
                <a:cxn ang="0">
                  <a:pos x="108" y="0"/>
                </a:cxn>
                <a:cxn ang="0">
                  <a:pos x="35" y="24"/>
                </a:cxn>
                <a:cxn ang="0">
                  <a:pos x="73" y="361"/>
                </a:cxn>
                <a:cxn ang="0">
                  <a:pos x="0" y="346"/>
                </a:cxn>
              </a:cxnLst>
              <a:rect l="0" t="0" r="r" b="b"/>
              <a:pathLst>
                <a:path w="224" h="563">
                  <a:moveTo>
                    <a:pt x="0" y="346"/>
                  </a:moveTo>
                  <a:cubicBezTo>
                    <a:pt x="73" y="563"/>
                    <a:pt x="73" y="563"/>
                    <a:pt x="73" y="563"/>
                  </a:cubicBezTo>
                  <a:cubicBezTo>
                    <a:pt x="224" y="391"/>
                    <a:pt x="224" y="391"/>
                    <a:pt x="224" y="391"/>
                  </a:cubicBezTo>
                  <a:cubicBezTo>
                    <a:pt x="149" y="376"/>
                    <a:pt x="149" y="376"/>
                    <a:pt x="149" y="376"/>
                  </a:cubicBezTo>
                  <a:cubicBezTo>
                    <a:pt x="160" y="250"/>
                    <a:pt x="146" y="121"/>
                    <a:pt x="108" y="0"/>
                  </a:cubicBezTo>
                  <a:cubicBezTo>
                    <a:pt x="35" y="24"/>
                    <a:pt x="35" y="24"/>
                    <a:pt x="35" y="24"/>
                  </a:cubicBezTo>
                  <a:cubicBezTo>
                    <a:pt x="69" y="132"/>
                    <a:pt x="82" y="247"/>
                    <a:pt x="73" y="361"/>
                  </a:cubicBezTo>
                  <a:lnTo>
                    <a:pt x="0" y="346"/>
                  </a:lnTo>
                  <a:close/>
                </a:path>
              </a:pathLst>
            </a:custGeom>
            <a:solidFill>
              <a:schemeClr val="bg1">
                <a:lumMod val="85000"/>
              </a:schemeClr>
            </a:solidFill>
            <a:ln w="9525">
              <a:noFill/>
              <a:round/>
              <a:headEnd/>
              <a:tailEnd/>
            </a:ln>
          </p:spPr>
          <p:txBody>
            <a:bodyPr anchor="ctr"/>
            <a:lstStyle/>
            <a:p>
              <a:pPr algn="ctr">
                <a:lnSpc>
                  <a:spcPct val="130000"/>
                </a:lnSpc>
              </a:pPr>
              <a:endParaRPr sz="1799">
                <a:cs typeface="+mn-ea"/>
                <a:sym typeface="+mn-lt"/>
              </a:endParaRPr>
            </a:p>
          </p:txBody>
        </p:sp>
        <p:sp>
          <p:nvSpPr>
            <p:cNvPr id="5" name="Freeform: Shape 30"/>
            <p:cNvSpPr>
              <a:spLocks/>
            </p:cNvSpPr>
            <p:nvPr/>
          </p:nvSpPr>
          <p:spPr bwMode="auto">
            <a:xfrm>
              <a:off x="5519014" y="1591207"/>
              <a:ext cx="1088784" cy="433347"/>
            </a:xfrm>
            <a:custGeom>
              <a:avLst/>
              <a:gdLst/>
              <a:ahLst/>
              <a:cxnLst>
                <a:cxn ang="0">
                  <a:pos x="361" y="151"/>
                </a:cxn>
                <a:cxn ang="0">
                  <a:pos x="346" y="224"/>
                </a:cxn>
                <a:cxn ang="0">
                  <a:pos x="563" y="151"/>
                </a:cxn>
                <a:cxn ang="0">
                  <a:pos x="391" y="0"/>
                </a:cxn>
                <a:cxn ang="0">
                  <a:pos x="376" y="75"/>
                </a:cxn>
                <a:cxn ang="0">
                  <a:pos x="0" y="116"/>
                </a:cxn>
                <a:cxn ang="0">
                  <a:pos x="23" y="189"/>
                </a:cxn>
                <a:cxn ang="0">
                  <a:pos x="361" y="151"/>
                </a:cxn>
              </a:cxnLst>
              <a:rect l="0" t="0" r="r" b="b"/>
              <a:pathLst>
                <a:path w="563" h="224">
                  <a:moveTo>
                    <a:pt x="361" y="151"/>
                  </a:moveTo>
                  <a:cubicBezTo>
                    <a:pt x="346" y="224"/>
                    <a:pt x="346" y="224"/>
                    <a:pt x="346" y="224"/>
                  </a:cubicBezTo>
                  <a:cubicBezTo>
                    <a:pt x="563" y="151"/>
                    <a:pt x="563" y="151"/>
                    <a:pt x="563" y="151"/>
                  </a:cubicBezTo>
                  <a:cubicBezTo>
                    <a:pt x="391" y="0"/>
                    <a:pt x="391" y="0"/>
                    <a:pt x="391" y="0"/>
                  </a:cubicBezTo>
                  <a:cubicBezTo>
                    <a:pt x="376" y="75"/>
                    <a:pt x="376" y="75"/>
                    <a:pt x="376" y="75"/>
                  </a:cubicBezTo>
                  <a:cubicBezTo>
                    <a:pt x="250" y="64"/>
                    <a:pt x="121" y="78"/>
                    <a:pt x="0" y="116"/>
                  </a:cubicBezTo>
                  <a:cubicBezTo>
                    <a:pt x="23" y="189"/>
                    <a:pt x="23" y="189"/>
                    <a:pt x="23" y="189"/>
                  </a:cubicBezTo>
                  <a:cubicBezTo>
                    <a:pt x="131" y="155"/>
                    <a:pt x="247" y="142"/>
                    <a:pt x="361" y="151"/>
                  </a:cubicBezTo>
                  <a:close/>
                </a:path>
              </a:pathLst>
            </a:custGeom>
            <a:solidFill>
              <a:schemeClr val="bg1">
                <a:lumMod val="85000"/>
              </a:schemeClr>
            </a:solidFill>
            <a:ln w="9525">
              <a:noFill/>
              <a:round/>
              <a:headEnd/>
              <a:tailEnd/>
            </a:ln>
          </p:spPr>
          <p:txBody>
            <a:bodyPr anchor="ctr"/>
            <a:lstStyle/>
            <a:p>
              <a:pPr algn="ctr">
                <a:lnSpc>
                  <a:spcPct val="130000"/>
                </a:lnSpc>
              </a:pPr>
              <a:endParaRPr sz="1799">
                <a:cs typeface="+mn-ea"/>
                <a:sym typeface="+mn-lt"/>
              </a:endParaRPr>
            </a:p>
          </p:txBody>
        </p:sp>
        <p:sp>
          <p:nvSpPr>
            <p:cNvPr id="6" name="Freeform: Shape 31"/>
            <p:cNvSpPr>
              <a:spLocks/>
            </p:cNvSpPr>
            <p:nvPr/>
          </p:nvSpPr>
          <p:spPr bwMode="auto">
            <a:xfrm>
              <a:off x="3958965" y="3012222"/>
              <a:ext cx="433346" cy="1086978"/>
            </a:xfrm>
            <a:custGeom>
              <a:avLst/>
              <a:gdLst/>
              <a:ahLst/>
              <a:cxnLst>
                <a:cxn ang="0">
                  <a:pos x="116" y="563"/>
                </a:cxn>
                <a:cxn ang="0">
                  <a:pos x="189" y="540"/>
                </a:cxn>
                <a:cxn ang="0">
                  <a:pos x="151" y="202"/>
                </a:cxn>
                <a:cxn ang="0">
                  <a:pos x="224" y="217"/>
                </a:cxn>
                <a:cxn ang="0">
                  <a:pos x="151" y="0"/>
                </a:cxn>
                <a:cxn ang="0">
                  <a:pos x="0" y="172"/>
                </a:cxn>
                <a:cxn ang="0">
                  <a:pos x="75" y="187"/>
                </a:cxn>
                <a:cxn ang="0">
                  <a:pos x="116" y="563"/>
                </a:cxn>
              </a:cxnLst>
              <a:rect l="0" t="0" r="r" b="b"/>
              <a:pathLst>
                <a:path w="224" h="563">
                  <a:moveTo>
                    <a:pt x="116" y="563"/>
                  </a:moveTo>
                  <a:cubicBezTo>
                    <a:pt x="189" y="540"/>
                    <a:pt x="189" y="540"/>
                    <a:pt x="189" y="540"/>
                  </a:cubicBezTo>
                  <a:cubicBezTo>
                    <a:pt x="155" y="432"/>
                    <a:pt x="142" y="316"/>
                    <a:pt x="151" y="202"/>
                  </a:cubicBezTo>
                  <a:cubicBezTo>
                    <a:pt x="224" y="217"/>
                    <a:pt x="224" y="217"/>
                    <a:pt x="224" y="217"/>
                  </a:cubicBezTo>
                  <a:cubicBezTo>
                    <a:pt x="151" y="0"/>
                    <a:pt x="151" y="0"/>
                    <a:pt x="151" y="0"/>
                  </a:cubicBezTo>
                  <a:cubicBezTo>
                    <a:pt x="0" y="172"/>
                    <a:pt x="0" y="172"/>
                    <a:pt x="0" y="172"/>
                  </a:cubicBezTo>
                  <a:cubicBezTo>
                    <a:pt x="75" y="187"/>
                    <a:pt x="75" y="187"/>
                    <a:pt x="75" y="187"/>
                  </a:cubicBezTo>
                  <a:cubicBezTo>
                    <a:pt x="64" y="313"/>
                    <a:pt x="78" y="442"/>
                    <a:pt x="116" y="563"/>
                  </a:cubicBezTo>
                  <a:close/>
                </a:path>
              </a:pathLst>
            </a:custGeom>
            <a:solidFill>
              <a:schemeClr val="bg1">
                <a:lumMod val="85000"/>
              </a:schemeClr>
            </a:solidFill>
            <a:ln w="9525">
              <a:noFill/>
              <a:round/>
              <a:headEnd/>
              <a:tailEnd/>
            </a:ln>
          </p:spPr>
          <p:txBody>
            <a:bodyPr anchor="ctr"/>
            <a:lstStyle/>
            <a:p>
              <a:pPr algn="ctr">
                <a:lnSpc>
                  <a:spcPct val="130000"/>
                </a:lnSpc>
              </a:pPr>
              <a:endParaRPr sz="1799">
                <a:cs typeface="+mn-ea"/>
                <a:sym typeface="+mn-lt"/>
              </a:endParaRPr>
            </a:p>
          </p:txBody>
        </p:sp>
        <p:sp>
          <p:nvSpPr>
            <p:cNvPr id="7" name="Freeform: Shape 32"/>
            <p:cNvSpPr>
              <a:spLocks/>
            </p:cNvSpPr>
            <p:nvPr/>
          </p:nvSpPr>
          <p:spPr bwMode="auto">
            <a:xfrm>
              <a:off x="5519014" y="5225901"/>
              <a:ext cx="1088784" cy="433347"/>
            </a:xfrm>
            <a:custGeom>
              <a:avLst/>
              <a:gdLst/>
              <a:ahLst/>
              <a:cxnLst>
                <a:cxn ang="0">
                  <a:pos x="202" y="73"/>
                </a:cxn>
                <a:cxn ang="0">
                  <a:pos x="217" y="0"/>
                </a:cxn>
                <a:cxn ang="0">
                  <a:pos x="0" y="73"/>
                </a:cxn>
                <a:cxn ang="0">
                  <a:pos x="172" y="224"/>
                </a:cxn>
                <a:cxn ang="0">
                  <a:pos x="187" y="149"/>
                </a:cxn>
                <a:cxn ang="0">
                  <a:pos x="273" y="153"/>
                </a:cxn>
                <a:cxn ang="0">
                  <a:pos x="563" y="108"/>
                </a:cxn>
                <a:cxn ang="0">
                  <a:pos x="540" y="35"/>
                </a:cxn>
                <a:cxn ang="0">
                  <a:pos x="202" y="73"/>
                </a:cxn>
              </a:cxnLst>
              <a:rect l="0" t="0" r="r" b="b"/>
              <a:pathLst>
                <a:path w="563" h="224">
                  <a:moveTo>
                    <a:pt x="202" y="73"/>
                  </a:moveTo>
                  <a:cubicBezTo>
                    <a:pt x="217" y="0"/>
                    <a:pt x="217" y="0"/>
                    <a:pt x="217" y="0"/>
                  </a:cubicBezTo>
                  <a:cubicBezTo>
                    <a:pt x="0" y="73"/>
                    <a:pt x="0" y="73"/>
                    <a:pt x="0" y="73"/>
                  </a:cubicBezTo>
                  <a:cubicBezTo>
                    <a:pt x="172" y="224"/>
                    <a:pt x="172" y="224"/>
                    <a:pt x="172" y="224"/>
                  </a:cubicBezTo>
                  <a:cubicBezTo>
                    <a:pt x="187" y="149"/>
                    <a:pt x="187" y="149"/>
                    <a:pt x="187" y="149"/>
                  </a:cubicBezTo>
                  <a:cubicBezTo>
                    <a:pt x="216" y="151"/>
                    <a:pt x="244" y="153"/>
                    <a:pt x="273" y="153"/>
                  </a:cubicBezTo>
                  <a:cubicBezTo>
                    <a:pt x="371" y="153"/>
                    <a:pt x="470" y="138"/>
                    <a:pt x="563" y="108"/>
                  </a:cubicBezTo>
                  <a:cubicBezTo>
                    <a:pt x="540" y="35"/>
                    <a:pt x="540" y="35"/>
                    <a:pt x="540" y="35"/>
                  </a:cubicBezTo>
                  <a:cubicBezTo>
                    <a:pt x="431" y="69"/>
                    <a:pt x="316" y="82"/>
                    <a:pt x="202" y="73"/>
                  </a:cubicBezTo>
                  <a:close/>
                </a:path>
              </a:pathLst>
            </a:custGeom>
            <a:solidFill>
              <a:schemeClr val="bg1">
                <a:lumMod val="85000"/>
              </a:schemeClr>
            </a:solidFill>
            <a:ln w="9525">
              <a:noFill/>
              <a:round/>
              <a:headEnd/>
              <a:tailEnd/>
            </a:ln>
          </p:spPr>
          <p:txBody>
            <a:bodyPr anchor="ctr"/>
            <a:lstStyle/>
            <a:p>
              <a:pPr algn="ctr">
                <a:lnSpc>
                  <a:spcPct val="130000"/>
                </a:lnSpc>
              </a:pPr>
              <a:endParaRPr sz="1799">
                <a:cs typeface="+mn-ea"/>
                <a:sym typeface="+mn-lt"/>
              </a:endParaRPr>
            </a:p>
          </p:txBody>
        </p:sp>
        <p:sp>
          <p:nvSpPr>
            <p:cNvPr id="39" name="Freeform: Shape 35"/>
            <p:cNvSpPr>
              <a:spLocks/>
            </p:cNvSpPr>
            <p:nvPr/>
          </p:nvSpPr>
          <p:spPr bwMode="auto">
            <a:xfrm>
              <a:off x="4011325" y="1520789"/>
              <a:ext cx="1780332" cy="1780333"/>
            </a:xfrm>
            <a:custGeom>
              <a:avLst/>
              <a:gdLst/>
              <a:ahLst/>
              <a:cxnLst>
                <a:cxn ang="0">
                  <a:pos x="432" y="906"/>
                </a:cxn>
                <a:cxn ang="0">
                  <a:pos x="490" y="906"/>
                </a:cxn>
                <a:cxn ang="0">
                  <a:pos x="906" y="490"/>
                </a:cxn>
                <a:cxn ang="0">
                  <a:pos x="906" y="432"/>
                </a:cxn>
                <a:cxn ang="0">
                  <a:pos x="490" y="16"/>
                </a:cxn>
                <a:cxn ang="0">
                  <a:pos x="432" y="16"/>
                </a:cxn>
                <a:cxn ang="0">
                  <a:pos x="16" y="432"/>
                </a:cxn>
                <a:cxn ang="0">
                  <a:pos x="16" y="490"/>
                </a:cxn>
                <a:cxn ang="0">
                  <a:pos x="432" y="906"/>
                </a:cxn>
              </a:cxnLst>
              <a:rect l="0" t="0" r="r" b="b"/>
              <a:pathLst>
                <a:path w="922" h="922">
                  <a:moveTo>
                    <a:pt x="432" y="906"/>
                  </a:moveTo>
                  <a:cubicBezTo>
                    <a:pt x="448" y="922"/>
                    <a:pt x="474" y="922"/>
                    <a:pt x="490" y="906"/>
                  </a:cubicBezTo>
                  <a:cubicBezTo>
                    <a:pt x="906" y="490"/>
                    <a:pt x="906" y="490"/>
                    <a:pt x="906" y="490"/>
                  </a:cubicBezTo>
                  <a:cubicBezTo>
                    <a:pt x="922" y="474"/>
                    <a:pt x="922" y="448"/>
                    <a:pt x="906" y="432"/>
                  </a:cubicBezTo>
                  <a:cubicBezTo>
                    <a:pt x="490" y="16"/>
                    <a:pt x="490" y="16"/>
                    <a:pt x="490" y="16"/>
                  </a:cubicBezTo>
                  <a:cubicBezTo>
                    <a:pt x="474" y="0"/>
                    <a:pt x="448" y="0"/>
                    <a:pt x="432" y="16"/>
                  </a:cubicBezTo>
                  <a:cubicBezTo>
                    <a:pt x="16" y="432"/>
                    <a:pt x="16" y="432"/>
                    <a:pt x="16" y="432"/>
                  </a:cubicBezTo>
                  <a:cubicBezTo>
                    <a:pt x="0" y="448"/>
                    <a:pt x="0" y="474"/>
                    <a:pt x="16" y="490"/>
                  </a:cubicBezTo>
                  <a:lnTo>
                    <a:pt x="432" y="906"/>
                  </a:lnTo>
                  <a:close/>
                </a:path>
              </a:pathLst>
            </a:custGeom>
            <a:solidFill>
              <a:srgbClr val="C8B08A"/>
            </a:solidFill>
            <a:ln w="9525">
              <a:solidFill>
                <a:srgbClr val="C8B08A"/>
              </a:solidFill>
              <a:round/>
              <a:headEnd/>
              <a:tailEnd/>
            </a:ln>
            <a:effectLst>
              <a:outerShdw blurRad="254000" dist="63500" dir="2700000" algn="tl" rotWithShape="0">
                <a:prstClr val="black">
                  <a:alpha val="30000"/>
                </a:prstClr>
              </a:outerShdw>
            </a:effectLst>
          </p:spPr>
          <p:txBody>
            <a:bodyPr anchor="ctr"/>
            <a:lstStyle/>
            <a:p>
              <a:pPr algn="ctr">
                <a:lnSpc>
                  <a:spcPct val="130000"/>
                </a:lnSpc>
              </a:pPr>
              <a:endParaRPr sz="1799">
                <a:cs typeface="+mn-ea"/>
                <a:sym typeface="+mn-lt"/>
              </a:endParaRPr>
            </a:p>
          </p:txBody>
        </p:sp>
        <p:sp>
          <p:nvSpPr>
            <p:cNvPr id="37" name="Freeform: Shape 38"/>
            <p:cNvSpPr>
              <a:spLocks/>
            </p:cNvSpPr>
            <p:nvPr/>
          </p:nvSpPr>
          <p:spPr bwMode="auto">
            <a:xfrm>
              <a:off x="6317092" y="1520788"/>
              <a:ext cx="1780333" cy="1780335"/>
            </a:xfrm>
            <a:custGeom>
              <a:avLst/>
              <a:gdLst/>
              <a:ahLst/>
              <a:cxnLst>
                <a:cxn ang="0">
                  <a:pos x="16" y="490"/>
                </a:cxn>
                <a:cxn ang="0">
                  <a:pos x="432" y="906"/>
                </a:cxn>
                <a:cxn ang="0">
                  <a:pos x="490" y="906"/>
                </a:cxn>
                <a:cxn ang="0">
                  <a:pos x="906" y="490"/>
                </a:cxn>
                <a:cxn ang="0">
                  <a:pos x="906" y="432"/>
                </a:cxn>
                <a:cxn ang="0">
                  <a:pos x="490" y="16"/>
                </a:cxn>
                <a:cxn ang="0">
                  <a:pos x="432" y="16"/>
                </a:cxn>
                <a:cxn ang="0">
                  <a:pos x="16" y="432"/>
                </a:cxn>
                <a:cxn ang="0">
                  <a:pos x="16" y="490"/>
                </a:cxn>
              </a:cxnLst>
              <a:rect l="0" t="0" r="r" b="b"/>
              <a:pathLst>
                <a:path w="922" h="922">
                  <a:moveTo>
                    <a:pt x="16" y="490"/>
                  </a:moveTo>
                  <a:cubicBezTo>
                    <a:pt x="432" y="906"/>
                    <a:pt x="432" y="906"/>
                    <a:pt x="432" y="906"/>
                  </a:cubicBezTo>
                  <a:cubicBezTo>
                    <a:pt x="448" y="922"/>
                    <a:pt x="474" y="922"/>
                    <a:pt x="490" y="906"/>
                  </a:cubicBezTo>
                  <a:cubicBezTo>
                    <a:pt x="906" y="490"/>
                    <a:pt x="906" y="490"/>
                    <a:pt x="906" y="490"/>
                  </a:cubicBezTo>
                  <a:cubicBezTo>
                    <a:pt x="922" y="474"/>
                    <a:pt x="922" y="448"/>
                    <a:pt x="906" y="432"/>
                  </a:cubicBezTo>
                  <a:cubicBezTo>
                    <a:pt x="490" y="16"/>
                    <a:pt x="490" y="16"/>
                    <a:pt x="490" y="16"/>
                  </a:cubicBezTo>
                  <a:cubicBezTo>
                    <a:pt x="474" y="0"/>
                    <a:pt x="448" y="0"/>
                    <a:pt x="432" y="16"/>
                  </a:cubicBezTo>
                  <a:cubicBezTo>
                    <a:pt x="16" y="432"/>
                    <a:pt x="16" y="432"/>
                    <a:pt x="16" y="432"/>
                  </a:cubicBezTo>
                  <a:cubicBezTo>
                    <a:pt x="0" y="448"/>
                    <a:pt x="0" y="474"/>
                    <a:pt x="16" y="490"/>
                  </a:cubicBezTo>
                  <a:close/>
                </a:path>
              </a:pathLst>
            </a:custGeom>
            <a:solidFill>
              <a:srgbClr val="4F4D50"/>
            </a:solidFill>
            <a:ln w="9525">
              <a:noFill/>
              <a:round/>
              <a:headEnd/>
              <a:tailEnd/>
            </a:ln>
            <a:effectLst>
              <a:outerShdw blurRad="254000" dist="63500" dir="2700000" algn="tl" rotWithShape="0">
                <a:prstClr val="black">
                  <a:alpha val="30000"/>
                </a:prstClr>
              </a:outerShdw>
            </a:effectLst>
          </p:spPr>
          <p:txBody>
            <a:bodyPr anchor="ctr"/>
            <a:lstStyle/>
            <a:p>
              <a:pPr algn="ctr">
                <a:lnSpc>
                  <a:spcPct val="130000"/>
                </a:lnSpc>
              </a:pPr>
              <a:endParaRPr sz="1799">
                <a:cs typeface="+mn-ea"/>
                <a:sym typeface="+mn-lt"/>
              </a:endParaRPr>
            </a:p>
          </p:txBody>
        </p:sp>
        <p:sp>
          <p:nvSpPr>
            <p:cNvPr id="35" name="Freeform: Shape 41"/>
            <p:cNvSpPr>
              <a:spLocks/>
            </p:cNvSpPr>
            <p:nvPr/>
          </p:nvSpPr>
          <p:spPr bwMode="auto">
            <a:xfrm>
              <a:off x="6317091" y="3751629"/>
              <a:ext cx="1780332" cy="1780334"/>
            </a:xfrm>
            <a:custGeom>
              <a:avLst/>
              <a:gdLst/>
              <a:ahLst/>
              <a:cxnLst>
                <a:cxn ang="0">
                  <a:pos x="490" y="16"/>
                </a:cxn>
                <a:cxn ang="0">
                  <a:pos x="432" y="16"/>
                </a:cxn>
                <a:cxn ang="0">
                  <a:pos x="16" y="432"/>
                </a:cxn>
                <a:cxn ang="0">
                  <a:pos x="16" y="490"/>
                </a:cxn>
                <a:cxn ang="0">
                  <a:pos x="432" y="906"/>
                </a:cxn>
                <a:cxn ang="0">
                  <a:pos x="490" y="906"/>
                </a:cxn>
                <a:cxn ang="0">
                  <a:pos x="906" y="490"/>
                </a:cxn>
                <a:cxn ang="0">
                  <a:pos x="906" y="432"/>
                </a:cxn>
                <a:cxn ang="0">
                  <a:pos x="490" y="16"/>
                </a:cxn>
              </a:cxnLst>
              <a:rect l="0" t="0" r="r" b="b"/>
              <a:pathLst>
                <a:path w="922" h="922">
                  <a:moveTo>
                    <a:pt x="490" y="16"/>
                  </a:moveTo>
                  <a:cubicBezTo>
                    <a:pt x="474" y="0"/>
                    <a:pt x="448" y="0"/>
                    <a:pt x="432" y="16"/>
                  </a:cubicBezTo>
                  <a:cubicBezTo>
                    <a:pt x="16" y="432"/>
                    <a:pt x="16" y="432"/>
                    <a:pt x="16" y="432"/>
                  </a:cubicBezTo>
                  <a:cubicBezTo>
                    <a:pt x="0" y="448"/>
                    <a:pt x="0" y="474"/>
                    <a:pt x="16" y="490"/>
                  </a:cubicBezTo>
                  <a:cubicBezTo>
                    <a:pt x="432" y="906"/>
                    <a:pt x="432" y="906"/>
                    <a:pt x="432" y="906"/>
                  </a:cubicBezTo>
                  <a:cubicBezTo>
                    <a:pt x="448" y="922"/>
                    <a:pt x="474" y="922"/>
                    <a:pt x="490" y="906"/>
                  </a:cubicBezTo>
                  <a:cubicBezTo>
                    <a:pt x="906" y="490"/>
                    <a:pt x="906" y="490"/>
                    <a:pt x="906" y="490"/>
                  </a:cubicBezTo>
                  <a:cubicBezTo>
                    <a:pt x="922" y="474"/>
                    <a:pt x="922" y="448"/>
                    <a:pt x="906" y="432"/>
                  </a:cubicBezTo>
                  <a:lnTo>
                    <a:pt x="490" y="16"/>
                  </a:lnTo>
                  <a:close/>
                </a:path>
              </a:pathLst>
            </a:custGeom>
            <a:solidFill>
              <a:srgbClr val="C8B08A"/>
            </a:solidFill>
            <a:ln w="9525">
              <a:noFill/>
              <a:round/>
              <a:headEnd/>
              <a:tailEnd/>
            </a:ln>
            <a:effectLst>
              <a:outerShdw blurRad="254000" dist="63500" dir="2700000" algn="tl" rotWithShape="0">
                <a:prstClr val="black">
                  <a:alpha val="30000"/>
                </a:prstClr>
              </a:outerShdw>
            </a:effectLst>
          </p:spPr>
          <p:txBody>
            <a:bodyPr anchor="ctr"/>
            <a:lstStyle/>
            <a:p>
              <a:pPr algn="ctr">
                <a:lnSpc>
                  <a:spcPct val="130000"/>
                </a:lnSpc>
              </a:pPr>
              <a:endParaRPr sz="1799">
                <a:cs typeface="+mn-ea"/>
                <a:sym typeface="+mn-lt"/>
              </a:endParaRPr>
            </a:p>
          </p:txBody>
        </p:sp>
        <p:sp>
          <p:nvSpPr>
            <p:cNvPr id="33" name="Freeform: Shape 44"/>
            <p:cNvSpPr>
              <a:spLocks/>
            </p:cNvSpPr>
            <p:nvPr/>
          </p:nvSpPr>
          <p:spPr bwMode="auto">
            <a:xfrm>
              <a:off x="4011325" y="3793139"/>
              <a:ext cx="1780332" cy="1780334"/>
            </a:xfrm>
            <a:custGeom>
              <a:avLst/>
              <a:gdLst/>
              <a:ahLst/>
              <a:cxnLst>
                <a:cxn ang="0">
                  <a:pos x="906" y="432"/>
                </a:cxn>
                <a:cxn ang="0">
                  <a:pos x="490" y="16"/>
                </a:cxn>
                <a:cxn ang="0">
                  <a:pos x="432" y="16"/>
                </a:cxn>
                <a:cxn ang="0">
                  <a:pos x="16" y="432"/>
                </a:cxn>
                <a:cxn ang="0">
                  <a:pos x="16" y="490"/>
                </a:cxn>
                <a:cxn ang="0">
                  <a:pos x="432" y="906"/>
                </a:cxn>
                <a:cxn ang="0">
                  <a:pos x="490" y="906"/>
                </a:cxn>
                <a:cxn ang="0">
                  <a:pos x="906" y="490"/>
                </a:cxn>
                <a:cxn ang="0">
                  <a:pos x="906" y="432"/>
                </a:cxn>
              </a:cxnLst>
              <a:rect l="0" t="0" r="r" b="b"/>
              <a:pathLst>
                <a:path w="922" h="922">
                  <a:moveTo>
                    <a:pt x="906" y="432"/>
                  </a:moveTo>
                  <a:cubicBezTo>
                    <a:pt x="490" y="16"/>
                    <a:pt x="490" y="16"/>
                    <a:pt x="490" y="16"/>
                  </a:cubicBezTo>
                  <a:cubicBezTo>
                    <a:pt x="474" y="0"/>
                    <a:pt x="448" y="0"/>
                    <a:pt x="432" y="16"/>
                  </a:cubicBezTo>
                  <a:cubicBezTo>
                    <a:pt x="16" y="432"/>
                    <a:pt x="16" y="432"/>
                    <a:pt x="16" y="432"/>
                  </a:cubicBezTo>
                  <a:cubicBezTo>
                    <a:pt x="0" y="448"/>
                    <a:pt x="0" y="474"/>
                    <a:pt x="16" y="490"/>
                  </a:cubicBezTo>
                  <a:cubicBezTo>
                    <a:pt x="432" y="906"/>
                    <a:pt x="432" y="906"/>
                    <a:pt x="432" y="906"/>
                  </a:cubicBezTo>
                  <a:cubicBezTo>
                    <a:pt x="448" y="922"/>
                    <a:pt x="474" y="922"/>
                    <a:pt x="490" y="906"/>
                  </a:cubicBezTo>
                  <a:cubicBezTo>
                    <a:pt x="906" y="490"/>
                    <a:pt x="906" y="490"/>
                    <a:pt x="906" y="490"/>
                  </a:cubicBezTo>
                  <a:cubicBezTo>
                    <a:pt x="922" y="474"/>
                    <a:pt x="922" y="448"/>
                    <a:pt x="906" y="432"/>
                  </a:cubicBezTo>
                  <a:close/>
                </a:path>
              </a:pathLst>
            </a:custGeom>
            <a:solidFill>
              <a:srgbClr val="4F4D50"/>
            </a:solidFill>
            <a:ln w="9525">
              <a:noFill/>
              <a:round/>
              <a:headEnd/>
              <a:tailEnd/>
            </a:ln>
            <a:effectLst>
              <a:outerShdw blurRad="254000" dist="63500" dir="2700000" algn="tl" rotWithShape="0">
                <a:prstClr val="black">
                  <a:alpha val="30000"/>
                </a:prstClr>
              </a:outerShdw>
            </a:effectLst>
          </p:spPr>
          <p:txBody>
            <a:bodyPr anchor="ctr"/>
            <a:lstStyle/>
            <a:p>
              <a:pPr algn="ctr">
                <a:lnSpc>
                  <a:spcPct val="130000"/>
                </a:lnSpc>
              </a:pPr>
              <a:endParaRPr sz="1799">
                <a:cs typeface="+mn-ea"/>
                <a:sym typeface="+mn-lt"/>
              </a:endParaRPr>
            </a:p>
          </p:txBody>
        </p:sp>
        <p:sp>
          <p:nvSpPr>
            <p:cNvPr id="12" name="Freeform: Shape 46"/>
            <p:cNvSpPr>
              <a:spLocks/>
            </p:cNvSpPr>
            <p:nvPr/>
          </p:nvSpPr>
          <p:spPr bwMode="auto">
            <a:xfrm>
              <a:off x="4707641" y="2114296"/>
              <a:ext cx="387709" cy="570912"/>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anchor="ctr"/>
            <a:lstStyle/>
            <a:p>
              <a:pPr algn="ctr">
                <a:lnSpc>
                  <a:spcPct val="130000"/>
                </a:lnSpc>
              </a:pPr>
              <a:endParaRPr sz="1799">
                <a:cs typeface="+mn-ea"/>
                <a:sym typeface="+mn-lt"/>
              </a:endParaRPr>
            </a:p>
          </p:txBody>
        </p:sp>
        <p:sp>
          <p:nvSpPr>
            <p:cNvPr id="13" name="Freeform: Shape 49"/>
            <p:cNvSpPr>
              <a:spLocks noChangeAspect="1"/>
            </p:cNvSpPr>
            <p:nvPr/>
          </p:nvSpPr>
          <p:spPr bwMode="auto">
            <a:xfrm>
              <a:off x="6990006" y="2168461"/>
              <a:ext cx="434506" cy="467471"/>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anchor="ctr"/>
            <a:lstStyle/>
            <a:p>
              <a:pPr algn="ctr">
                <a:lnSpc>
                  <a:spcPct val="130000"/>
                </a:lnSpc>
              </a:pPr>
              <a:endParaRPr sz="1799">
                <a:cs typeface="+mn-ea"/>
                <a:sym typeface="+mn-lt"/>
              </a:endParaRPr>
            </a:p>
          </p:txBody>
        </p:sp>
        <p:sp>
          <p:nvSpPr>
            <p:cNvPr id="14" name="Freeform: Shape 52"/>
            <p:cNvSpPr>
              <a:spLocks/>
            </p:cNvSpPr>
            <p:nvPr/>
          </p:nvSpPr>
          <p:spPr bwMode="auto">
            <a:xfrm>
              <a:off x="6992070" y="4492283"/>
              <a:ext cx="473708" cy="443870"/>
            </a:xfrm>
            <a:custGeom>
              <a:avLst/>
              <a:gdLst/>
              <a:ahLst/>
              <a:cxnLst>
                <a:cxn ang="0">
                  <a:pos x="59" y="51"/>
                </a:cxn>
                <a:cxn ang="0">
                  <a:pos x="56" y="55"/>
                </a:cxn>
                <a:cxn ang="0">
                  <a:pos x="3" y="55"/>
                </a:cxn>
                <a:cxn ang="0">
                  <a:pos x="0" y="51"/>
                </a:cxn>
                <a:cxn ang="0">
                  <a:pos x="0" y="40"/>
                </a:cxn>
                <a:cxn ang="0">
                  <a:pos x="3" y="37"/>
                </a:cxn>
                <a:cxn ang="0">
                  <a:pos x="20" y="37"/>
                </a:cxn>
                <a:cxn ang="0">
                  <a:pos x="25" y="41"/>
                </a:cxn>
                <a:cxn ang="0">
                  <a:pos x="29" y="43"/>
                </a:cxn>
                <a:cxn ang="0">
                  <a:pos x="34" y="41"/>
                </a:cxn>
                <a:cxn ang="0">
                  <a:pos x="39" y="37"/>
                </a:cxn>
                <a:cxn ang="0">
                  <a:pos x="56" y="37"/>
                </a:cxn>
                <a:cxn ang="0">
                  <a:pos x="59" y="40"/>
                </a:cxn>
                <a:cxn ang="0">
                  <a:pos x="59" y="51"/>
                </a:cxn>
                <a:cxn ang="0">
                  <a:pos x="47" y="22"/>
                </a:cxn>
                <a:cxn ang="0">
                  <a:pos x="31" y="38"/>
                </a:cxn>
                <a:cxn ang="0">
                  <a:pos x="29" y="39"/>
                </a:cxn>
                <a:cxn ang="0">
                  <a:pos x="28" y="38"/>
                </a:cxn>
                <a:cxn ang="0">
                  <a:pos x="12" y="22"/>
                </a:cxn>
                <a:cxn ang="0">
                  <a:pos x="11" y="20"/>
                </a:cxn>
                <a:cxn ang="0">
                  <a:pos x="13" y="18"/>
                </a:cxn>
                <a:cxn ang="0">
                  <a:pos x="23" y="18"/>
                </a:cxn>
                <a:cxn ang="0">
                  <a:pos x="23" y="2"/>
                </a:cxn>
                <a:cxn ang="0">
                  <a:pos x="25" y="0"/>
                </a:cxn>
                <a:cxn ang="0">
                  <a:pos x="34" y="0"/>
                </a:cxn>
                <a:cxn ang="0">
                  <a:pos x="36" y="2"/>
                </a:cxn>
                <a:cxn ang="0">
                  <a:pos x="36" y="18"/>
                </a:cxn>
                <a:cxn ang="0">
                  <a:pos x="45" y="18"/>
                </a:cxn>
                <a:cxn ang="0">
                  <a:pos x="48" y="20"/>
                </a:cxn>
                <a:cxn ang="0">
                  <a:pos x="47" y="22"/>
                </a:cxn>
                <a:cxn ang="0">
                  <a:pos x="43" y="46"/>
                </a:cxn>
                <a:cxn ang="0">
                  <a:pos x="41" y="48"/>
                </a:cxn>
                <a:cxn ang="0">
                  <a:pos x="43" y="50"/>
                </a:cxn>
                <a:cxn ang="0">
                  <a:pos x="45" y="48"/>
                </a:cxn>
                <a:cxn ang="0">
                  <a:pos x="43" y="46"/>
                </a:cxn>
                <a:cxn ang="0">
                  <a:pos x="52" y="46"/>
                </a:cxn>
                <a:cxn ang="0">
                  <a:pos x="50" y="48"/>
                </a:cxn>
                <a:cxn ang="0">
                  <a:pos x="52" y="50"/>
                </a:cxn>
                <a:cxn ang="0">
                  <a:pos x="55" y="48"/>
                </a:cxn>
                <a:cxn ang="0">
                  <a:pos x="52" y="46"/>
                </a:cxn>
              </a:cxnLst>
              <a:rect l="0" t="0" r="r" b="b"/>
              <a:pathLst>
                <a:path w="59" h="55">
                  <a:moveTo>
                    <a:pt x="59" y="51"/>
                  </a:moveTo>
                  <a:cubicBezTo>
                    <a:pt x="59" y="53"/>
                    <a:pt x="58" y="55"/>
                    <a:pt x="56" y="55"/>
                  </a:cubicBezTo>
                  <a:cubicBezTo>
                    <a:pt x="3" y="55"/>
                    <a:pt x="3" y="55"/>
                    <a:pt x="3" y="55"/>
                  </a:cubicBezTo>
                  <a:cubicBezTo>
                    <a:pt x="1" y="55"/>
                    <a:pt x="0" y="53"/>
                    <a:pt x="0" y="51"/>
                  </a:cubicBezTo>
                  <a:cubicBezTo>
                    <a:pt x="0" y="40"/>
                    <a:pt x="0" y="40"/>
                    <a:pt x="0" y="40"/>
                  </a:cubicBezTo>
                  <a:cubicBezTo>
                    <a:pt x="0" y="38"/>
                    <a:pt x="1" y="37"/>
                    <a:pt x="3" y="37"/>
                  </a:cubicBezTo>
                  <a:cubicBezTo>
                    <a:pt x="20" y="37"/>
                    <a:pt x="20" y="37"/>
                    <a:pt x="20" y="37"/>
                  </a:cubicBezTo>
                  <a:cubicBezTo>
                    <a:pt x="25" y="41"/>
                    <a:pt x="25" y="41"/>
                    <a:pt x="25" y="41"/>
                  </a:cubicBezTo>
                  <a:cubicBezTo>
                    <a:pt x="26" y="43"/>
                    <a:pt x="28" y="43"/>
                    <a:pt x="29" y="43"/>
                  </a:cubicBezTo>
                  <a:cubicBezTo>
                    <a:pt x="31" y="43"/>
                    <a:pt x="33" y="43"/>
                    <a:pt x="34" y="41"/>
                  </a:cubicBezTo>
                  <a:cubicBezTo>
                    <a:pt x="39" y="37"/>
                    <a:pt x="39" y="37"/>
                    <a:pt x="39" y="37"/>
                  </a:cubicBezTo>
                  <a:cubicBezTo>
                    <a:pt x="56" y="37"/>
                    <a:pt x="56" y="37"/>
                    <a:pt x="56" y="37"/>
                  </a:cubicBezTo>
                  <a:cubicBezTo>
                    <a:pt x="58" y="37"/>
                    <a:pt x="59" y="38"/>
                    <a:pt x="59" y="40"/>
                  </a:cubicBezTo>
                  <a:lnTo>
                    <a:pt x="59" y="51"/>
                  </a:lnTo>
                  <a:close/>
                  <a:moveTo>
                    <a:pt x="47" y="22"/>
                  </a:moveTo>
                  <a:cubicBezTo>
                    <a:pt x="31" y="38"/>
                    <a:pt x="31" y="38"/>
                    <a:pt x="31" y="38"/>
                  </a:cubicBezTo>
                  <a:cubicBezTo>
                    <a:pt x="31" y="39"/>
                    <a:pt x="30" y="39"/>
                    <a:pt x="29" y="39"/>
                  </a:cubicBezTo>
                  <a:cubicBezTo>
                    <a:pt x="29" y="39"/>
                    <a:pt x="28" y="39"/>
                    <a:pt x="28" y="38"/>
                  </a:cubicBezTo>
                  <a:cubicBezTo>
                    <a:pt x="12" y="22"/>
                    <a:pt x="12" y="22"/>
                    <a:pt x="12" y="22"/>
                  </a:cubicBezTo>
                  <a:cubicBezTo>
                    <a:pt x="11" y="21"/>
                    <a:pt x="11" y="20"/>
                    <a:pt x="11" y="20"/>
                  </a:cubicBezTo>
                  <a:cubicBezTo>
                    <a:pt x="12" y="19"/>
                    <a:pt x="13" y="18"/>
                    <a:pt x="13" y="18"/>
                  </a:cubicBezTo>
                  <a:cubicBezTo>
                    <a:pt x="23" y="18"/>
                    <a:pt x="23" y="18"/>
                    <a:pt x="23" y="18"/>
                  </a:cubicBezTo>
                  <a:cubicBezTo>
                    <a:pt x="23" y="2"/>
                    <a:pt x="23" y="2"/>
                    <a:pt x="23" y="2"/>
                  </a:cubicBezTo>
                  <a:cubicBezTo>
                    <a:pt x="23" y="1"/>
                    <a:pt x="24" y="0"/>
                    <a:pt x="25" y="0"/>
                  </a:cubicBezTo>
                  <a:cubicBezTo>
                    <a:pt x="34" y="0"/>
                    <a:pt x="34" y="0"/>
                    <a:pt x="34" y="0"/>
                  </a:cubicBezTo>
                  <a:cubicBezTo>
                    <a:pt x="35" y="0"/>
                    <a:pt x="36" y="1"/>
                    <a:pt x="36" y="2"/>
                  </a:cubicBezTo>
                  <a:cubicBezTo>
                    <a:pt x="36" y="18"/>
                    <a:pt x="36" y="18"/>
                    <a:pt x="36" y="18"/>
                  </a:cubicBezTo>
                  <a:cubicBezTo>
                    <a:pt x="45" y="18"/>
                    <a:pt x="45" y="18"/>
                    <a:pt x="45" y="18"/>
                  </a:cubicBezTo>
                  <a:cubicBezTo>
                    <a:pt x="46" y="18"/>
                    <a:pt x="47" y="19"/>
                    <a:pt x="48" y="20"/>
                  </a:cubicBezTo>
                  <a:cubicBezTo>
                    <a:pt x="48" y="20"/>
                    <a:pt x="48" y="21"/>
                    <a:pt x="47" y="22"/>
                  </a:cubicBezTo>
                  <a:close/>
                  <a:moveTo>
                    <a:pt x="43" y="46"/>
                  </a:moveTo>
                  <a:cubicBezTo>
                    <a:pt x="42" y="46"/>
                    <a:pt x="41" y="47"/>
                    <a:pt x="41" y="48"/>
                  </a:cubicBezTo>
                  <a:cubicBezTo>
                    <a:pt x="41" y="49"/>
                    <a:pt x="42" y="50"/>
                    <a:pt x="43" y="50"/>
                  </a:cubicBezTo>
                  <a:cubicBezTo>
                    <a:pt x="44" y="50"/>
                    <a:pt x="45" y="49"/>
                    <a:pt x="45" y="48"/>
                  </a:cubicBezTo>
                  <a:cubicBezTo>
                    <a:pt x="45" y="47"/>
                    <a:pt x="44" y="46"/>
                    <a:pt x="43" y="46"/>
                  </a:cubicBezTo>
                  <a:close/>
                  <a:moveTo>
                    <a:pt x="52" y="46"/>
                  </a:moveTo>
                  <a:cubicBezTo>
                    <a:pt x="51" y="46"/>
                    <a:pt x="50" y="47"/>
                    <a:pt x="50" y="48"/>
                  </a:cubicBezTo>
                  <a:cubicBezTo>
                    <a:pt x="50" y="49"/>
                    <a:pt x="51" y="50"/>
                    <a:pt x="52" y="50"/>
                  </a:cubicBezTo>
                  <a:cubicBezTo>
                    <a:pt x="54" y="50"/>
                    <a:pt x="55" y="49"/>
                    <a:pt x="55" y="48"/>
                  </a:cubicBezTo>
                  <a:cubicBezTo>
                    <a:pt x="55" y="47"/>
                    <a:pt x="54" y="46"/>
                    <a:pt x="52" y="46"/>
                  </a:cubicBezTo>
                  <a:close/>
                </a:path>
              </a:pathLst>
            </a:custGeom>
            <a:solidFill>
              <a:schemeClr val="bg1"/>
            </a:solidFill>
            <a:ln w="9525">
              <a:noFill/>
              <a:round/>
              <a:headEnd/>
              <a:tailEnd/>
            </a:ln>
          </p:spPr>
          <p:txBody>
            <a:bodyPr anchor="ctr"/>
            <a:lstStyle/>
            <a:p>
              <a:pPr algn="ctr">
                <a:lnSpc>
                  <a:spcPct val="130000"/>
                </a:lnSpc>
              </a:pPr>
              <a:endParaRPr sz="1799">
                <a:cs typeface="+mn-ea"/>
                <a:sym typeface="+mn-lt"/>
              </a:endParaRPr>
            </a:p>
          </p:txBody>
        </p:sp>
        <p:sp>
          <p:nvSpPr>
            <p:cNvPr id="15" name="Freeform: Shape 55"/>
            <p:cNvSpPr>
              <a:spLocks noChangeAspect="1"/>
            </p:cNvSpPr>
            <p:nvPr/>
          </p:nvSpPr>
          <p:spPr bwMode="auto">
            <a:xfrm>
              <a:off x="4650329" y="4492283"/>
              <a:ext cx="502324" cy="464214"/>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anchor="ctr"/>
            <a:lstStyle/>
            <a:p>
              <a:pPr algn="ctr">
                <a:lnSpc>
                  <a:spcPct val="130000"/>
                </a:lnSpc>
              </a:pPr>
              <a:endParaRPr sz="1799">
                <a:cs typeface="+mn-ea"/>
                <a:sym typeface="+mn-lt"/>
              </a:endParaRPr>
            </a:p>
          </p:txBody>
        </p:sp>
      </p:grpSp>
      <p:grpSp>
        <p:nvGrpSpPr>
          <p:cNvPr id="43" name="组合 42"/>
          <p:cNvGrpSpPr/>
          <p:nvPr/>
        </p:nvGrpSpPr>
        <p:grpSpPr>
          <a:xfrm>
            <a:off x="8143891" y="2044214"/>
            <a:ext cx="2854061" cy="1053555"/>
            <a:chOff x="1531599" y="3689289"/>
            <a:chExt cx="2854804" cy="1053829"/>
          </a:xfrm>
        </p:grpSpPr>
        <p:sp>
          <p:nvSpPr>
            <p:cNvPr id="44" name="矩形 43"/>
            <p:cNvSpPr/>
            <p:nvPr/>
          </p:nvSpPr>
          <p:spPr>
            <a:xfrm>
              <a:off x="1531599" y="4050621"/>
              <a:ext cx="2854804" cy="692497"/>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用户可以在投影仪或者计算机上进行演示也可以将演示文稿打印出来制作成胶片以便应用到更广泛的领域中</a:t>
              </a:r>
            </a:p>
          </p:txBody>
        </p:sp>
        <p:sp>
          <p:nvSpPr>
            <p:cNvPr id="45" name="文本框 44"/>
            <p:cNvSpPr txBox="1"/>
            <p:nvPr/>
          </p:nvSpPr>
          <p:spPr>
            <a:xfrm>
              <a:off x="1531599" y="3689289"/>
              <a:ext cx="1261884" cy="372410"/>
            </a:xfrm>
            <a:prstGeom prst="rect">
              <a:avLst/>
            </a:prstGeom>
            <a:noFill/>
          </p:spPr>
          <p:txBody>
            <a:bodyPr wrap="none" rtlCol="0">
              <a:spAutoFit/>
              <a:scene3d>
                <a:camera prst="orthographicFront"/>
                <a:lightRig rig="threePt" dir="t"/>
              </a:scene3d>
              <a:sp3d contourW="12700"/>
            </a:bodyPr>
            <a:lstStyle/>
            <a:p>
              <a:pPr>
                <a:lnSpc>
                  <a:spcPct val="130000"/>
                </a:lnSpc>
              </a:pPr>
              <a:r>
                <a:rPr lang="zh-CN" altLang="en-US" sz="1400" b="1" dirty="0">
                  <a:solidFill>
                    <a:srgbClr val="404040"/>
                  </a:solidFill>
                  <a:cs typeface="+mn-ea"/>
                  <a:sym typeface="+mn-lt"/>
                </a:rPr>
                <a:t>标题文字添加</a:t>
              </a:r>
            </a:p>
          </p:txBody>
        </p:sp>
      </p:grpSp>
      <p:grpSp>
        <p:nvGrpSpPr>
          <p:cNvPr id="46" name="组合 45"/>
          <p:cNvGrpSpPr/>
          <p:nvPr/>
        </p:nvGrpSpPr>
        <p:grpSpPr>
          <a:xfrm>
            <a:off x="8143891" y="4164184"/>
            <a:ext cx="2854061" cy="1053555"/>
            <a:chOff x="1531599" y="3689289"/>
            <a:chExt cx="2854804" cy="1053829"/>
          </a:xfrm>
        </p:grpSpPr>
        <p:sp>
          <p:nvSpPr>
            <p:cNvPr id="47" name="矩形 46"/>
            <p:cNvSpPr/>
            <p:nvPr/>
          </p:nvSpPr>
          <p:spPr>
            <a:xfrm>
              <a:off x="1531599" y="4050621"/>
              <a:ext cx="2854804" cy="692497"/>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用户可以在投影仪或者计算机上进行演示也可以将演示文稿打印出来制作成胶片以便应用到更广泛的领域中</a:t>
              </a:r>
            </a:p>
          </p:txBody>
        </p:sp>
        <p:sp>
          <p:nvSpPr>
            <p:cNvPr id="48" name="文本框 47"/>
            <p:cNvSpPr txBox="1"/>
            <p:nvPr/>
          </p:nvSpPr>
          <p:spPr>
            <a:xfrm>
              <a:off x="1531599" y="3689289"/>
              <a:ext cx="1261884" cy="372410"/>
            </a:xfrm>
            <a:prstGeom prst="rect">
              <a:avLst/>
            </a:prstGeom>
            <a:noFill/>
          </p:spPr>
          <p:txBody>
            <a:bodyPr wrap="none" rtlCol="0">
              <a:spAutoFit/>
              <a:scene3d>
                <a:camera prst="orthographicFront"/>
                <a:lightRig rig="threePt" dir="t"/>
              </a:scene3d>
              <a:sp3d contourW="12700"/>
            </a:bodyPr>
            <a:lstStyle/>
            <a:p>
              <a:pPr>
                <a:lnSpc>
                  <a:spcPct val="130000"/>
                </a:lnSpc>
              </a:pPr>
              <a:r>
                <a:rPr lang="zh-CN" altLang="en-US" sz="1400" b="1" dirty="0">
                  <a:solidFill>
                    <a:schemeClr val="tx1">
                      <a:lumMod val="75000"/>
                      <a:lumOff val="25000"/>
                    </a:schemeClr>
                  </a:solidFill>
                  <a:cs typeface="+mn-ea"/>
                  <a:sym typeface="+mn-lt"/>
                </a:rPr>
                <a:t>标题文字添加</a:t>
              </a:r>
            </a:p>
          </p:txBody>
        </p:sp>
      </p:grpSp>
      <p:grpSp>
        <p:nvGrpSpPr>
          <p:cNvPr id="49" name="组合 48"/>
          <p:cNvGrpSpPr/>
          <p:nvPr/>
        </p:nvGrpSpPr>
        <p:grpSpPr>
          <a:xfrm>
            <a:off x="1072814" y="2044214"/>
            <a:ext cx="2854061" cy="1053555"/>
            <a:chOff x="1531599" y="3689289"/>
            <a:chExt cx="2854804" cy="1053829"/>
          </a:xfrm>
        </p:grpSpPr>
        <p:sp>
          <p:nvSpPr>
            <p:cNvPr id="50" name="矩形 49"/>
            <p:cNvSpPr/>
            <p:nvPr/>
          </p:nvSpPr>
          <p:spPr>
            <a:xfrm>
              <a:off x="1531599" y="4050621"/>
              <a:ext cx="2854804" cy="692497"/>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用户可以在投影仪或者计算机上进行演示也可以将演示文稿打印出来制作成胶片以便应用到更广泛的领域中</a:t>
              </a:r>
            </a:p>
          </p:txBody>
        </p:sp>
        <p:sp>
          <p:nvSpPr>
            <p:cNvPr id="51" name="文本框 50"/>
            <p:cNvSpPr txBox="1"/>
            <p:nvPr/>
          </p:nvSpPr>
          <p:spPr>
            <a:xfrm>
              <a:off x="3124519" y="3689289"/>
              <a:ext cx="1261884" cy="372410"/>
            </a:xfrm>
            <a:prstGeom prst="rect">
              <a:avLst/>
            </a:prstGeom>
            <a:noFill/>
          </p:spPr>
          <p:txBody>
            <a:bodyPr wrap="none" rtlCol="0">
              <a:spAutoFit/>
              <a:scene3d>
                <a:camera prst="orthographicFront"/>
                <a:lightRig rig="threePt" dir="t"/>
              </a:scene3d>
              <a:sp3d contourW="12700"/>
            </a:bodyPr>
            <a:lstStyle/>
            <a:p>
              <a:pPr algn="r">
                <a:lnSpc>
                  <a:spcPct val="130000"/>
                </a:lnSpc>
              </a:pPr>
              <a:r>
                <a:rPr lang="zh-CN" altLang="en-US" sz="1400" b="1" dirty="0">
                  <a:solidFill>
                    <a:schemeClr val="tx1">
                      <a:lumMod val="75000"/>
                      <a:lumOff val="25000"/>
                    </a:schemeClr>
                  </a:solidFill>
                  <a:cs typeface="+mn-ea"/>
                  <a:sym typeface="+mn-lt"/>
                </a:rPr>
                <a:t>标题文字添加</a:t>
              </a:r>
            </a:p>
          </p:txBody>
        </p:sp>
      </p:grpSp>
      <p:grpSp>
        <p:nvGrpSpPr>
          <p:cNvPr id="52" name="组合 51"/>
          <p:cNvGrpSpPr/>
          <p:nvPr/>
        </p:nvGrpSpPr>
        <p:grpSpPr>
          <a:xfrm>
            <a:off x="1072814" y="4164184"/>
            <a:ext cx="2854061" cy="1053555"/>
            <a:chOff x="1531599" y="3689289"/>
            <a:chExt cx="2854804" cy="1053829"/>
          </a:xfrm>
        </p:grpSpPr>
        <p:sp>
          <p:nvSpPr>
            <p:cNvPr id="53" name="矩形 52"/>
            <p:cNvSpPr/>
            <p:nvPr/>
          </p:nvSpPr>
          <p:spPr>
            <a:xfrm>
              <a:off x="1531599" y="4050621"/>
              <a:ext cx="2854804" cy="692497"/>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用户可以在投影仪或者计算机上进行演示也可以将演示文稿打印出来制作成胶片以便应用到更广泛的领域中</a:t>
              </a:r>
            </a:p>
          </p:txBody>
        </p:sp>
        <p:sp>
          <p:nvSpPr>
            <p:cNvPr id="54" name="文本框 53"/>
            <p:cNvSpPr txBox="1"/>
            <p:nvPr/>
          </p:nvSpPr>
          <p:spPr>
            <a:xfrm>
              <a:off x="3124519" y="3689289"/>
              <a:ext cx="1261884" cy="372410"/>
            </a:xfrm>
            <a:prstGeom prst="rect">
              <a:avLst/>
            </a:prstGeom>
            <a:noFill/>
          </p:spPr>
          <p:txBody>
            <a:bodyPr wrap="none" rtlCol="0">
              <a:spAutoFit/>
              <a:scene3d>
                <a:camera prst="orthographicFront"/>
                <a:lightRig rig="threePt" dir="t"/>
              </a:scene3d>
              <a:sp3d contourW="12700"/>
            </a:bodyPr>
            <a:lstStyle/>
            <a:p>
              <a:pPr algn="r">
                <a:lnSpc>
                  <a:spcPct val="130000"/>
                </a:lnSpc>
              </a:pPr>
              <a:r>
                <a:rPr lang="zh-CN" altLang="en-US" sz="1400" b="1" dirty="0">
                  <a:solidFill>
                    <a:schemeClr val="tx1">
                      <a:lumMod val="75000"/>
                      <a:lumOff val="25000"/>
                    </a:schemeClr>
                  </a:solidFill>
                  <a:cs typeface="+mn-ea"/>
                  <a:sym typeface="+mn-lt"/>
                </a:rPr>
                <a:t>标题文字添加</a:t>
              </a:r>
            </a:p>
          </p:txBody>
        </p:sp>
      </p:grpSp>
      <p:sp>
        <p:nvSpPr>
          <p:cNvPr id="30"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4</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31" name="图片 30">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2"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市场分析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25977957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300" fill="hold"/>
                                        <p:tgtEl>
                                          <p:spTgt spid="31"/>
                                        </p:tgtEl>
                                        <p:attrNameLst>
                                          <p:attrName>ppt_x</p:attrName>
                                        </p:attrNameLst>
                                      </p:cBhvr>
                                      <p:tavLst>
                                        <p:tav tm="0">
                                          <p:val>
                                            <p:strVal val="0-#ppt_w/2"/>
                                          </p:val>
                                        </p:tav>
                                        <p:tav tm="100000">
                                          <p:val>
                                            <p:strVal val="#ppt_x"/>
                                          </p:val>
                                        </p:tav>
                                      </p:tavLst>
                                    </p:anim>
                                    <p:anim calcmode="lin" valueType="num">
                                      <p:cBhvr additive="base">
                                        <p:cTn id="8" dur="3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300" fill="hold"/>
                                        <p:tgtEl>
                                          <p:spTgt spid="32"/>
                                        </p:tgtEl>
                                        <p:attrNameLst>
                                          <p:attrName>ppt_x</p:attrName>
                                        </p:attrNameLst>
                                      </p:cBhvr>
                                      <p:tavLst>
                                        <p:tav tm="0">
                                          <p:val>
                                            <p:strVal val="0-#ppt_w/2"/>
                                          </p:val>
                                        </p:tav>
                                        <p:tav tm="100000">
                                          <p:val>
                                            <p:strVal val="#ppt_x"/>
                                          </p:val>
                                        </p:tav>
                                      </p:tavLst>
                                    </p:anim>
                                    <p:anim calcmode="lin" valueType="num">
                                      <p:cBhvr additive="base">
                                        <p:cTn id="12" dur="3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300" fill="hold"/>
                                        <p:tgtEl>
                                          <p:spTgt spid="30"/>
                                        </p:tgtEl>
                                        <p:attrNameLst>
                                          <p:attrName>ppt_x</p:attrName>
                                        </p:attrNameLst>
                                      </p:cBhvr>
                                      <p:tavLst>
                                        <p:tav tm="0">
                                          <p:val>
                                            <p:strVal val="0-#ppt_w/2"/>
                                          </p:val>
                                        </p:tav>
                                        <p:tav tm="100000">
                                          <p:val>
                                            <p:strVal val="#ppt_x"/>
                                          </p:val>
                                        </p:tav>
                                      </p:tavLst>
                                    </p:anim>
                                    <p:anim calcmode="lin" valueType="num">
                                      <p:cBhvr additive="base">
                                        <p:cTn id="16" dur="300" fill="hold"/>
                                        <p:tgtEl>
                                          <p:spTgt spid="30"/>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31" presetClass="entr" presetSubtype="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ppt_w</p:attrName>
                                        </p:attrNameLst>
                                      </p:cBhvr>
                                      <p:tavLst>
                                        <p:tav tm="0">
                                          <p:val>
                                            <p:fltVal val="0"/>
                                          </p:val>
                                        </p:tav>
                                        <p:tav tm="100000">
                                          <p:val>
                                            <p:strVal val="#ppt_w"/>
                                          </p:val>
                                        </p:tav>
                                      </p:tavLst>
                                    </p:anim>
                                    <p:anim calcmode="lin" valueType="num">
                                      <p:cBhvr>
                                        <p:cTn id="21" dur="1000" fill="hold"/>
                                        <p:tgtEl>
                                          <p:spTgt spid="3"/>
                                        </p:tgtEl>
                                        <p:attrNameLst>
                                          <p:attrName>ppt_h</p:attrName>
                                        </p:attrNameLst>
                                      </p:cBhvr>
                                      <p:tavLst>
                                        <p:tav tm="0">
                                          <p:val>
                                            <p:fltVal val="0"/>
                                          </p:val>
                                        </p:tav>
                                        <p:tav tm="100000">
                                          <p:val>
                                            <p:strVal val="#ppt_h"/>
                                          </p:val>
                                        </p:tav>
                                      </p:tavLst>
                                    </p:anim>
                                    <p:anim calcmode="lin" valueType="num">
                                      <p:cBhvr>
                                        <p:cTn id="22" dur="1000" fill="hold"/>
                                        <p:tgtEl>
                                          <p:spTgt spid="3"/>
                                        </p:tgtEl>
                                        <p:attrNameLst>
                                          <p:attrName>style.rotation</p:attrName>
                                        </p:attrNameLst>
                                      </p:cBhvr>
                                      <p:tavLst>
                                        <p:tav tm="0">
                                          <p:val>
                                            <p:fltVal val="90"/>
                                          </p:val>
                                        </p:tav>
                                        <p:tav tm="100000">
                                          <p:val>
                                            <p:fltVal val="0"/>
                                          </p:val>
                                        </p:tav>
                                      </p:tavLst>
                                    </p:anim>
                                    <p:animEffect transition="in" filter="fade">
                                      <p:cBhvr>
                                        <p:cTn id="23" dur="1000"/>
                                        <p:tgtEl>
                                          <p:spTgt spid="3"/>
                                        </p:tgtEl>
                                      </p:cBhvr>
                                    </p:animEffect>
                                  </p:childTnLst>
                                </p:cTn>
                              </p:par>
                            </p:childTnLst>
                          </p:cTn>
                        </p:par>
                        <p:par>
                          <p:cTn id="24" fill="hold">
                            <p:stCondLst>
                              <p:cond delay="1600"/>
                            </p:stCondLst>
                            <p:childTnLst>
                              <p:par>
                                <p:cTn id="25" presetID="2" presetClass="entr" presetSubtype="4"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par>
                                <p:cTn id="33" presetID="2" presetClass="entr" presetSubtype="1" fill="hold" nodeType="with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ppt_x"/>
                                          </p:val>
                                        </p:tav>
                                        <p:tav tm="100000">
                                          <p:val>
                                            <p:strVal val="#ppt_x"/>
                                          </p:val>
                                        </p:tav>
                                      </p:tavLst>
                                    </p:anim>
                                    <p:anim calcmode="lin" valueType="num">
                                      <p:cBhvr additive="base">
                                        <p:cTn id="36" dur="500" fill="hold"/>
                                        <p:tgtEl>
                                          <p:spTgt spid="43"/>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ppt_x"/>
                                          </p:val>
                                        </p:tav>
                                        <p:tav tm="100000">
                                          <p:val>
                                            <p:strVal val="#ppt_x"/>
                                          </p:val>
                                        </p:tav>
                                      </p:tavLst>
                                    </p:anim>
                                    <p:anim calcmode="lin" valueType="num">
                                      <p:cBhvr additive="base">
                                        <p:cTn id="40" dur="50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 xmlns:a16="http://schemas.microsoft.com/office/drawing/2014/main" id="{D2483FA4-5082-4684-9A03-2895EBE458BE}"/>
              </a:ext>
            </a:extLst>
          </p:cNvPr>
          <p:cNvPicPr>
            <a:picLocks noChangeAspect="1"/>
          </p:cNvPicPr>
          <p:nvPr/>
        </p:nvPicPr>
        <p:blipFill>
          <a:blip cstate="print">
            <a:extLst>
              <a:ext uri="{28A0092B-C50C-407E-A947-70E740481C1C}">
                <a14:useLocalDpi xmlns:a14="http://schemas.microsoft.com/office/drawing/2010/main" val="0"/>
              </a:ext>
            </a:extLst>
          </a:blip>
          <a:stretch>
            <a:fillRect/>
          </a:stretch>
        </p:blipFill>
        <p:spPr>
          <a:xfrm>
            <a:off x="0" y="536291"/>
            <a:ext cx="12192000" cy="5696036"/>
          </a:xfrm>
          <a:prstGeom prst="rect">
            <a:avLst/>
          </a:prstGeom>
          <a:solidFill>
            <a:schemeClr val="accent2"/>
          </a:solidFill>
        </p:spPr>
      </p:pic>
      <p:pic>
        <p:nvPicPr>
          <p:cNvPr id="5" name="图片 4">
            <a:extLst>
              <a:ext uri="{FF2B5EF4-FFF2-40B4-BE49-F238E27FC236}">
                <a16:creationId xmlns="" xmlns:a16="http://schemas.microsoft.com/office/drawing/2014/main" id="{C2C45D64-9D0A-411B-8189-DF02FA571F7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2985" y="177736"/>
            <a:ext cx="12192000" cy="6858000"/>
          </a:xfrm>
          <a:prstGeom prst="rect">
            <a:avLst/>
          </a:prstGeom>
        </p:spPr>
      </p:pic>
      <p:pic>
        <p:nvPicPr>
          <p:cNvPr id="7" name="图片 6">
            <a:extLst>
              <a:ext uri="{FF2B5EF4-FFF2-40B4-BE49-F238E27FC236}">
                <a16:creationId xmlns="" xmlns:a16="http://schemas.microsoft.com/office/drawing/2014/main" id="{5221CFAB-AB96-4C1D-93AE-29A633F2A6E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 y="0"/>
            <a:ext cx="7778751" cy="6858000"/>
          </a:xfrm>
          <a:prstGeom prst="rect">
            <a:avLst/>
          </a:prstGeom>
        </p:spPr>
      </p:pic>
      <p:sp>
        <p:nvSpPr>
          <p:cNvPr id="15" name="前言"/>
          <p:cNvSpPr>
            <a:spLocks noChangeArrowheads="1"/>
          </p:cNvSpPr>
          <p:nvPr/>
        </p:nvSpPr>
        <p:spPr bwMode="auto">
          <a:xfrm>
            <a:off x="538390" y="1385768"/>
            <a:ext cx="1066878" cy="369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spcBef>
                <a:spcPct val="0"/>
              </a:spcBef>
              <a:buNone/>
            </a:pPr>
            <a:r>
              <a:rPr lang="zh-CN" altLang="en-US" sz="1600" b="1" dirty="0">
                <a:solidFill>
                  <a:schemeClr val="tx1">
                    <a:lumMod val="65000"/>
                    <a:lumOff val="35000"/>
                  </a:schemeClr>
                </a:solidFill>
                <a:latin typeface="Impact MT Std" pitchFamily="34" charset="0"/>
                <a:sym typeface="Impact" pitchFamily="34" charset="0"/>
              </a:rPr>
              <a:t>公司简介</a:t>
            </a:r>
          </a:p>
        </p:txBody>
      </p:sp>
      <p:sp>
        <p:nvSpPr>
          <p:cNvPr id="16" name="TextBox 504"/>
          <p:cNvSpPr txBox="1"/>
          <p:nvPr/>
        </p:nvSpPr>
        <p:spPr>
          <a:xfrm>
            <a:off x="591202" y="2137601"/>
            <a:ext cx="3930694" cy="2492990"/>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defTabSz="914126">
              <a:lnSpc>
                <a:spcPct val="150000"/>
              </a:lnSpc>
              <a:spcAft>
                <a:spcPts val="1200"/>
              </a:spcAft>
            </a:pPr>
            <a:r>
              <a:rPr lang="en-US" altLang="zh-CN" b="1" dirty="0">
                <a:solidFill>
                  <a:schemeClr val="bg1">
                    <a:lumMod val="50000"/>
                  </a:schemeClr>
                </a:solidFill>
                <a:sym typeface="微软雅黑" pitchFamily="34" charset="-122"/>
              </a:rPr>
              <a:t>2020</a:t>
            </a:r>
            <a:r>
              <a:rPr lang="zh-CN" altLang="en-US" sz="1000" dirty="0">
                <a:solidFill>
                  <a:schemeClr val="bg1">
                    <a:lumMod val="50000"/>
                  </a:schemeClr>
                </a:solidFill>
                <a:sym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bg1">
                  <a:lumMod val="50000"/>
                </a:schemeClr>
              </a:solidFill>
              <a:sym typeface="微软雅黑" pitchFamily="34" charset="-122"/>
            </a:endParaRPr>
          </a:p>
          <a:p>
            <a:pPr algn="just" defTabSz="914126">
              <a:lnSpc>
                <a:spcPct val="150000"/>
              </a:lnSpc>
              <a:spcAft>
                <a:spcPts val="1200"/>
              </a:spcAft>
            </a:pPr>
            <a:r>
              <a:rPr lang="zh-CN" altLang="en-US" sz="1000" dirty="0">
                <a:solidFill>
                  <a:schemeClr val="bg1">
                    <a:lumMod val="50000"/>
                  </a:schemeClr>
                </a:solidFill>
                <a:sym typeface="微软雅黑" pitchFamily="34" charset="-122"/>
              </a:rPr>
              <a:t>您的内容打在这里，或者通过复制您的文本后，在此框中选择粘贴，并选择只保留文字。您的内容打在这里</a:t>
            </a:r>
            <a:endParaRPr lang="en-US" altLang="zh-CN" sz="1000" dirty="0">
              <a:solidFill>
                <a:schemeClr val="bg1">
                  <a:lumMod val="50000"/>
                </a:schemeClr>
              </a:solidFill>
              <a:sym typeface="微软雅黑" pitchFamily="34" charset="-122"/>
            </a:endParaRPr>
          </a:p>
          <a:p>
            <a:pPr algn="just" defTabSz="914126">
              <a:lnSpc>
                <a:spcPct val="150000"/>
              </a:lnSpc>
              <a:spcAft>
                <a:spcPts val="1200"/>
              </a:spcAft>
            </a:pPr>
            <a:r>
              <a:rPr lang="zh-CN" altLang="en-US" sz="1000" dirty="0">
                <a:solidFill>
                  <a:schemeClr val="bg1">
                    <a:lumMod val="50000"/>
                  </a:schemeClr>
                </a:solidFill>
                <a:sym typeface="微软雅黑" pitchFamily="34" charset="-122"/>
              </a:rPr>
              <a:t>或者通过复制您的文本后，在此框中选择粘贴，并选择只保留文字。您的内容打在这里或者通过复制您的文本后。</a:t>
            </a:r>
          </a:p>
          <a:p>
            <a:pPr algn="just" defTabSz="914126">
              <a:lnSpc>
                <a:spcPct val="150000"/>
              </a:lnSpc>
              <a:spcAft>
                <a:spcPts val="1200"/>
              </a:spcAft>
            </a:pPr>
            <a:endParaRPr lang="zh-CN" altLang="en-US" sz="1000" dirty="0">
              <a:solidFill>
                <a:schemeClr val="bg1">
                  <a:lumMod val="50000"/>
                </a:schemeClr>
              </a:solidFill>
              <a:sym typeface="微软雅黑" pitchFamily="34" charset="-122"/>
            </a:endParaRPr>
          </a:p>
        </p:txBody>
      </p:sp>
      <p:sp>
        <p:nvSpPr>
          <p:cNvPr id="17" name="前言"/>
          <p:cNvSpPr>
            <a:spLocks noChangeArrowheads="1"/>
          </p:cNvSpPr>
          <p:nvPr/>
        </p:nvSpPr>
        <p:spPr bwMode="auto">
          <a:xfrm>
            <a:off x="523216" y="905173"/>
            <a:ext cx="1874600" cy="61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pPr>
            <a:r>
              <a:rPr lang="en-US" altLang="zh-CN" spc="300" dirty="0">
                <a:gradFill>
                  <a:gsLst>
                    <a:gs pos="0">
                      <a:srgbClr val="F7DCAC"/>
                    </a:gs>
                    <a:gs pos="100000">
                      <a:srgbClr val="88745B"/>
                    </a:gs>
                  </a:gsLst>
                  <a:lin ang="1800000" scaled="0"/>
                </a:gradFill>
                <a:latin typeface="Impact" panose="020B0806030902050204" pitchFamily="34" charset="0"/>
              </a:rPr>
              <a:t>PREFACE</a:t>
            </a:r>
            <a:endParaRPr lang="zh-CN" altLang="en-US" sz="1800" spc="300" dirty="0">
              <a:gradFill>
                <a:gsLst>
                  <a:gs pos="0">
                    <a:srgbClr val="F7DCAC"/>
                  </a:gs>
                  <a:gs pos="100000">
                    <a:srgbClr val="88745B"/>
                  </a:gs>
                </a:gsLst>
                <a:lin ang="1800000" scaled="0"/>
              </a:gradFill>
              <a:latin typeface="Impact" panose="020B0806030902050204" pitchFamily="34" charset="0"/>
              <a:sym typeface="Impact" pitchFamily="34" charset="0"/>
            </a:endParaRPr>
          </a:p>
        </p:txBody>
      </p:sp>
      <p:grpSp>
        <p:nvGrpSpPr>
          <p:cNvPr id="18" name="组合 17"/>
          <p:cNvGrpSpPr/>
          <p:nvPr/>
        </p:nvGrpSpPr>
        <p:grpSpPr>
          <a:xfrm>
            <a:off x="711661" y="5653149"/>
            <a:ext cx="571463" cy="545866"/>
            <a:chOff x="1413117" y="4953618"/>
            <a:chExt cx="571463" cy="545866"/>
          </a:xfrm>
        </p:grpSpPr>
        <p:grpSp>
          <p:nvGrpSpPr>
            <p:cNvPr id="19" name="组合 18"/>
            <p:cNvGrpSpPr/>
            <p:nvPr/>
          </p:nvGrpSpPr>
          <p:grpSpPr>
            <a:xfrm>
              <a:off x="1413117" y="4953618"/>
              <a:ext cx="571463" cy="515236"/>
              <a:chOff x="4634991" y="2138335"/>
              <a:chExt cx="428348" cy="386204"/>
            </a:xfrm>
          </p:grpSpPr>
          <p:sp>
            <p:nvSpPr>
              <p:cNvPr id="21"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7DCAC"/>
                  </a:gs>
                  <a:gs pos="100000">
                    <a:srgbClr val="88745B"/>
                  </a:gs>
                </a:gsLst>
                <a:lin ang="1800000" scaled="0"/>
              </a:gra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buFontTx/>
                  <a:buNone/>
                </a:pPr>
                <a:endParaRPr lang="zh-CN" altLang="en-US" dirty="0">
                  <a:solidFill>
                    <a:srgbClr val="4F4D50"/>
                  </a:solidFill>
                  <a:latin typeface="Calibri"/>
                  <a:ea typeface="微软雅黑" pitchFamily="34" charset="-122"/>
                </a:endParaRPr>
              </a:p>
            </p:txBody>
          </p:sp>
          <p:sp>
            <p:nvSpPr>
              <p:cNvPr id="22" name="KSO_Shape"/>
              <p:cNvSpPr>
                <a:spLocks/>
              </p:cNvSpPr>
              <p:nvPr/>
            </p:nvSpPr>
            <p:spPr bwMode="auto">
              <a:xfrm>
                <a:off x="4758562" y="2206773"/>
                <a:ext cx="188010" cy="129099"/>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4F4D50"/>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buFontTx/>
                  <a:buNone/>
                  <a:defRPr/>
                </a:pPr>
                <a:endParaRPr lang="zh-CN" altLang="en-US" dirty="0">
                  <a:solidFill>
                    <a:srgbClr val="4F4D50"/>
                  </a:solidFill>
                  <a:latin typeface="Calibri"/>
                  <a:ea typeface="微软雅黑" pitchFamily="34" charset="-122"/>
                </a:endParaRPr>
              </a:p>
            </p:txBody>
          </p:sp>
        </p:grpSp>
        <p:sp>
          <p:nvSpPr>
            <p:cNvPr id="20" name="前言"/>
            <p:cNvSpPr>
              <a:spLocks noChangeArrowheads="1"/>
            </p:cNvSpPr>
            <p:nvPr/>
          </p:nvSpPr>
          <p:spPr bwMode="auto">
            <a:xfrm>
              <a:off x="1434441" y="5207137"/>
              <a:ext cx="528269" cy="292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pPr>
              <a:r>
                <a:rPr lang="zh-CN" altLang="en-US" sz="1100" dirty="0">
                  <a:solidFill>
                    <a:srgbClr val="4F4D50"/>
                  </a:solidFill>
                  <a:latin typeface="华文行楷" panose="02010800040101010101" pitchFamily="2" charset="-122"/>
                  <a:ea typeface="华文行楷" panose="02010800040101010101" pitchFamily="2" charset="-122"/>
                </a:rPr>
                <a:t>梦想</a:t>
              </a:r>
              <a:endParaRPr lang="zh-CN" altLang="en-US" sz="1100" dirty="0">
                <a:solidFill>
                  <a:srgbClr val="4F4D50"/>
                </a:solidFill>
                <a:latin typeface="华文行楷" panose="02010800040101010101" pitchFamily="2" charset="-122"/>
                <a:ea typeface="华文行楷" panose="02010800040101010101" pitchFamily="2" charset="-122"/>
                <a:sym typeface="Impact" pitchFamily="34" charset="0"/>
              </a:endParaRPr>
            </a:p>
          </p:txBody>
        </p:sp>
      </p:grpSp>
      <p:grpSp>
        <p:nvGrpSpPr>
          <p:cNvPr id="23" name="组合 22"/>
          <p:cNvGrpSpPr/>
          <p:nvPr/>
        </p:nvGrpSpPr>
        <p:grpSpPr>
          <a:xfrm>
            <a:off x="1456002" y="5653149"/>
            <a:ext cx="571463" cy="545866"/>
            <a:chOff x="2157458" y="4953618"/>
            <a:chExt cx="571463" cy="545866"/>
          </a:xfrm>
        </p:grpSpPr>
        <p:grpSp>
          <p:nvGrpSpPr>
            <p:cNvPr id="24" name="组合 23"/>
            <p:cNvGrpSpPr/>
            <p:nvPr/>
          </p:nvGrpSpPr>
          <p:grpSpPr>
            <a:xfrm>
              <a:off x="2157458" y="4953618"/>
              <a:ext cx="571463" cy="515236"/>
              <a:chOff x="5076056" y="2138335"/>
              <a:chExt cx="428348" cy="386204"/>
            </a:xfrm>
          </p:grpSpPr>
          <p:sp>
            <p:nvSpPr>
              <p:cNvPr id="26"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7DCAC"/>
                  </a:gs>
                  <a:gs pos="100000">
                    <a:srgbClr val="88745B"/>
                  </a:gs>
                </a:gsLst>
                <a:lin ang="1800000" scaled="0"/>
              </a:gra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buFontTx/>
                  <a:buNone/>
                </a:pPr>
                <a:endParaRPr lang="zh-CN" altLang="en-US" dirty="0">
                  <a:solidFill>
                    <a:srgbClr val="4F4D50"/>
                  </a:solidFill>
                  <a:latin typeface="Calibri"/>
                  <a:ea typeface="微软雅黑" pitchFamily="34" charset="-122"/>
                </a:endParaRPr>
              </a:p>
            </p:txBody>
          </p:sp>
          <p:sp>
            <p:nvSpPr>
              <p:cNvPr id="27" name="KSO_Shape"/>
              <p:cNvSpPr>
                <a:spLocks/>
              </p:cNvSpPr>
              <p:nvPr/>
            </p:nvSpPr>
            <p:spPr bwMode="auto">
              <a:xfrm>
                <a:off x="5196307" y="2191017"/>
                <a:ext cx="182071" cy="15506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4F4D50"/>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buFontTx/>
                  <a:buNone/>
                  <a:defRPr/>
                </a:pPr>
                <a:endParaRPr lang="zh-CN" altLang="en-US" dirty="0">
                  <a:solidFill>
                    <a:srgbClr val="4F4D50"/>
                  </a:solidFill>
                  <a:latin typeface="Calibri"/>
                  <a:ea typeface="微软雅黑" pitchFamily="34" charset="-122"/>
                </a:endParaRPr>
              </a:p>
            </p:txBody>
          </p:sp>
        </p:grpSp>
        <p:sp>
          <p:nvSpPr>
            <p:cNvPr id="25" name="前言"/>
            <p:cNvSpPr>
              <a:spLocks noChangeArrowheads="1"/>
            </p:cNvSpPr>
            <p:nvPr/>
          </p:nvSpPr>
          <p:spPr bwMode="auto">
            <a:xfrm>
              <a:off x="2181993" y="5207137"/>
              <a:ext cx="528269" cy="292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pPr>
              <a:r>
                <a:rPr lang="zh-CN" altLang="en-US" sz="1100" dirty="0">
                  <a:solidFill>
                    <a:srgbClr val="4F4D50"/>
                  </a:solidFill>
                  <a:latin typeface="华文行楷" panose="02010800040101010101" pitchFamily="2" charset="-122"/>
                  <a:ea typeface="华文行楷" panose="02010800040101010101" pitchFamily="2" charset="-122"/>
                  <a:sym typeface="Impact" pitchFamily="34" charset="0"/>
                </a:rPr>
                <a:t>诚信</a:t>
              </a:r>
            </a:p>
          </p:txBody>
        </p:sp>
      </p:grpSp>
      <p:grpSp>
        <p:nvGrpSpPr>
          <p:cNvPr id="28" name="组合 27"/>
          <p:cNvGrpSpPr/>
          <p:nvPr/>
        </p:nvGrpSpPr>
        <p:grpSpPr>
          <a:xfrm>
            <a:off x="2200343" y="5653149"/>
            <a:ext cx="571463" cy="545866"/>
            <a:chOff x="2901799" y="4953618"/>
            <a:chExt cx="571463" cy="545866"/>
          </a:xfrm>
        </p:grpSpPr>
        <p:grpSp>
          <p:nvGrpSpPr>
            <p:cNvPr id="29" name="组合 28"/>
            <p:cNvGrpSpPr/>
            <p:nvPr/>
          </p:nvGrpSpPr>
          <p:grpSpPr>
            <a:xfrm>
              <a:off x="2901799" y="4953618"/>
              <a:ext cx="571463" cy="515236"/>
              <a:chOff x="7842587" y="4494001"/>
              <a:chExt cx="343825" cy="309997"/>
            </a:xfrm>
          </p:grpSpPr>
          <p:sp>
            <p:nvSpPr>
              <p:cNvPr id="31" name="Freeform 5"/>
              <p:cNvSpPr>
                <a:spLocks/>
              </p:cNvSpPr>
              <p:nvPr/>
            </p:nvSpPr>
            <p:spPr bwMode="auto">
              <a:xfrm>
                <a:off x="7842587" y="4494001"/>
                <a:ext cx="343825" cy="30999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7DCAC"/>
                  </a:gs>
                  <a:gs pos="100000">
                    <a:srgbClr val="88745B"/>
                  </a:gs>
                </a:gsLst>
                <a:lin ang="1800000" scaled="0"/>
              </a:gra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buFontTx/>
                  <a:buNone/>
                </a:pPr>
                <a:endParaRPr lang="zh-CN" altLang="en-US" dirty="0">
                  <a:solidFill>
                    <a:srgbClr val="4F4D50"/>
                  </a:solidFill>
                  <a:latin typeface="Calibri"/>
                  <a:ea typeface="微软雅黑" pitchFamily="34" charset="-122"/>
                </a:endParaRPr>
              </a:p>
            </p:txBody>
          </p:sp>
          <p:sp>
            <p:nvSpPr>
              <p:cNvPr id="32" name="Freeform 12"/>
              <p:cNvSpPr>
                <a:spLocks noEditPoints="1"/>
              </p:cNvSpPr>
              <p:nvPr/>
            </p:nvSpPr>
            <p:spPr bwMode="auto">
              <a:xfrm>
                <a:off x="7948751" y="4540920"/>
                <a:ext cx="126640" cy="126156"/>
              </a:xfrm>
              <a:custGeom>
                <a:avLst/>
                <a:gdLst>
                  <a:gd name="T0" fmla="*/ 862 w 954"/>
                  <a:gd name="T1" fmla="*/ 813 h 944"/>
                  <a:gd name="T2" fmla="*/ 763 w 954"/>
                  <a:gd name="T3" fmla="*/ 813 h 944"/>
                  <a:gd name="T4" fmla="*/ 625 w 954"/>
                  <a:gd name="T5" fmla="*/ 549 h 944"/>
                  <a:gd name="T6" fmla="*/ 611 w 954"/>
                  <a:gd name="T7" fmla="*/ 601 h 944"/>
                  <a:gd name="T8" fmla="*/ 535 w 954"/>
                  <a:gd name="T9" fmla="*/ 658 h 944"/>
                  <a:gd name="T10" fmla="*/ 782 w 954"/>
                  <a:gd name="T11" fmla="*/ 932 h 944"/>
                  <a:gd name="T12" fmla="*/ 941 w 954"/>
                  <a:gd name="T13" fmla="*/ 826 h 944"/>
                  <a:gd name="T14" fmla="*/ 824 w 954"/>
                  <a:gd name="T15" fmla="*/ 704 h 944"/>
                  <a:gd name="T16" fmla="*/ 650 w 954"/>
                  <a:gd name="T17" fmla="*/ 561 h 944"/>
                  <a:gd name="T18" fmla="*/ 345 w 954"/>
                  <a:gd name="T19" fmla="*/ 335 h 944"/>
                  <a:gd name="T20" fmla="*/ 397 w 954"/>
                  <a:gd name="T21" fmla="*/ 321 h 944"/>
                  <a:gd name="T22" fmla="*/ 411 w 954"/>
                  <a:gd name="T23" fmla="*/ 269 h 944"/>
                  <a:gd name="T24" fmla="*/ 423 w 954"/>
                  <a:gd name="T25" fmla="*/ 221 h 944"/>
                  <a:gd name="T26" fmla="*/ 184 w 954"/>
                  <a:gd name="T27" fmla="*/ 21 h 944"/>
                  <a:gd name="T28" fmla="*/ 151 w 954"/>
                  <a:gd name="T29" fmla="*/ 267 h 944"/>
                  <a:gd name="T30" fmla="*/ 1 w 954"/>
                  <a:gd name="T31" fmla="*/ 204 h 944"/>
                  <a:gd name="T32" fmla="*/ 284 w 954"/>
                  <a:gd name="T33" fmla="*/ 406 h 944"/>
                  <a:gd name="T34" fmla="*/ 320 w 954"/>
                  <a:gd name="T35" fmla="*/ 360 h 944"/>
                  <a:gd name="T36" fmla="*/ 920 w 954"/>
                  <a:gd name="T37" fmla="*/ 91 h 944"/>
                  <a:gd name="T38" fmla="*/ 791 w 954"/>
                  <a:gd name="T39" fmla="*/ 0 h 944"/>
                  <a:gd name="T40" fmla="*/ 448 w 954"/>
                  <a:gd name="T41" fmla="*/ 306 h 944"/>
                  <a:gd name="T42" fmla="*/ 399 w 954"/>
                  <a:gd name="T43" fmla="*/ 376 h 944"/>
                  <a:gd name="T44" fmla="*/ 357 w 954"/>
                  <a:gd name="T45" fmla="*/ 397 h 944"/>
                  <a:gd name="T46" fmla="*/ 362 w 954"/>
                  <a:gd name="T47" fmla="*/ 527 h 944"/>
                  <a:gd name="T48" fmla="*/ 85 w 954"/>
                  <a:gd name="T49" fmla="*/ 768 h 944"/>
                  <a:gd name="T50" fmla="*/ 55 w 954"/>
                  <a:gd name="T51" fmla="*/ 944 h 944"/>
                  <a:gd name="T52" fmla="*/ 198 w 954"/>
                  <a:gd name="T53" fmla="*/ 800 h 944"/>
                  <a:gd name="T54" fmla="*/ 423 w 954"/>
                  <a:gd name="T55" fmla="*/ 588 h 944"/>
                  <a:gd name="T56" fmla="*/ 549 w 954"/>
                  <a:gd name="T57" fmla="*/ 588 h 944"/>
                  <a:gd name="T58" fmla="*/ 585 w 954"/>
                  <a:gd name="T59" fmla="*/ 509 h 944"/>
                  <a:gd name="T60" fmla="*/ 639 w 954"/>
                  <a:gd name="T61" fmla="*/ 498 h 944"/>
                  <a:gd name="T62" fmla="*/ 920 w 954"/>
                  <a:gd name="T63" fmla="*/ 91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rgbClr val="4F4D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solidFill>
                    <a:srgbClr val="4F4D50"/>
                  </a:solidFill>
                </a:endParaRPr>
              </a:p>
            </p:txBody>
          </p:sp>
        </p:grpSp>
        <p:sp>
          <p:nvSpPr>
            <p:cNvPr id="30" name="前言"/>
            <p:cNvSpPr>
              <a:spLocks noChangeArrowheads="1"/>
            </p:cNvSpPr>
            <p:nvPr/>
          </p:nvSpPr>
          <p:spPr bwMode="auto">
            <a:xfrm>
              <a:off x="2929545" y="5207137"/>
              <a:ext cx="528269" cy="292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pPr>
              <a:r>
                <a:rPr lang="zh-CN" altLang="en-US" sz="1100" dirty="0">
                  <a:solidFill>
                    <a:srgbClr val="4F4D50"/>
                  </a:solidFill>
                  <a:latin typeface="华文行楷" panose="02010800040101010101" pitchFamily="2" charset="-122"/>
                  <a:ea typeface="华文行楷" panose="02010800040101010101" pitchFamily="2" charset="-122"/>
                  <a:sym typeface="Impact" pitchFamily="34" charset="0"/>
                </a:rPr>
                <a:t>品质</a:t>
              </a:r>
            </a:p>
          </p:txBody>
        </p:sp>
      </p:grpSp>
      <p:grpSp>
        <p:nvGrpSpPr>
          <p:cNvPr id="33" name="组合 32"/>
          <p:cNvGrpSpPr/>
          <p:nvPr/>
        </p:nvGrpSpPr>
        <p:grpSpPr>
          <a:xfrm>
            <a:off x="2944684" y="5653149"/>
            <a:ext cx="571463" cy="545866"/>
            <a:chOff x="3646140" y="4953618"/>
            <a:chExt cx="571463" cy="545866"/>
          </a:xfrm>
        </p:grpSpPr>
        <p:grpSp>
          <p:nvGrpSpPr>
            <p:cNvPr id="34" name="组合 33"/>
            <p:cNvGrpSpPr/>
            <p:nvPr/>
          </p:nvGrpSpPr>
          <p:grpSpPr>
            <a:xfrm>
              <a:off x="3646140" y="4953618"/>
              <a:ext cx="571463" cy="515236"/>
              <a:chOff x="8201826" y="4494001"/>
              <a:chExt cx="343825" cy="309997"/>
            </a:xfrm>
          </p:grpSpPr>
          <p:sp>
            <p:nvSpPr>
              <p:cNvPr id="36" name="Freeform 5"/>
              <p:cNvSpPr>
                <a:spLocks/>
              </p:cNvSpPr>
              <p:nvPr/>
            </p:nvSpPr>
            <p:spPr bwMode="auto">
              <a:xfrm>
                <a:off x="8201826" y="4494001"/>
                <a:ext cx="343825" cy="30999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7DCAC"/>
                  </a:gs>
                  <a:gs pos="100000">
                    <a:srgbClr val="88745B"/>
                  </a:gs>
                </a:gsLst>
                <a:lin ang="1800000" scaled="0"/>
              </a:gra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buFontTx/>
                  <a:buNone/>
                </a:pPr>
                <a:endParaRPr lang="zh-CN" altLang="en-US" dirty="0">
                  <a:solidFill>
                    <a:srgbClr val="4F4D50"/>
                  </a:solidFill>
                  <a:latin typeface="Calibri"/>
                  <a:ea typeface="微软雅黑" pitchFamily="34" charset="-122"/>
                </a:endParaRPr>
              </a:p>
            </p:txBody>
          </p:sp>
          <p:sp>
            <p:nvSpPr>
              <p:cNvPr id="37" name="Freeform 13"/>
              <p:cNvSpPr>
                <a:spLocks noEditPoints="1"/>
              </p:cNvSpPr>
              <p:nvPr/>
            </p:nvSpPr>
            <p:spPr bwMode="auto">
              <a:xfrm>
                <a:off x="8315962" y="4536286"/>
                <a:ext cx="126733" cy="136419"/>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rgbClr val="4F4D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solidFill>
                    <a:srgbClr val="4F4D50"/>
                  </a:solidFill>
                </a:endParaRPr>
              </a:p>
            </p:txBody>
          </p:sp>
        </p:grpSp>
        <p:sp>
          <p:nvSpPr>
            <p:cNvPr id="35" name="前言"/>
            <p:cNvSpPr>
              <a:spLocks noChangeArrowheads="1"/>
            </p:cNvSpPr>
            <p:nvPr/>
          </p:nvSpPr>
          <p:spPr bwMode="auto">
            <a:xfrm>
              <a:off x="3677097" y="5207137"/>
              <a:ext cx="528269" cy="292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pPr>
              <a:r>
                <a:rPr lang="zh-CN" altLang="en-US" sz="1100" dirty="0">
                  <a:solidFill>
                    <a:srgbClr val="4F4D50"/>
                  </a:solidFill>
                  <a:latin typeface="华文行楷" panose="02010800040101010101" pitchFamily="2" charset="-122"/>
                  <a:ea typeface="华文行楷" panose="02010800040101010101" pitchFamily="2" charset="-122"/>
                  <a:sym typeface="Impact" pitchFamily="34" charset="0"/>
                </a:rPr>
                <a:t>务实</a:t>
              </a:r>
            </a:p>
          </p:txBody>
        </p:sp>
      </p:grpSp>
      <p:grpSp>
        <p:nvGrpSpPr>
          <p:cNvPr id="38" name="组合 37"/>
          <p:cNvGrpSpPr/>
          <p:nvPr/>
        </p:nvGrpSpPr>
        <p:grpSpPr>
          <a:xfrm>
            <a:off x="9189264" y="2082272"/>
            <a:ext cx="1852621" cy="3662180"/>
            <a:chOff x="9604323" y="1025155"/>
            <a:chExt cx="1852621" cy="3662180"/>
          </a:xfrm>
        </p:grpSpPr>
        <p:sp>
          <p:nvSpPr>
            <p:cNvPr id="39" name="PA_文本框 97"/>
            <p:cNvSpPr txBox="1"/>
            <p:nvPr>
              <p:custDataLst>
                <p:tags r:id="rId1"/>
              </p:custDataLst>
            </p:nvPr>
          </p:nvSpPr>
          <p:spPr>
            <a:xfrm>
              <a:off x="9835986" y="1025155"/>
              <a:ext cx="1620958" cy="1862048"/>
            </a:xfrm>
            <a:prstGeom prst="rect">
              <a:avLst/>
            </a:prstGeom>
            <a:noFill/>
            <a:ln>
              <a:noFill/>
            </a:ln>
          </p:spPr>
          <p:txBody>
            <a:bodyPr wrap="none" rtlCol="0">
              <a:spAutoFit/>
            </a:bodyPr>
            <a:lstStyle/>
            <a:p>
              <a:pPr algn="ctr"/>
              <a:r>
                <a:rPr lang="zh-CN" altLang="en-US" sz="11500" spc="-300" dirty="0">
                  <a:gradFill>
                    <a:gsLst>
                      <a:gs pos="0">
                        <a:srgbClr val="F7DCAC"/>
                      </a:gs>
                      <a:gs pos="100000">
                        <a:srgbClr val="88745B"/>
                      </a:gs>
                    </a:gsLst>
                    <a:lin ang="1800000" scaled="0"/>
                  </a:gradFill>
                  <a:effectLst>
                    <a:outerShdw blurRad="38100" dist="12700" dir="2700000" algn="tl">
                      <a:srgbClr val="000000">
                        <a:alpha val="43137"/>
                      </a:srgbClr>
                    </a:outerShdw>
                  </a:effectLst>
                  <a:latin typeface="华文行楷" panose="02010800040101010101" pitchFamily="2" charset="-122"/>
                  <a:ea typeface="华文行楷" panose="02010800040101010101" pitchFamily="2" charset="-122"/>
                </a:rPr>
                <a:t>追</a:t>
              </a:r>
            </a:p>
          </p:txBody>
        </p:sp>
        <p:sp>
          <p:nvSpPr>
            <p:cNvPr id="40" name="PA_文本框 97"/>
            <p:cNvSpPr txBox="1"/>
            <p:nvPr>
              <p:custDataLst>
                <p:tags r:id="rId2"/>
              </p:custDataLst>
            </p:nvPr>
          </p:nvSpPr>
          <p:spPr>
            <a:xfrm>
              <a:off x="9820487" y="2825287"/>
              <a:ext cx="1620958" cy="1862048"/>
            </a:xfrm>
            <a:prstGeom prst="rect">
              <a:avLst/>
            </a:prstGeom>
            <a:noFill/>
            <a:ln>
              <a:noFill/>
            </a:ln>
          </p:spPr>
          <p:txBody>
            <a:bodyPr wrap="none" rtlCol="0">
              <a:spAutoFit/>
            </a:bodyPr>
            <a:lstStyle/>
            <a:p>
              <a:pPr algn="ctr"/>
              <a:r>
                <a:rPr lang="zh-CN" altLang="en-US" sz="11500" spc="-300" dirty="0">
                  <a:gradFill>
                    <a:gsLst>
                      <a:gs pos="0">
                        <a:srgbClr val="F7DCAC"/>
                      </a:gs>
                      <a:gs pos="100000">
                        <a:srgbClr val="88745B"/>
                      </a:gs>
                    </a:gsLst>
                    <a:lin ang="1800000" scaled="0"/>
                  </a:gradFill>
                  <a:effectLst>
                    <a:outerShdw blurRad="38100" dist="12700" dir="2700000" algn="tl">
                      <a:srgbClr val="000000">
                        <a:alpha val="43137"/>
                      </a:srgbClr>
                    </a:outerShdw>
                  </a:effectLst>
                  <a:latin typeface="华文行楷" panose="02010800040101010101" pitchFamily="2" charset="-122"/>
                  <a:ea typeface="华文行楷" panose="02010800040101010101" pitchFamily="2" charset="-122"/>
                </a:rPr>
                <a:t>梦</a:t>
              </a:r>
            </a:p>
          </p:txBody>
        </p:sp>
        <p:grpSp>
          <p:nvGrpSpPr>
            <p:cNvPr id="41" name="组合 40"/>
            <p:cNvGrpSpPr/>
            <p:nvPr/>
          </p:nvGrpSpPr>
          <p:grpSpPr>
            <a:xfrm>
              <a:off x="9604323" y="1298316"/>
              <a:ext cx="353943" cy="3083109"/>
              <a:chOff x="9382252" y="1363138"/>
              <a:chExt cx="353943" cy="3083109"/>
            </a:xfrm>
          </p:grpSpPr>
          <p:sp>
            <p:nvSpPr>
              <p:cNvPr id="45" name="文本框 44"/>
              <p:cNvSpPr txBox="1"/>
              <p:nvPr/>
            </p:nvSpPr>
            <p:spPr>
              <a:xfrm>
                <a:off x="9382252" y="1363138"/>
                <a:ext cx="353943" cy="964367"/>
              </a:xfrm>
              <a:prstGeom prst="rect">
                <a:avLst/>
              </a:prstGeom>
              <a:noFill/>
            </p:spPr>
            <p:txBody>
              <a:bodyPr vert="eaVert" wrap="none" rtlCol="0">
                <a:spAutoFit/>
              </a:bodyPr>
              <a:lstStyle/>
              <a:p>
                <a:r>
                  <a:rPr lang="zh-CN" altLang="en-US" sz="1100" b="1" spc="600" dirty="0">
                    <a:gradFill>
                      <a:gsLst>
                        <a:gs pos="0">
                          <a:srgbClr val="F7DCAC"/>
                        </a:gs>
                        <a:gs pos="100000">
                          <a:srgbClr val="88745B"/>
                        </a:gs>
                      </a:gsLst>
                      <a:lin ang="1800000" scaled="0"/>
                    </a:gradFill>
                    <a:latin typeface="微软雅黑" panose="020B0503020204020204" pitchFamily="34" charset="-122"/>
                    <a:ea typeface="微软雅黑" panose="020B0503020204020204" pitchFamily="34" charset="-122"/>
                  </a:rPr>
                  <a:t>坚持不懈</a:t>
                </a:r>
              </a:p>
            </p:txBody>
          </p:sp>
          <p:sp>
            <p:nvSpPr>
              <p:cNvPr id="46" name="文本框 45"/>
              <p:cNvSpPr txBox="1"/>
              <p:nvPr/>
            </p:nvSpPr>
            <p:spPr>
              <a:xfrm>
                <a:off x="9382252" y="2422509"/>
                <a:ext cx="353943" cy="964367"/>
              </a:xfrm>
              <a:prstGeom prst="rect">
                <a:avLst/>
              </a:prstGeom>
              <a:noFill/>
            </p:spPr>
            <p:txBody>
              <a:bodyPr vert="eaVert" wrap="none" rtlCol="0">
                <a:spAutoFit/>
              </a:bodyPr>
              <a:lstStyle/>
              <a:p>
                <a:r>
                  <a:rPr lang="zh-CN" altLang="en-US" sz="1100" b="1" spc="600" dirty="0">
                    <a:gradFill>
                      <a:gsLst>
                        <a:gs pos="0">
                          <a:srgbClr val="F7DCAC"/>
                        </a:gs>
                        <a:gs pos="100000">
                          <a:srgbClr val="88745B"/>
                        </a:gs>
                      </a:gsLst>
                      <a:lin ang="1800000" scaled="0"/>
                    </a:gradFill>
                    <a:latin typeface="微软雅黑" panose="020B0503020204020204" pitchFamily="34" charset="-122"/>
                    <a:ea typeface="微软雅黑" panose="020B0503020204020204" pitchFamily="34" charset="-122"/>
                  </a:rPr>
                  <a:t>无所畏惧</a:t>
                </a:r>
              </a:p>
            </p:txBody>
          </p:sp>
          <p:sp>
            <p:nvSpPr>
              <p:cNvPr id="47" name="文本框 46"/>
              <p:cNvSpPr txBox="1"/>
              <p:nvPr/>
            </p:nvSpPr>
            <p:spPr>
              <a:xfrm>
                <a:off x="9382252" y="3481880"/>
                <a:ext cx="353943" cy="964367"/>
              </a:xfrm>
              <a:prstGeom prst="rect">
                <a:avLst/>
              </a:prstGeom>
              <a:noFill/>
            </p:spPr>
            <p:txBody>
              <a:bodyPr vert="eaVert" wrap="none" rtlCol="0">
                <a:spAutoFit/>
              </a:bodyPr>
              <a:lstStyle/>
              <a:p>
                <a:r>
                  <a:rPr lang="zh-CN" altLang="en-US" sz="1100" b="1" spc="600" dirty="0">
                    <a:gradFill>
                      <a:gsLst>
                        <a:gs pos="0">
                          <a:srgbClr val="F7DCAC"/>
                        </a:gs>
                        <a:gs pos="100000">
                          <a:srgbClr val="88745B"/>
                        </a:gs>
                      </a:gsLst>
                      <a:lin ang="1800000" scaled="0"/>
                    </a:gradFill>
                    <a:latin typeface="微软雅黑" panose="020B0503020204020204" pitchFamily="34" charset="-122"/>
                    <a:ea typeface="微软雅黑" panose="020B0503020204020204" pitchFamily="34" charset="-122"/>
                  </a:rPr>
                  <a:t>努力奋斗</a:t>
                </a:r>
              </a:p>
            </p:txBody>
          </p:sp>
          <p:sp>
            <p:nvSpPr>
              <p:cNvPr id="48" name="椭圆 47"/>
              <p:cNvSpPr/>
              <p:nvPr/>
            </p:nvSpPr>
            <p:spPr>
              <a:xfrm>
                <a:off x="9504238" y="2281497"/>
                <a:ext cx="109970" cy="109970"/>
              </a:xfrm>
              <a:prstGeom prst="ellipse">
                <a:avLst/>
              </a:prstGeom>
              <a:noFill/>
              <a:ln w="19050">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F7DCAC"/>
                      </a:gs>
                      <a:gs pos="100000">
                        <a:srgbClr val="88745B"/>
                      </a:gs>
                    </a:gsLst>
                    <a:lin ang="1800000" scaled="0"/>
                  </a:gradFill>
                </a:endParaRPr>
              </a:p>
            </p:txBody>
          </p:sp>
          <p:sp>
            <p:nvSpPr>
              <p:cNvPr id="49" name="椭圆 48"/>
              <p:cNvSpPr/>
              <p:nvPr/>
            </p:nvSpPr>
            <p:spPr>
              <a:xfrm>
                <a:off x="9504238" y="3346090"/>
                <a:ext cx="109970" cy="109970"/>
              </a:xfrm>
              <a:prstGeom prst="ellipse">
                <a:avLst/>
              </a:prstGeom>
              <a:noFill/>
              <a:ln w="19050">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F7DCAC"/>
                      </a:gs>
                      <a:gs pos="100000">
                        <a:srgbClr val="88745B"/>
                      </a:gs>
                    </a:gsLst>
                    <a:lin ang="1800000" scaled="0"/>
                  </a:gradFill>
                </a:endParaRPr>
              </a:p>
            </p:txBody>
          </p:sp>
        </p:grpSp>
        <p:grpSp>
          <p:nvGrpSpPr>
            <p:cNvPr id="42" name="组合 41"/>
            <p:cNvGrpSpPr/>
            <p:nvPr/>
          </p:nvGrpSpPr>
          <p:grpSpPr>
            <a:xfrm>
              <a:off x="10098072" y="2599669"/>
              <a:ext cx="1220767" cy="489185"/>
              <a:chOff x="10098072" y="2599669"/>
              <a:chExt cx="1220767" cy="489185"/>
            </a:xfrm>
          </p:grpSpPr>
          <p:sp>
            <p:nvSpPr>
              <p:cNvPr id="43" name="前言"/>
              <p:cNvSpPr>
                <a:spLocks noChangeArrowheads="1"/>
              </p:cNvSpPr>
              <p:nvPr/>
            </p:nvSpPr>
            <p:spPr bwMode="auto">
              <a:xfrm>
                <a:off x="10098072" y="2599669"/>
                <a:ext cx="1220767" cy="369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pPr>
                <a:r>
                  <a:rPr lang="zh-CN" altLang="en-US" sz="1600" b="1" spc="300" dirty="0">
                    <a:gradFill>
                      <a:gsLst>
                        <a:gs pos="0">
                          <a:srgbClr val="F7DCAC"/>
                        </a:gs>
                        <a:gs pos="100000">
                          <a:srgbClr val="88745B"/>
                        </a:gs>
                      </a:gsLst>
                      <a:lin ang="1800000" scaled="0"/>
                    </a:gradFill>
                    <a:latin typeface="Impact MT Std" pitchFamily="34" charset="0"/>
                    <a:sym typeface="Impact" pitchFamily="34" charset="0"/>
                  </a:rPr>
                  <a:t>扬帆起航</a:t>
                </a:r>
              </a:p>
            </p:txBody>
          </p:sp>
          <p:sp>
            <p:nvSpPr>
              <p:cNvPr id="44" name="前言"/>
              <p:cNvSpPr>
                <a:spLocks noChangeArrowheads="1"/>
              </p:cNvSpPr>
              <p:nvPr/>
            </p:nvSpPr>
            <p:spPr bwMode="auto">
              <a:xfrm>
                <a:off x="10138147" y="2858062"/>
                <a:ext cx="1140616" cy="230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pPr>
                <a:r>
                  <a:rPr lang="en-US" altLang="zh-CN" sz="700" b="1" dirty="0">
                    <a:gradFill>
                      <a:gsLst>
                        <a:gs pos="0">
                          <a:srgbClr val="F7DCAC"/>
                        </a:gs>
                        <a:gs pos="100000">
                          <a:srgbClr val="88745B"/>
                        </a:gs>
                      </a:gsLst>
                      <a:lin ang="1800000" scaled="0"/>
                    </a:gradFill>
                    <a:latin typeface="Impact MT Std" pitchFamily="34" charset="0"/>
                    <a:sym typeface="Impact" pitchFamily="34" charset="0"/>
                  </a:rPr>
                  <a:t>YANG FAN SET SAIL</a:t>
                </a:r>
                <a:endParaRPr lang="zh-CN" altLang="en-US" sz="700" b="1" dirty="0">
                  <a:gradFill>
                    <a:gsLst>
                      <a:gs pos="0">
                        <a:srgbClr val="F7DCAC"/>
                      </a:gs>
                      <a:gs pos="100000">
                        <a:srgbClr val="88745B"/>
                      </a:gs>
                    </a:gsLst>
                    <a:lin ang="1800000" scaled="0"/>
                  </a:gradFill>
                  <a:latin typeface="Impact MT Std" pitchFamily="34" charset="0"/>
                  <a:sym typeface="Impact" pitchFamily="34" charset="0"/>
                </a:endParaRPr>
              </a:p>
            </p:txBody>
          </p:sp>
        </p:grpSp>
      </p:grpSp>
    </p:spTree>
    <p:extLst>
      <p:ext uri="{BB962C8B-B14F-4D97-AF65-F5344CB8AC3E}">
        <p14:creationId xmlns:p14="http://schemas.microsoft.com/office/powerpoint/2010/main" val="282893740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10" presetClass="entr" presetSubtype="0" fill="hold" grpId="0" nodeType="withEffect">
                                      <p:stCondLst>
                                        <p:cond delay="1000"/>
                                      </p:stCondLst>
                                      <p:iterate type="lt">
                                        <p:tmPct val="10000"/>
                                      </p:iterate>
                                      <p:childTnLst>
                                        <p:set>
                                          <p:cBhvr>
                                            <p:cTn id="13" dur="1" fill="hold">
                                              <p:stCondLst>
                                                <p:cond delay="0"/>
                                              </p:stCondLst>
                                            </p:cTn>
                                            <p:tgtEl>
                                              <p:spTgt spid="16"/>
                                            </p:tgtEl>
                                            <p:attrNameLst>
                                              <p:attrName>style.visibility</p:attrName>
                                            </p:attrNameLst>
                                          </p:cBhvr>
                                          <p:to>
                                            <p:strVal val="visible"/>
                                          </p:to>
                                        </p:set>
                                        <p:animEffect transition="in" filter="fade">
                                          <p:cBhvr>
                                            <p:cTn id="14" dur="100"/>
                                            <p:tgtEl>
                                              <p:spTgt spid="16"/>
                                            </p:tgtEl>
                                          </p:cBhvr>
                                        </p:animEffect>
                                      </p:childTnLst>
                                    </p:cTn>
                                  </p:par>
                                  <p:par>
                                    <p:cTn id="15" presetID="22" presetClass="entr" presetSubtype="8" fill="hold" grpId="0"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par>
                                    <p:cTn id="18" presetID="2" presetClass="entr" presetSubtype="2" fill="hold" nodeType="withEffect" p14:presetBounceEnd="40000">
                                      <p:stCondLst>
                                        <p:cond delay="250"/>
                                      </p:stCondLst>
                                      <p:childTnLst>
                                        <p:set>
                                          <p:cBhvr>
                                            <p:cTn id="19" dur="1" fill="hold">
                                              <p:stCondLst>
                                                <p:cond delay="0"/>
                                              </p:stCondLst>
                                            </p:cTn>
                                            <p:tgtEl>
                                              <p:spTgt spid="18"/>
                                            </p:tgtEl>
                                            <p:attrNameLst>
                                              <p:attrName>style.visibility</p:attrName>
                                            </p:attrNameLst>
                                          </p:cBhvr>
                                          <p:to>
                                            <p:strVal val="visible"/>
                                          </p:to>
                                        </p:set>
                                        <p:anim calcmode="lin" valueType="num" p14:bounceEnd="40000">
                                          <p:cBhvr additive="base">
                                            <p:cTn id="20" dur="75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21" dur="750" fill="hold"/>
                                            <p:tgtEl>
                                              <p:spTgt spid="18"/>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14:presetBounceEnd="40000">
                                      <p:stCondLst>
                                        <p:cond delay="500"/>
                                      </p:stCondLst>
                                      <p:childTnLst>
                                        <p:set>
                                          <p:cBhvr>
                                            <p:cTn id="23" dur="1" fill="hold">
                                              <p:stCondLst>
                                                <p:cond delay="0"/>
                                              </p:stCondLst>
                                            </p:cTn>
                                            <p:tgtEl>
                                              <p:spTgt spid="23"/>
                                            </p:tgtEl>
                                            <p:attrNameLst>
                                              <p:attrName>style.visibility</p:attrName>
                                            </p:attrNameLst>
                                          </p:cBhvr>
                                          <p:to>
                                            <p:strVal val="visible"/>
                                          </p:to>
                                        </p:set>
                                        <p:anim calcmode="lin" valueType="num" p14:bounceEnd="40000">
                                          <p:cBhvr additive="base">
                                            <p:cTn id="24" dur="750" fill="hold"/>
                                            <p:tgtEl>
                                              <p:spTgt spid="23"/>
                                            </p:tgtEl>
                                            <p:attrNameLst>
                                              <p:attrName>ppt_x</p:attrName>
                                            </p:attrNameLst>
                                          </p:cBhvr>
                                          <p:tavLst>
                                            <p:tav tm="0">
                                              <p:val>
                                                <p:strVal val="1+#ppt_w/2"/>
                                              </p:val>
                                            </p:tav>
                                            <p:tav tm="100000">
                                              <p:val>
                                                <p:strVal val="#ppt_x"/>
                                              </p:val>
                                            </p:tav>
                                          </p:tavLst>
                                        </p:anim>
                                        <p:anim calcmode="lin" valueType="num" p14:bounceEnd="40000">
                                          <p:cBhvr additive="base">
                                            <p:cTn id="25" dur="750" fill="hold"/>
                                            <p:tgtEl>
                                              <p:spTgt spid="23"/>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40000">
                                      <p:stCondLst>
                                        <p:cond delay="750"/>
                                      </p:stCondLst>
                                      <p:childTnLst>
                                        <p:set>
                                          <p:cBhvr>
                                            <p:cTn id="27" dur="1" fill="hold">
                                              <p:stCondLst>
                                                <p:cond delay="0"/>
                                              </p:stCondLst>
                                            </p:cTn>
                                            <p:tgtEl>
                                              <p:spTgt spid="28"/>
                                            </p:tgtEl>
                                            <p:attrNameLst>
                                              <p:attrName>style.visibility</p:attrName>
                                            </p:attrNameLst>
                                          </p:cBhvr>
                                          <p:to>
                                            <p:strVal val="visible"/>
                                          </p:to>
                                        </p:set>
                                        <p:anim calcmode="lin" valueType="num" p14:bounceEnd="40000">
                                          <p:cBhvr additive="base">
                                            <p:cTn id="28" dur="750" fill="hold"/>
                                            <p:tgtEl>
                                              <p:spTgt spid="28"/>
                                            </p:tgtEl>
                                            <p:attrNameLst>
                                              <p:attrName>ppt_x</p:attrName>
                                            </p:attrNameLst>
                                          </p:cBhvr>
                                          <p:tavLst>
                                            <p:tav tm="0">
                                              <p:val>
                                                <p:strVal val="1+#ppt_w/2"/>
                                              </p:val>
                                            </p:tav>
                                            <p:tav tm="100000">
                                              <p:val>
                                                <p:strVal val="#ppt_x"/>
                                              </p:val>
                                            </p:tav>
                                          </p:tavLst>
                                        </p:anim>
                                        <p:anim calcmode="lin" valueType="num" p14:bounceEnd="40000">
                                          <p:cBhvr additive="base">
                                            <p:cTn id="29" dur="750" fill="hold"/>
                                            <p:tgtEl>
                                              <p:spTgt spid="28"/>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14:presetBounceEnd="40000">
                                      <p:stCondLst>
                                        <p:cond delay="1000"/>
                                      </p:stCondLst>
                                      <p:childTnLst>
                                        <p:set>
                                          <p:cBhvr>
                                            <p:cTn id="31" dur="1" fill="hold">
                                              <p:stCondLst>
                                                <p:cond delay="0"/>
                                              </p:stCondLst>
                                            </p:cTn>
                                            <p:tgtEl>
                                              <p:spTgt spid="33"/>
                                            </p:tgtEl>
                                            <p:attrNameLst>
                                              <p:attrName>style.visibility</p:attrName>
                                            </p:attrNameLst>
                                          </p:cBhvr>
                                          <p:to>
                                            <p:strVal val="visible"/>
                                          </p:to>
                                        </p:set>
                                        <p:anim calcmode="lin" valueType="num" p14:bounceEnd="40000">
                                          <p:cBhvr additive="base">
                                            <p:cTn id="32" dur="750" fill="hold"/>
                                            <p:tgtEl>
                                              <p:spTgt spid="33"/>
                                            </p:tgtEl>
                                            <p:attrNameLst>
                                              <p:attrName>ppt_x</p:attrName>
                                            </p:attrNameLst>
                                          </p:cBhvr>
                                          <p:tavLst>
                                            <p:tav tm="0">
                                              <p:val>
                                                <p:strVal val="1+#ppt_w/2"/>
                                              </p:val>
                                            </p:tav>
                                            <p:tav tm="100000">
                                              <p:val>
                                                <p:strVal val="#ppt_x"/>
                                              </p:val>
                                            </p:tav>
                                          </p:tavLst>
                                        </p:anim>
                                        <p:anim calcmode="lin" valueType="num" p14:bounceEnd="40000">
                                          <p:cBhvr additive="base">
                                            <p:cTn id="33" dur="750" fill="hold"/>
                                            <p:tgtEl>
                                              <p:spTgt spid="33"/>
                                            </p:tgtEl>
                                            <p:attrNameLst>
                                              <p:attrName>ppt_y</p:attrName>
                                            </p:attrNameLst>
                                          </p:cBhvr>
                                          <p:tavLst>
                                            <p:tav tm="0">
                                              <p:val>
                                                <p:strVal val="#ppt_y"/>
                                              </p:val>
                                            </p:tav>
                                            <p:tav tm="100000">
                                              <p:val>
                                                <p:strVal val="#ppt_y"/>
                                              </p:val>
                                            </p:tav>
                                          </p:tavLst>
                                        </p:anim>
                                      </p:childTnLst>
                                    </p:cTn>
                                  </p:par>
                                  <p:par>
                                    <p:cTn id="34" presetID="53" presetClass="entr" presetSubtype="16" fill="hold" nodeType="withEffect">
                                      <p:stCondLst>
                                        <p:cond delay="125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animEffect transition="in" filter="fade">
                                          <p:cBhvr>
                                            <p:cTn id="3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10" presetClass="entr" presetSubtype="0" fill="hold" grpId="0" nodeType="withEffect">
                                      <p:stCondLst>
                                        <p:cond delay="1000"/>
                                      </p:stCondLst>
                                      <p:iterate type="lt">
                                        <p:tmPct val="10000"/>
                                      </p:iterate>
                                      <p:childTnLst>
                                        <p:set>
                                          <p:cBhvr>
                                            <p:cTn id="13" dur="1" fill="hold">
                                              <p:stCondLst>
                                                <p:cond delay="0"/>
                                              </p:stCondLst>
                                            </p:cTn>
                                            <p:tgtEl>
                                              <p:spTgt spid="16"/>
                                            </p:tgtEl>
                                            <p:attrNameLst>
                                              <p:attrName>style.visibility</p:attrName>
                                            </p:attrNameLst>
                                          </p:cBhvr>
                                          <p:to>
                                            <p:strVal val="visible"/>
                                          </p:to>
                                        </p:set>
                                        <p:animEffect transition="in" filter="fade">
                                          <p:cBhvr>
                                            <p:cTn id="14" dur="100"/>
                                            <p:tgtEl>
                                              <p:spTgt spid="16"/>
                                            </p:tgtEl>
                                          </p:cBhvr>
                                        </p:animEffect>
                                      </p:childTnLst>
                                    </p:cTn>
                                  </p:par>
                                  <p:par>
                                    <p:cTn id="15" presetID="22" presetClass="entr" presetSubtype="8" fill="hold" grpId="0"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par>
                                    <p:cTn id="18" presetID="2" presetClass="entr" presetSubtype="2" fill="hold" nodeType="withEffect">
                                      <p:stCondLst>
                                        <p:cond delay="25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750" fill="hold"/>
                                            <p:tgtEl>
                                              <p:spTgt spid="18"/>
                                            </p:tgtEl>
                                            <p:attrNameLst>
                                              <p:attrName>ppt_x</p:attrName>
                                            </p:attrNameLst>
                                          </p:cBhvr>
                                          <p:tavLst>
                                            <p:tav tm="0">
                                              <p:val>
                                                <p:strVal val="1+#ppt_w/2"/>
                                              </p:val>
                                            </p:tav>
                                            <p:tav tm="100000">
                                              <p:val>
                                                <p:strVal val="#ppt_x"/>
                                              </p:val>
                                            </p:tav>
                                          </p:tavLst>
                                        </p:anim>
                                        <p:anim calcmode="lin" valueType="num">
                                          <p:cBhvr additive="base">
                                            <p:cTn id="21" dur="750" fill="hold"/>
                                            <p:tgtEl>
                                              <p:spTgt spid="18"/>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50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750" fill="hold"/>
                                            <p:tgtEl>
                                              <p:spTgt spid="23"/>
                                            </p:tgtEl>
                                            <p:attrNameLst>
                                              <p:attrName>ppt_x</p:attrName>
                                            </p:attrNameLst>
                                          </p:cBhvr>
                                          <p:tavLst>
                                            <p:tav tm="0">
                                              <p:val>
                                                <p:strVal val="1+#ppt_w/2"/>
                                              </p:val>
                                            </p:tav>
                                            <p:tav tm="100000">
                                              <p:val>
                                                <p:strVal val="#ppt_x"/>
                                              </p:val>
                                            </p:tav>
                                          </p:tavLst>
                                        </p:anim>
                                        <p:anim calcmode="lin" valueType="num">
                                          <p:cBhvr additive="base">
                                            <p:cTn id="25" dur="750" fill="hold"/>
                                            <p:tgtEl>
                                              <p:spTgt spid="23"/>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750"/>
                                      </p:stCondLst>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750" fill="hold"/>
                                            <p:tgtEl>
                                              <p:spTgt spid="28"/>
                                            </p:tgtEl>
                                            <p:attrNameLst>
                                              <p:attrName>ppt_x</p:attrName>
                                            </p:attrNameLst>
                                          </p:cBhvr>
                                          <p:tavLst>
                                            <p:tav tm="0">
                                              <p:val>
                                                <p:strVal val="1+#ppt_w/2"/>
                                              </p:val>
                                            </p:tav>
                                            <p:tav tm="100000">
                                              <p:val>
                                                <p:strVal val="#ppt_x"/>
                                              </p:val>
                                            </p:tav>
                                          </p:tavLst>
                                        </p:anim>
                                        <p:anim calcmode="lin" valueType="num">
                                          <p:cBhvr additive="base">
                                            <p:cTn id="29" dur="750" fill="hold"/>
                                            <p:tgtEl>
                                              <p:spTgt spid="28"/>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100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750" fill="hold"/>
                                            <p:tgtEl>
                                              <p:spTgt spid="33"/>
                                            </p:tgtEl>
                                            <p:attrNameLst>
                                              <p:attrName>ppt_x</p:attrName>
                                            </p:attrNameLst>
                                          </p:cBhvr>
                                          <p:tavLst>
                                            <p:tav tm="0">
                                              <p:val>
                                                <p:strVal val="1+#ppt_w/2"/>
                                              </p:val>
                                            </p:tav>
                                            <p:tav tm="100000">
                                              <p:val>
                                                <p:strVal val="#ppt_x"/>
                                              </p:val>
                                            </p:tav>
                                          </p:tavLst>
                                        </p:anim>
                                        <p:anim calcmode="lin" valueType="num">
                                          <p:cBhvr additive="base">
                                            <p:cTn id="33" dur="750" fill="hold"/>
                                            <p:tgtEl>
                                              <p:spTgt spid="33"/>
                                            </p:tgtEl>
                                            <p:attrNameLst>
                                              <p:attrName>ppt_y</p:attrName>
                                            </p:attrNameLst>
                                          </p:cBhvr>
                                          <p:tavLst>
                                            <p:tav tm="0">
                                              <p:val>
                                                <p:strVal val="#ppt_y"/>
                                              </p:val>
                                            </p:tav>
                                            <p:tav tm="100000">
                                              <p:val>
                                                <p:strVal val="#ppt_y"/>
                                              </p:val>
                                            </p:tav>
                                          </p:tavLst>
                                        </p:anim>
                                      </p:childTnLst>
                                    </p:cTn>
                                  </p:par>
                                  <p:par>
                                    <p:cTn id="34" presetID="53" presetClass="entr" presetSubtype="16" fill="hold" nodeType="withEffect">
                                      <p:stCondLst>
                                        <p:cond delay="125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animEffect transition="in" filter="fade">
                                          <p:cBhvr>
                                            <p:cTn id="3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3ADA7BBE-8FE0-4337-A1E6-04B74A59DE2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42101" y="0"/>
            <a:ext cx="5549900" cy="6858000"/>
          </a:xfrm>
          <a:prstGeom prst="rect">
            <a:avLst/>
          </a:prstGeom>
        </p:spPr>
      </p:pic>
      <p:pic>
        <p:nvPicPr>
          <p:cNvPr id="9" name="图片 8">
            <a:extLst>
              <a:ext uri="{FF2B5EF4-FFF2-40B4-BE49-F238E27FC236}">
                <a16:creationId xmlns="" xmlns:a16="http://schemas.microsoft.com/office/drawing/2014/main" id="{62267D3A-DFE9-433C-B622-508124DD1F6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7646" y="1585633"/>
            <a:ext cx="4535095" cy="1882992"/>
          </a:xfrm>
          <a:prstGeom prst="rect">
            <a:avLst/>
          </a:prstGeom>
        </p:spPr>
      </p:pic>
      <p:pic>
        <p:nvPicPr>
          <p:cNvPr id="12" name="图片 11">
            <a:extLst>
              <a:ext uri="{FF2B5EF4-FFF2-40B4-BE49-F238E27FC236}">
                <a16:creationId xmlns="" xmlns:a16="http://schemas.microsoft.com/office/drawing/2014/main" id="{360CF41C-CE3E-44E3-8220-0567B0DC05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12067" y="4087201"/>
            <a:ext cx="4535095" cy="1882992"/>
          </a:xfrm>
          <a:prstGeom prst="rect">
            <a:avLst/>
          </a:prstGeom>
        </p:spPr>
      </p:pic>
      <p:pic>
        <p:nvPicPr>
          <p:cNvPr id="14" name="图片 13">
            <a:extLst>
              <a:ext uri="{FF2B5EF4-FFF2-40B4-BE49-F238E27FC236}">
                <a16:creationId xmlns="" xmlns:a16="http://schemas.microsoft.com/office/drawing/2014/main" id="{C97DA11C-B625-471E-A3AE-54A4053B754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12067" y="1585633"/>
            <a:ext cx="4535095" cy="1882992"/>
          </a:xfrm>
          <a:prstGeom prst="rect">
            <a:avLst/>
          </a:prstGeom>
        </p:spPr>
      </p:pic>
      <p:pic>
        <p:nvPicPr>
          <p:cNvPr id="17" name="图片 16">
            <a:extLst>
              <a:ext uri="{FF2B5EF4-FFF2-40B4-BE49-F238E27FC236}">
                <a16:creationId xmlns="" xmlns:a16="http://schemas.microsoft.com/office/drawing/2014/main" id="{1663441A-B81D-4849-9F93-EA5AFF044D3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97394" y="4087201"/>
            <a:ext cx="4535095" cy="1882992"/>
          </a:xfrm>
          <a:prstGeom prst="rect">
            <a:avLst/>
          </a:prstGeom>
        </p:spPr>
      </p:pic>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 xmlns:a16="http://schemas.microsoft.com/office/drawing/2014/main"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4</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市场分析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 xmlns:a16="http://schemas.microsoft.com/office/drawing/2014/main" id="{8DE6CD62-A5CF-42EF-B6BB-0447C20B7252}"/>
              </a:ext>
            </a:extLst>
          </p:cNvPr>
          <p:cNvSpPr txBox="1"/>
          <p:nvPr/>
        </p:nvSpPr>
        <p:spPr>
          <a:xfrm>
            <a:off x="2447595" y="1929249"/>
            <a:ext cx="1323439"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 xmlns:a16="http://schemas.microsoft.com/office/drawing/2014/main" id="{503E0C68-DA60-417A-94AF-3E2A39D1D51A}"/>
              </a:ext>
            </a:extLst>
          </p:cNvPr>
          <p:cNvSpPr txBox="1"/>
          <p:nvPr/>
        </p:nvSpPr>
        <p:spPr>
          <a:xfrm>
            <a:off x="2447595" y="2290938"/>
            <a:ext cx="2784309" cy="831381"/>
          </a:xfrm>
          <a:prstGeom prst="rect">
            <a:avLst/>
          </a:prstGeom>
          <a:noFill/>
        </p:spPr>
        <p:txBody>
          <a:bodyPr wrap="square" rtlCol="0">
            <a:spAutoFit/>
          </a:bodyPr>
          <a:lstStyle/>
          <a:p>
            <a:pPr defTabSz="1219020">
              <a:lnSpc>
                <a:spcPct val="150000"/>
              </a:lnSpc>
            </a:pPr>
            <a:r>
              <a:rPr lang="zh-CN" altLang="en-US" sz="1067" dirty="0">
                <a:solidFill>
                  <a:prstClr val="white"/>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22" name="图片 21">
            <a:extLst>
              <a:ext uri="{FF2B5EF4-FFF2-40B4-BE49-F238E27FC236}">
                <a16:creationId xmlns="" xmlns:a16="http://schemas.microsoft.com/office/drawing/2014/main" id="{74CEABBF-3754-451D-B760-2CA1BAB6A7C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812756" y="1929249"/>
            <a:ext cx="508761" cy="493107"/>
          </a:xfrm>
          <a:prstGeom prst="rect">
            <a:avLst/>
          </a:prstGeom>
        </p:spPr>
      </p:pic>
      <p:pic>
        <p:nvPicPr>
          <p:cNvPr id="26" name="图片 25">
            <a:extLst>
              <a:ext uri="{FF2B5EF4-FFF2-40B4-BE49-F238E27FC236}">
                <a16:creationId xmlns="" xmlns:a16="http://schemas.microsoft.com/office/drawing/2014/main" id="{23902FD0-C279-49E1-8604-4BD75DB2FF0D}"/>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342659" y="4330530"/>
            <a:ext cx="461799" cy="461799"/>
          </a:xfrm>
          <a:prstGeom prst="rect">
            <a:avLst/>
          </a:prstGeom>
        </p:spPr>
      </p:pic>
      <p:pic>
        <p:nvPicPr>
          <p:cNvPr id="28" name="图片 27">
            <a:extLst>
              <a:ext uri="{FF2B5EF4-FFF2-40B4-BE49-F238E27FC236}">
                <a16:creationId xmlns="" xmlns:a16="http://schemas.microsoft.com/office/drawing/2014/main" id="{FDCBF16F-D284-45D9-9F5C-3B3DF01BCB60}"/>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816908" y="4430641"/>
            <a:ext cx="469625" cy="469625"/>
          </a:xfrm>
          <a:prstGeom prst="rect">
            <a:avLst/>
          </a:prstGeom>
        </p:spPr>
      </p:pic>
      <p:pic>
        <p:nvPicPr>
          <p:cNvPr id="30" name="图片 29">
            <a:extLst>
              <a:ext uri="{FF2B5EF4-FFF2-40B4-BE49-F238E27FC236}">
                <a16:creationId xmlns="" xmlns:a16="http://schemas.microsoft.com/office/drawing/2014/main" id="{95D46546-A1A9-4027-B367-CBFADB949C03}"/>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342659" y="1896235"/>
            <a:ext cx="453972" cy="453972"/>
          </a:xfrm>
          <a:prstGeom prst="rect">
            <a:avLst/>
          </a:prstGeom>
        </p:spPr>
      </p:pic>
      <p:sp>
        <p:nvSpPr>
          <p:cNvPr id="48" name="TextBox 7">
            <a:extLst>
              <a:ext uri="{FF2B5EF4-FFF2-40B4-BE49-F238E27FC236}">
                <a16:creationId xmlns="" xmlns:a16="http://schemas.microsoft.com/office/drawing/2014/main" id="{D27901CF-7105-46D8-9CCB-C3A273BFC577}"/>
              </a:ext>
            </a:extLst>
          </p:cNvPr>
          <p:cNvSpPr txBox="1"/>
          <p:nvPr/>
        </p:nvSpPr>
        <p:spPr>
          <a:xfrm>
            <a:off x="8003349" y="1935943"/>
            <a:ext cx="1323439"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9" name="文本框 48">
            <a:extLst>
              <a:ext uri="{FF2B5EF4-FFF2-40B4-BE49-F238E27FC236}">
                <a16:creationId xmlns="" xmlns:a16="http://schemas.microsoft.com/office/drawing/2014/main" id="{146B68F8-3F38-434B-B5B1-990BA2611025}"/>
              </a:ext>
            </a:extLst>
          </p:cNvPr>
          <p:cNvSpPr txBox="1"/>
          <p:nvPr/>
        </p:nvSpPr>
        <p:spPr>
          <a:xfrm>
            <a:off x="8003348" y="2297631"/>
            <a:ext cx="2784309" cy="831381"/>
          </a:xfrm>
          <a:prstGeom prst="rect">
            <a:avLst/>
          </a:prstGeom>
          <a:noFill/>
        </p:spPr>
        <p:txBody>
          <a:bodyPr wrap="square" rtlCol="0">
            <a:spAutoFit/>
          </a:bodyPr>
          <a:lstStyle/>
          <a:p>
            <a:pPr defTabSz="1219020">
              <a:lnSpc>
                <a:spcPct val="150000"/>
              </a:lnSpc>
            </a:pPr>
            <a:r>
              <a:rPr lang="zh-CN" altLang="en-US" sz="1067" dirty="0">
                <a:solidFill>
                  <a:prstClr val="white"/>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50" name="TextBox 7">
            <a:extLst>
              <a:ext uri="{FF2B5EF4-FFF2-40B4-BE49-F238E27FC236}">
                <a16:creationId xmlns="" xmlns:a16="http://schemas.microsoft.com/office/drawing/2014/main" id="{43F1A0D4-F357-49ED-B2D8-CEB58AB8F4E4}"/>
              </a:ext>
            </a:extLst>
          </p:cNvPr>
          <p:cNvSpPr txBox="1"/>
          <p:nvPr/>
        </p:nvSpPr>
        <p:spPr>
          <a:xfrm>
            <a:off x="8030886" y="4430640"/>
            <a:ext cx="1323439"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51" name="文本框 50">
            <a:extLst>
              <a:ext uri="{FF2B5EF4-FFF2-40B4-BE49-F238E27FC236}">
                <a16:creationId xmlns="" xmlns:a16="http://schemas.microsoft.com/office/drawing/2014/main" id="{55F09C2D-38B9-4DD7-9A8B-3EF2E1F2D509}"/>
              </a:ext>
            </a:extLst>
          </p:cNvPr>
          <p:cNvSpPr txBox="1"/>
          <p:nvPr/>
        </p:nvSpPr>
        <p:spPr>
          <a:xfrm>
            <a:off x="8030886" y="4792329"/>
            <a:ext cx="2784309" cy="831381"/>
          </a:xfrm>
          <a:prstGeom prst="rect">
            <a:avLst/>
          </a:prstGeom>
          <a:noFill/>
        </p:spPr>
        <p:txBody>
          <a:bodyPr wrap="square" rtlCol="0">
            <a:spAutoFit/>
          </a:bodyPr>
          <a:lstStyle/>
          <a:p>
            <a:pPr defTabSz="1219020">
              <a:lnSpc>
                <a:spcPct val="150000"/>
              </a:lnSpc>
            </a:pPr>
            <a:r>
              <a:rPr lang="zh-CN" altLang="en-US" sz="1067" dirty="0">
                <a:solidFill>
                  <a:prstClr val="white"/>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52" name="TextBox 7">
            <a:extLst>
              <a:ext uri="{FF2B5EF4-FFF2-40B4-BE49-F238E27FC236}">
                <a16:creationId xmlns="" xmlns:a16="http://schemas.microsoft.com/office/drawing/2014/main" id="{38FB5BE1-F413-4608-884A-D7D4BD90BE0C}"/>
              </a:ext>
            </a:extLst>
          </p:cNvPr>
          <p:cNvSpPr txBox="1"/>
          <p:nvPr/>
        </p:nvSpPr>
        <p:spPr>
          <a:xfrm>
            <a:off x="2456923" y="4430640"/>
            <a:ext cx="1323439"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53" name="文本框 52">
            <a:extLst>
              <a:ext uri="{FF2B5EF4-FFF2-40B4-BE49-F238E27FC236}">
                <a16:creationId xmlns="" xmlns:a16="http://schemas.microsoft.com/office/drawing/2014/main" id="{E2DB7475-7F60-4C59-AD91-954899E7861E}"/>
              </a:ext>
            </a:extLst>
          </p:cNvPr>
          <p:cNvSpPr txBox="1"/>
          <p:nvPr/>
        </p:nvSpPr>
        <p:spPr>
          <a:xfrm>
            <a:off x="2456923" y="4792329"/>
            <a:ext cx="2784309" cy="831381"/>
          </a:xfrm>
          <a:prstGeom prst="rect">
            <a:avLst/>
          </a:prstGeom>
          <a:noFill/>
        </p:spPr>
        <p:txBody>
          <a:bodyPr wrap="square" rtlCol="0">
            <a:spAutoFit/>
          </a:bodyPr>
          <a:lstStyle/>
          <a:p>
            <a:pPr defTabSz="1219020">
              <a:lnSpc>
                <a:spcPct val="150000"/>
              </a:lnSpc>
            </a:pPr>
            <a:r>
              <a:rPr lang="zh-CN" altLang="en-US" sz="1067" dirty="0">
                <a:solidFill>
                  <a:prstClr val="white"/>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Tree>
    <p:extLst>
      <p:ext uri="{BB962C8B-B14F-4D97-AF65-F5344CB8AC3E}">
        <p14:creationId xmlns:p14="http://schemas.microsoft.com/office/powerpoint/2010/main" val="31351839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16" presetClass="entr" presetSubtype="21"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arn(inVertical)">
                                      <p:cBhvr>
                                        <p:cTn id="20" dur="500"/>
                                        <p:tgtEl>
                                          <p:spTgt spid="7"/>
                                        </p:tgtEl>
                                      </p:cBhvr>
                                    </p:animEffect>
                                  </p:childTnLst>
                                </p:cTn>
                              </p:par>
                            </p:childTnLst>
                          </p:cTn>
                        </p:par>
                        <p:par>
                          <p:cTn id="21" fill="hold">
                            <p:stCondLst>
                              <p:cond delay="1100"/>
                            </p:stCondLst>
                            <p:childTnLst>
                              <p:par>
                                <p:cTn id="22" presetID="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ppt_x"/>
                                          </p:val>
                                        </p:tav>
                                        <p:tav tm="100000">
                                          <p:val>
                                            <p:strVal val="#ppt_x"/>
                                          </p:val>
                                        </p:tav>
                                      </p:tavLst>
                                    </p:anim>
                                    <p:anim calcmode="lin" valueType="num">
                                      <p:cBhvr additive="base">
                                        <p:cTn id="37" dur="500" fill="hold"/>
                                        <p:tgtEl>
                                          <p:spTgt spid="1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ppt_x"/>
                                          </p:val>
                                        </p:tav>
                                        <p:tav tm="100000">
                                          <p:val>
                                            <p:strVal val="#ppt_x"/>
                                          </p:val>
                                        </p:tav>
                                      </p:tavLst>
                                    </p:anim>
                                    <p:anim calcmode="lin" valueType="num">
                                      <p:cBhvr additive="base">
                                        <p:cTn id="41" dur="500" fill="hold"/>
                                        <p:tgtEl>
                                          <p:spTgt spid="1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ppt_x"/>
                                          </p:val>
                                        </p:tav>
                                        <p:tav tm="100000">
                                          <p:val>
                                            <p:strVal val="#ppt_x"/>
                                          </p:val>
                                        </p:tav>
                                      </p:tavLst>
                                    </p:anim>
                                    <p:anim calcmode="lin" valueType="num">
                                      <p:cBhvr additive="base">
                                        <p:cTn id="45" dur="500" fill="hold"/>
                                        <p:tgtEl>
                                          <p:spTgt spid="19"/>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ppt_x"/>
                                          </p:val>
                                        </p:tav>
                                        <p:tav tm="100000">
                                          <p:val>
                                            <p:strVal val="#ppt_x"/>
                                          </p:val>
                                        </p:tav>
                                      </p:tavLst>
                                    </p:anim>
                                    <p:anim calcmode="lin" valueType="num">
                                      <p:cBhvr additive="base">
                                        <p:cTn id="49" dur="500" fill="hold"/>
                                        <p:tgtEl>
                                          <p:spTgt spid="22"/>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500" fill="hold"/>
                                        <p:tgtEl>
                                          <p:spTgt spid="26"/>
                                        </p:tgtEl>
                                        <p:attrNameLst>
                                          <p:attrName>ppt_x</p:attrName>
                                        </p:attrNameLst>
                                      </p:cBhvr>
                                      <p:tavLst>
                                        <p:tav tm="0">
                                          <p:val>
                                            <p:strVal val="#ppt_x"/>
                                          </p:val>
                                        </p:tav>
                                        <p:tav tm="100000">
                                          <p:val>
                                            <p:strVal val="#ppt_x"/>
                                          </p:val>
                                        </p:tav>
                                      </p:tavLst>
                                    </p:anim>
                                    <p:anim calcmode="lin" valueType="num">
                                      <p:cBhvr additive="base">
                                        <p:cTn id="53" dur="500" fill="hold"/>
                                        <p:tgtEl>
                                          <p:spTgt spid="26"/>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500" fill="hold"/>
                                        <p:tgtEl>
                                          <p:spTgt spid="28"/>
                                        </p:tgtEl>
                                        <p:attrNameLst>
                                          <p:attrName>ppt_x</p:attrName>
                                        </p:attrNameLst>
                                      </p:cBhvr>
                                      <p:tavLst>
                                        <p:tav tm="0">
                                          <p:val>
                                            <p:strVal val="#ppt_x"/>
                                          </p:val>
                                        </p:tav>
                                        <p:tav tm="100000">
                                          <p:val>
                                            <p:strVal val="#ppt_x"/>
                                          </p:val>
                                        </p:tav>
                                      </p:tavLst>
                                    </p:anim>
                                    <p:anim calcmode="lin" valueType="num">
                                      <p:cBhvr additive="base">
                                        <p:cTn id="57" dur="500" fill="hold"/>
                                        <p:tgtEl>
                                          <p:spTgt spid="28"/>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fill="hold"/>
                                        <p:tgtEl>
                                          <p:spTgt spid="30"/>
                                        </p:tgtEl>
                                        <p:attrNameLst>
                                          <p:attrName>ppt_x</p:attrName>
                                        </p:attrNameLst>
                                      </p:cBhvr>
                                      <p:tavLst>
                                        <p:tav tm="0">
                                          <p:val>
                                            <p:strVal val="#ppt_x"/>
                                          </p:val>
                                        </p:tav>
                                        <p:tav tm="100000">
                                          <p:val>
                                            <p:strVal val="#ppt_x"/>
                                          </p:val>
                                        </p:tav>
                                      </p:tavLst>
                                    </p:anim>
                                    <p:anim calcmode="lin" valueType="num">
                                      <p:cBhvr additive="base">
                                        <p:cTn id="61" dur="500" fill="hold"/>
                                        <p:tgtEl>
                                          <p:spTgt spid="30"/>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fill="hold"/>
                                        <p:tgtEl>
                                          <p:spTgt spid="49"/>
                                        </p:tgtEl>
                                        <p:attrNameLst>
                                          <p:attrName>ppt_x</p:attrName>
                                        </p:attrNameLst>
                                      </p:cBhvr>
                                      <p:tavLst>
                                        <p:tav tm="0">
                                          <p:val>
                                            <p:strVal val="#ppt_x"/>
                                          </p:val>
                                        </p:tav>
                                        <p:tav tm="100000">
                                          <p:val>
                                            <p:strVal val="#ppt_x"/>
                                          </p:val>
                                        </p:tav>
                                      </p:tavLst>
                                    </p:anim>
                                    <p:anim calcmode="lin" valueType="num">
                                      <p:cBhvr additive="base">
                                        <p:cTn id="69" dur="500" fill="hold"/>
                                        <p:tgtEl>
                                          <p:spTgt spid="49"/>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50"/>
                                        </p:tgtEl>
                                        <p:attrNameLst>
                                          <p:attrName>style.visibility</p:attrName>
                                        </p:attrNameLst>
                                      </p:cBhvr>
                                      <p:to>
                                        <p:strVal val="visible"/>
                                      </p:to>
                                    </p:set>
                                    <p:anim calcmode="lin" valueType="num">
                                      <p:cBhvr additive="base">
                                        <p:cTn id="72" dur="500" fill="hold"/>
                                        <p:tgtEl>
                                          <p:spTgt spid="50"/>
                                        </p:tgtEl>
                                        <p:attrNameLst>
                                          <p:attrName>ppt_x</p:attrName>
                                        </p:attrNameLst>
                                      </p:cBhvr>
                                      <p:tavLst>
                                        <p:tav tm="0">
                                          <p:val>
                                            <p:strVal val="#ppt_x"/>
                                          </p:val>
                                        </p:tav>
                                        <p:tav tm="100000">
                                          <p:val>
                                            <p:strVal val="#ppt_x"/>
                                          </p:val>
                                        </p:tav>
                                      </p:tavLst>
                                    </p:anim>
                                    <p:anim calcmode="lin" valueType="num">
                                      <p:cBhvr additive="base">
                                        <p:cTn id="73" dur="500" fill="hold"/>
                                        <p:tgtEl>
                                          <p:spTgt spid="50"/>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51"/>
                                        </p:tgtEl>
                                        <p:attrNameLst>
                                          <p:attrName>style.visibility</p:attrName>
                                        </p:attrNameLst>
                                      </p:cBhvr>
                                      <p:to>
                                        <p:strVal val="visible"/>
                                      </p:to>
                                    </p:set>
                                    <p:anim calcmode="lin" valueType="num">
                                      <p:cBhvr additive="base">
                                        <p:cTn id="76" dur="500" fill="hold"/>
                                        <p:tgtEl>
                                          <p:spTgt spid="51"/>
                                        </p:tgtEl>
                                        <p:attrNameLst>
                                          <p:attrName>ppt_x</p:attrName>
                                        </p:attrNameLst>
                                      </p:cBhvr>
                                      <p:tavLst>
                                        <p:tav tm="0">
                                          <p:val>
                                            <p:strVal val="#ppt_x"/>
                                          </p:val>
                                        </p:tav>
                                        <p:tav tm="100000">
                                          <p:val>
                                            <p:strVal val="#ppt_x"/>
                                          </p:val>
                                        </p:tav>
                                      </p:tavLst>
                                    </p:anim>
                                    <p:anim calcmode="lin" valueType="num">
                                      <p:cBhvr additive="base">
                                        <p:cTn id="77" dur="500" fill="hold"/>
                                        <p:tgtEl>
                                          <p:spTgt spid="51"/>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52"/>
                                        </p:tgtEl>
                                        <p:attrNameLst>
                                          <p:attrName>style.visibility</p:attrName>
                                        </p:attrNameLst>
                                      </p:cBhvr>
                                      <p:to>
                                        <p:strVal val="visible"/>
                                      </p:to>
                                    </p:set>
                                    <p:anim calcmode="lin" valueType="num">
                                      <p:cBhvr additive="base">
                                        <p:cTn id="80" dur="500" fill="hold"/>
                                        <p:tgtEl>
                                          <p:spTgt spid="52"/>
                                        </p:tgtEl>
                                        <p:attrNameLst>
                                          <p:attrName>ppt_x</p:attrName>
                                        </p:attrNameLst>
                                      </p:cBhvr>
                                      <p:tavLst>
                                        <p:tav tm="0">
                                          <p:val>
                                            <p:strVal val="#ppt_x"/>
                                          </p:val>
                                        </p:tav>
                                        <p:tav tm="100000">
                                          <p:val>
                                            <p:strVal val="#ppt_x"/>
                                          </p:val>
                                        </p:tav>
                                      </p:tavLst>
                                    </p:anim>
                                    <p:anim calcmode="lin" valueType="num">
                                      <p:cBhvr additive="base">
                                        <p:cTn id="81" dur="500" fill="hold"/>
                                        <p:tgtEl>
                                          <p:spTgt spid="52"/>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53"/>
                                        </p:tgtEl>
                                        <p:attrNameLst>
                                          <p:attrName>style.visibility</p:attrName>
                                        </p:attrNameLst>
                                      </p:cBhvr>
                                      <p:to>
                                        <p:strVal val="visible"/>
                                      </p:to>
                                    </p:set>
                                    <p:anim calcmode="lin" valueType="num">
                                      <p:cBhvr additive="base">
                                        <p:cTn id="84" dur="500" fill="hold"/>
                                        <p:tgtEl>
                                          <p:spTgt spid="53"/>
                                        </p:tgtEl>
                                        <p:attrNameLst>
                                          <p:attrName>ppt_x</p:attrName>
                                        </p:attrNameLst>
                                      </p:cBhvr>
                                      <p:tavLst>
                                        <p:tav tm="0">
                                          <p:val>
                                            <p:strVal val="#ppt_x"/>
                                          </p:val>
                                        </p:tav>
                                        <p:tav tm="100000">
                                          <p:val>
                                            <p:strVal val="#ppt_x"/>
                                          </p:val>
                                        </p:tav>
                                      </p:tavLst>
                                    </p:anim>
                                    <p:anim calcmode="lin" valueType="num">
                                      <p:cBhvr additive="base">
                                        <p:cTn id="85"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19" grpId="0"/>
      <p:bldP spid="48" grpId="0"/>
      <p:bldP spid="49" grpId="0"/>
      <p:bldP spid="50" grpId="0"/>
      <p:bldP spid="51" grpId="0"/>
      <p:bldP spid="52" grpId="0"/>
      <p:bldP spid="53"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sp>
        <p:nvSpPr>
          <p:cNvPr id="46"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4</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市场定位</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7" name="Right Arrow 29"/>
          <p:cNvSpPr/>
          <p:nvPr/>
        </p:nvSpPr>
        <p:spPr>
          <a:xfrm flipH="1">
            <a:off x="3002653" y="4856592"/>
            <a:ext cx="781712" cy="781712"/>
          </a:xfrm>
          <a:prstGeom prst="rightArrow">
            <a:avLst>
              <a:gd name="adj1" fmla="val 5906"/>
              <a:gd name="adj2" fmla="val 50000"/>
            </a:avLst>
          </a:prstGeom>
          <a:solidFill>
            <a:srgbClr val="C8B08A"/>
          </a:solidFill>
          <a:ln>
            <a:noFill/>
          </a:ln>
          <a:effectLst>
            <a:outerShdw blurRad="190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prstClr val="white"/>
              </a:solidFill>
              <a:ea typeface="微软雅黑" panose="020B0503020204020204" pitchFamily="34" charset="-122"/>
              <a:cs typeface="+mn-ea"/>
              <a:sym typeface="+mn-lt"/>
            </a:endParaRPr>
          </a:p>
        </p:txBody>
      </p:sp>
      <p:sp>
        <p:nvSpPr>
          <p:cNvPr id="28" name="Right Arrow 30"/>
          <p:cNvSpPr/>
          <p:nvPr/>
        </p:nvSpPr>
        <p:spPr>
          <a:xfrm flipH="1">
            <a:off x="3002653" y="2341888"/>
            <a:ext cx="781712" cy="781712"/>
          </a:xfrm>
          <a:prstGeom prst="rightArrow">
            <a:avLst>
              <a:gd name="adj1" fmla="val 5906"/>
              <a:gd name="adj2" fmla="val 50000"/>
            </a:avLst>
          </a:prstGeom>
          <a:solidFill>
            <a:srgbClr val="C8B08A"/>
          </a:solidFill>
          <a:ln>
            <a:noFill/>
          </a:ln>
          <a:effectLst>
            <a:outerShdw blurRad="190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prstClr val="white"/>
              </a:solidFill>
              <a:ea typeface="微软雅黑" panose="020B0503020204020204" pitchFamily="34" charset="-122"/>
              <a:cs typeface="+mn-ea"/>
              <a:sym typeface="+mn-lt"/>
            </a:endParaRPr>
          </a:p>
        </p:txBody>
      </p:sp>
      <p:sp>
        <p:nvSpPr>
          <p:cNvPr id="30" name="Freeform 24"/>
          <p:cNvSpPr>
            <a:spLocks/>
          </p:cNvSpPr>
          <p:nvPr/>
        </p:nvSpPr>
        <p:spPr bwMode="auto">
          <a:xfrm>
            <a:off x="6132107" y="4811949"/>
            <a:ext cx="2762364" cy="544803"/>
          </a:xfrm>
          <a:custGeom>
            <a:avLst/>
            <a:gdLst>
              <a:gd name="T0" fmla="*/ 79 w 883"/>
              <a:gd name="T1" fmla="*/ 0 h 174"/>
              <a:gd name="T2" fmla="*/ 271 w 883"/>
              <a:gd name="T3" fmla="*/ 58 h 174"/>
              <a:gd name="T4" fmla="*/ 271 w 883"/>
              <a:gd name="T5" fmla="*/ 58 h 174"/>
              <a:gd name="T6" fmla="*/ 883 w 883"/>
              <a:gd name="T7" fmla="*/ 58 h 174"/>
              <a:gd name="T8" fmla="*/ 883 w 883"/>
              <a:gd name="T9" fmla="*/ 174 h 174"/>
              <a:gd name="T10" fmla="*/ 271 w 883"/>
              <a:gd name="T11" fmla="*/ 174 h 174"/>
              <a:gd name="T12" fmla="*/ 0 w 883"/>
              <a:gd name="T13" fmla="*/ 86 h 174"/>
              <a:gd name="T14" fmla="*/ 79 w 883"/>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3" h="174">
                <a:moveTo>
                  <a:pt x="79" y="0"/>
                </a:moveTo>
                <a:cubicBezTo>
                  <a:pt x="134" y="36"/>
                  <a:pt x="200" y="58"/>
                  <a:pt x="271" y="58"/>
                </a:cubicBezTo>
                <a:cubicBezTo>
                  <a:pt x="271" y="58"/>
                  <a:pt x="271" y="58"/>
                  <a:pt x="271" y="58"/>
                </a:cubicBezTo>
                <a:cubicBezTo>
                  <a:pt x="883" y="58"/>
                  <a:pt x="883" y="58"/>
                  <a:pt x="883" y="58"/>
                </a:cubicBezTo>
                <a:cubicBezTo>
                  <a:pt x="883" y="174"/>
                  <a:pt x="883" y="174"/>
                  <a:pt x="883" y="174"/>
                </a:cubicBezTo>
                <a:cubicBezTo>
                  <a:pt x="271" y="174"/>
                  <a:pt x="271" y="174"/>
                  <a:pt x="271" y="174"/>
                </a:cubicBezTo>
                <a:cubicBezTo>
                  <a:pt x="170" y="174"/>
                  <a:pt x="76" y="141"/>
                  <a:pt x="0" y="86"/>
                </a:cubicBezTo>
                <a:lnTo>
                  <a:pt x="79" y="0"/>
                </a:lnTo>
                <a:close/>
              </a:path>
            </a:pathLst>
          </a:custGeom>
          <a:solidFill>
            <a:srgbClr val="4F4D50"/>
          </a:solidFill>
          <a:ln>
            <a:noFill/>
          </a:ln>
          <a:effectLst>
            <a:outerShdw blurRad="190500" dist="38100" dir="2700000" algn="tl" rotWithShape="0">
              <a:prstClr val="black">
                <a:alpha val="30000"/>
              </a:prstClr>
            </a:outerShdw>
          </a:effectLst>
        </p:spPr>
        <p:txBody>
          <a:bodyPr vert="horz" wrap="square" lIns="91416" tIns="45708" rIns="91416" bIns="4570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prstClr val="black"/>
              </a:solidFill>
              <a:ea typeface="微软雅黑" panose="020B0503020204020204" pitchFamily="34" charset="-122"/>
              <a:cs typeface="+mn-ea"/>
              <a:sym typeface="+mn-lt"/>
            </a:endParaRPr>
          </a:p>
        </p:txBody>
      </p:sp>
      <p:sp>
        <p:nvSpPr>
          <p:cNvPr id="31" name="Freeform 25"/>
          <p:cNvSpPr>
            <a:spLocks/>
          </p:cNvSpPr>
          <p:nvPr/>
        </p:nvSpPr>
        <p:spPr bwMode="auto">
          <a:xfrm>
            <a:off x="3388260" y="2548109"/>
            <a:ext cx="2768973" cy="564639"/>
          </a:xfrm>
          <a:custGeom>
            <a:avLst/>
            <a:gdLst>
              <a:gd name="T0" fmla="*/ 811 w 885"/>
              <a:gd name="T1" fmla="*/ 180 h 180"/>
              <a:gd name="T2" fmla="*/ 612 w 885"/>
              <a:gd name="T3" fmla="*/ 116 h 180"/>
              <a:gd name="T4" fmla="*/ 612 w 885"/>
              <a:gd name="T5" fmla="*/ 116 h 180"/>
              <a:gd name="T6" fmla="*/ 0 w 885"/>
              <a:gd name="T7" fmla="*/ 116 h 180"/>
              <a:gd name="T8" fmla="*/ 0 w 885"/>
              <a:gd name="T9" fmla="*/ 0 h 180"/>
              <a:gd name="T10" fmla="*/ 612 w 885"/>
              <a:gd name="T11" fmla="*/ 0 h 180"/>
              <a:gd name="T12" fmla="*/ 885 w 885"/>
              <a:gd name="T13" fmla="*/ 90 h 180"/>
              <a:gd name="T14" fmla="*/ 811 w 885"/>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5" h="180">
                <a:moveTo>
                  <a:pt x="811" y="180"/>
                </a:moveTo>
                <a:cubicBezTo>
                  <a:pt x="755" y="140"/>
                  <a:pt x="686" y="116"/>
                  <a:pt x="612" y="116"/>
                </a:cubicBezTo>
                <a:cubicBezTo>
                  <a:pt x="612" y="116"/>
                  <a:pt x="612" y="116"/>
                  <a:pt x="612" y="116"/>
                </a:cubicBezTo>
                <a:cubicBezTo>
                  <a:pt x="0" y="116"/>
                  <a:pt x="0" y="116"/>
                  <a:pt x="0" y="116"/>
                </a:cubicBezTo>
                <a:cubicBezTo>
                  <a:pt x="0" y="0"/>
                  <a:pt x="0" y="0"/>
                  <a:pt x="0" y="0"/>
                </a:cubicBezTo>
                <a:cubicBezTo>
                  <a:pt x="612" y="0"/>
                  <a:pt x="612" y="0"/>
                  <a:pt x="612" y="0"/>
                </a:cubicBezTo>
                <a:cubicBezTo>
                  <a:pt x="714" y="0"/>
                  <a:pt x="809" y="33"/>
                  <a:pt x="885" y="90"/>
                </a:cubicBezTo>
                <a:lnTo>
                  <a:pt x="811" y="180"/>
                </a:lnTo>
                <a:close/>
              </a:path>
            </a:pathLst>
          </a:custGeom>
          <a:solidFill>
            <a:srgbClr val="C8B08A"/>
          </a:solidFill>
          <a:ln>
            <a:noFill/>
          </a:ln>
          <a:effectLst>
            <a:outerShdw blurRad="190500" dist="38100" dir="2700000" algn="tl" rotWithShape="0">
              <a:prstClr val="black">
                <a:alpha val="30000"/>
              </a:prstClr>
            </a:outerShdw>
          </a:effectLst>
        </p:spPr>
        <p:txBody>
          <a:bodyPr vert="horz" wrap="square" lIns="91416" tIns="45708" rIns="91416" bIns="4570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prstClr val="black"/>
              </a:solidFill>
              <a:ea typeface="微软雅黑" panose="020B0503020204020204" pitchFamily="34" charset="-122"/>
              <a:cs typeface="+mn-ea"/>
              <a:sym typeface="+mn-lt"/>
            </a:endParaRPr>
          </a:p>
        </p:txBody>
      </p:sp>
      <p:sp>
        <p:nvSpPr>
          <p:cNvPr id="32" name="Freeform 26"/>
          <p:cNvSpPr>
            <a:spLocks/>
          </p:cNvSpPr>
          <p:nvPr/>
        </p:nvSpPr>
        <p:spPr bwMode="auto">
          <a:xfrm>
            <a:off x="3388258" y="2968613"/>
            <a:ext cx="3353447" cy="2463513"/>
          </a:xfrm>
          <a:custGeom>
            <a:avLst/>
            <a:gdLst>
              <a:gd name="T0" fmla="*/ 937 w 1072"/>
              <a:gd name="T1" fmla="*/ 0 h 786"/>
              <a:gd name="T2" fmla="*/ 1072 w 1072"/>
              <a:gd name="T3" fmla="*/ 326 h 786"/>
              <a:gd name="T4" fmla="*/ 612 w 1072"/>
              <a:gd name="T5" fmla="*/ 786 h 786"/>
              <a:gd name="T6" fmla="*/ 0 w 1072"/>
              <a:gd name="T7" fmla="*/ 786 h 786"/>
              <a:gd name="T8" fmla="*/ 0 w 1072"/>
              <a:gd name="T9" fmla="*/ 674 h 786"/>
              <a:gd name="T10" fmla="*/ 612 w 1072"/>
              <a:gd name="T11" fmla="*/ 674 h 786"/>
              <a:gd name="T12" fmla="*/ 612 w 1072"/>
              <a:gd name="T13" fmla="*/ 670 h 786"/>
              <a:gd name="T14" fmla="*/ 956 w 1072"/>
              <a:gd name="T15" fmla="*/ 326 h 786"/>
              <a:gd name="T16" fmla="*/ 858 w 1072"/>
              <a:gd name="T17" fmla="*/ 85 h 786"/>
              <a:gd name="T18" fmla="*/ 937 w 1072"/>
              <a:gd name="T19" fmla="*/ 0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86">
                <a:moveTo>
                  <a:pt x="937" y="0"/>
                </a:moveTo>
                <a:cubicBezTo>
                  <a:pt x="1020" y="84"/>
                  <a:pt x="1072" y="199"/>
                  <a:pt x="1072" y="326"/>
                </a:cubicBezTo>
                <a:cubicBezTo>
                  <a:pt x="1072" y="580"/>
                  <a:pt x="866" y="786"/>
                  <a:pt x="612" y="786"/>
                </a:cubicBezTo>
                <a:cubicBezTo>
                  <a:pt x="0" y="786"/>
                  <a:pt x="0" y="786"/>
                  <a:pt x="0" y="786"/>
                </a:cubicBezTo>
                <a:cubicBezTo>
                  <a:pt x="0" y="674"/>
                  <a:pt x="0" y="674"/>
                  <a:pt x="0" y="674"/>
                </a:cubicBezTo>
                <a:cubicBezTo>
                  <a:pt x="612" y="674"/>
                  <a:pt x="612" y="674"/>
                  <a:pt x="612" y="674"/>
                </a:cubicBezTo>
                <a:cubicBezTo>
                  <a:pt x="612" y="670"/>
                  <a:pt x="612" y="670"/>
                  <a:pt x="612" y="670"/>
                </a:cubicBezTo>
                <a:cubicBezTo>
                  <a:pt x="802" y="670"/>
                  <a:pt x="956" y="516"/>
                  <a:pt x="956" y="326"/>
                </a:cubicBezTo>
                <a:cubicBezTo>
                  <a:pt x="956" y="232"/>
                  <a:pt x="919" y="147"/>
                  <a:pt x="858" y="85"/>
                </a:cubicBezTo>
                <a:lnTo>
                  <a:pt x="937" y="0"/>
                </a:lnTo>
                <a:close/>
              </a:path>
            </a:pathLst>
          </a:custGeom>
          <a:solidFill>
            <a:srgbClr val="C8B08A"/>
          </a:solidFill>
          <a:ln>
            <a:noFill/>
          </a:ln>
          <a:effectLst>
            <a:outerShdw blurRad="190500" dist="38100" dir="2700000" algn="tl" rotWithShape="0">
              <a:prstClr val="black">
                <a:alpha val="30000"/>
              </a:prstClr>
            </a:outerShdw>
          </a:effectLst>
        </p:spPr>
        <p:txBody>
          <a:bodyPr vert="horz" wrap="square" lIns="91416" tIns="45708" rIns="91416" bIns="4570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prstClr val="black"/>
              </a:solidFill>
              <a:ea typeface="微软雅黑" panose="020B0503020204020204" pitchFamily="34" charset="-122"/>
              <a:cs typeface="+mn-ea"/>
              <a:sym typeface="+mn-lt"/>
            </a:endParaRPr>
          </a:p>
        </p:txBody>
      </p:sp>
      <p:sp>
        <p:nvSpPr>
          <p:cNvPr id="33" name="Freeform 27"/>
          <p:cNvSpPr>
            <a:spLocks/>
          </p:cNvSpPr>
          <p:nvPr/>
        </p:nvSpPr>
        <p:spPr bwMode="auto">
          <a:xfrm>
            <a:off x="5541025" y="2472735"/>
            <a:ext cx="3353447" cy="2407976"/>
          </a:xfrm>
          <a:custGeom>
            <a:avLst/>
            <a:gdLst>
              <a:gd name="T0" fmla="*/ 202 w 1072"/>
              <a:gd name="T1" fmla="*/ 687 h 768"/>
              <a:gd name="T2" fmla="*/ 116 w 1072"/>
              <a:gd name="T3" fmla="*/ 460 h 768"/>
              <a:gd name="T4" fmla="*/ 460 w 1072"/>
              <a:gd name="T5" fmla="*/ 116 h 768"/>
              <a:gd name="T6" fmla="*/ 460 w 1072"/>
              <a:gd name="T7" fmla="*/ 112 h 768"/>
              <a:gd name="T8" fmla="*/ 1072 w 1072"/>
              <a:gd name="T9" fmla="*/ 112 h 768"/>
              <a:gd name="T10" fmla="*/ 1072 w 1072"/>
              <a:gd name="T11" fmla="*/ 0 h 768"/>
              <a:gd name="T12" fmla="*/ 460 w 1072"/>
              <a:gd name="T13" fmla="*/ 0 h 768"/>
              <a:gd name="T14" fmla="*/ 0 w 1072"/>
              <a:gd name="T15" fmla="*/ 460 h 768"/>
              <a:gd name="T16" fmla="*/ 118 w 1072"/>
              <a:gd name="T17" fmla="*/ 768 h 768"/>
              <a:gd name="T18" fmla="*/ 202 w 1072"/>
              <a:gd name="T19" fmla="*/ 687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68">
                <a:moveTo>
                  <a:pt x="202" y="687"/>
                </a:moveTo>
                <a:cubicBezTo>
                  <a:pt x="148" y="627"/>
                  <a:pt x="116" y="547"/>
                  <a:pt x="116" y="460"/>
                </a:cubicBezTo>
                <a:cubicBezTo>
                  <a:pt x="116" y="270"/>
                  <a:pt x="272" y="116"/>
                  <a:pt x="460" y="116"/>
                </a:cubicBezTo>
                <a:cubicBezTo>
                  <a:pt x="460" y="112"/>
                  <a:pt x="460" y="112"/>
                  <a:pt x="460" y="112"/>
                </a:cubicBezTo>
                <a:cubicBezTo>
                  <a:pt x="1072" y="112"/>
                  <a:pt x="1072" y="112"/>
                  <a:pt x="1072" y="112"/>
                </a:cubicBezTo>
                <a:cubicBezTo>
                  <a:pt x="1072" y="0"/>
                  <a:pt x="1072" y="0"/>
                  <a:pt x="1072" y="0"/>
                </a:cubicBezTo>
                <a:cubicBezTo>
                  <a:pt x="460" y="0"/>
                  <a:pt x="460" y="0"/>
                  <a:pt x="460" y="0"/>
                </a:cubicBezTo>
                <a:cubicBezTo>
                  <a:pt x="206" y="0"/>
                  <a:pt x="0" y="206"/>
                  <a:pt x="0" y="460"/>
                </a:cubicBezTo>
                <a:cubicBezTo>
                  <a:pt x="0" y="578"/>
                  <a:pt x="45" y="686"/>
                  <a:pt x="118" y="768"/>
                </a:cubicBezTo>
                <a:cubicBezTo>
                  <a:pt x="118" y="768"/>
                  <a:pt x="170" y="730"/>
                  <a:pt x="202" y="687"/>
                </a:cubicBezTo>
                <a:close/>
              </a:path>
            </a:pathLst>
          </a:custGeom>
          <a:solidFill>
            <a:srgbClr val="4F4D50"/>
          </a:solidFill>
          <a:ln>
            <a:noFill/>
          </a:ln>
          <a:effectLst>
            <a:outerShdw blurRad="190500" dist="38100" dir="2700000" algn="tl" rotWithShape="0">
              <a:prstClr val="black">
                <a:alpha val="30000"/>
              </a:prstClr>
            </a:outerShdw>
          </a:effectLst>
        </p:spPr>
        <p:txBody>
          <a:bodyPr vert="horz" wrap="square" lIns="91416" tIns="45708" rIns="91416" bIns="4570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prstClr val="black"/>
              </a:solidFill>
              <a:ea typeface="微软雅黑" panose="020B0503020204020204" pitchFamily="34" charset="-122"/>
              <a:cs typeface="+mn-ea"/>
              <a:sym typeface="+mn-lt"/>
            </a:endParaRPr>
          </a:p>
        </p:txBody>
      </p:sp>
      <p:sp>
        <p:nvSpPr>
          <p:cNvPr id="35" name="TextBox 30"/>
          <p:cNvSpPr txBox="1"/>
          <p:nvPr/>
        </p:nvSpPr>
        <p:spPr>
          <a:xfrm>
            <a:off x="1570110" y="2461703"/>
            <a:ext cx="1378983" cy="553998"/>
          </a:xfrm>
          <a:prstGeom prst="rect">
            <a:avLst/>
          </a:prstGeom>
          <a:noFill/>
        </p:spPr>
        <p:txBody>
          <a:bodyPr wrap="square" lIns="0" tIns="0" rIns="0" bIns="0" rtlCol="0">
            <a:spAutoFit/>
          </a:bodyPr>
          <a:lstStyle/>
          <a:p>
            <a:pPr algn="ctr" defTabSz="1219020"/>
            <a:r>
              <a:rPr lang="zh-CN" altLang="en-US" b="1" dirty="0">
                <a:solidFill>
                  <a:srgbClr val="4F4D50"/>
                </a:solidFill>
                <a:latin typeface="微软雅黑" panose="020B0503020204020204" pitchFamily="34" charset="-122"/>
                <a:ea typeface="微软雅黑" panose="020B0503020204020204" pitchFamily="34" charset="-122"/>
                <a:cs typeface="+mn-ea"/>
                <a:sym typeface="+mn-lt"/>
              </a:rPr>
              <a:t>实力</a:t>
            </a:r>
            <a:endParaRPr lang="en-US" altLang="zh-CN" b="1" dirty="0">
              <a:solidFill>
                <a:srgbClr val="4F4D50"/>
              </a:solidFill>
              <a:latin typeface="微软雅黑" panose="020B0503020204020204" pitchFamily="34" charset="-122"/>
              <a:ea typeface="微软雅黑" panose="020B0503020204020204" pitchFamily="34" charset="-122"/>
              <a:cs typeface="+mn-ea"/>
              <a:sym typeface="+mn-lt"/>
            </a:endParaRPr>
          </a:p>
          <a:p>
            <a:pPr algn="ctr" defTabSz="1219020"/>
            <a:r>
              <a:rPr lang="zh-CN" altLang="en-US" b="1" dirty="0">
                <a:solidFill>
                  <a:srgbClr val="4F4D50"/>
                </a:solidFill>
                <a:latin typeface="微软雅黑" panose="020B0503020204020204" pitchFamily="34" charset="-122"/>
                <a:ea typeface="微软雅黑" panose="020B0503020204020204" pitchFamily="34" charset="-122"/>
                <a:cs typeface="+mn-ea"/>
                <a:sym typeface="+mn-lt"/>
              </a:rPr>
              <a:t>购买</a:t>
            </a:r>
          </a:p>
        </p:txBody>
      </p:sp>
      <p:sp>
        <p:nvSpPr>
          <p:cNvPr id="36" name="TextBox 30"/>
          <p:cNvSpPr txBox="1"/>
          <p:nvPr/>
        </p:nvSpPr>
        <p:spPr>
          <a:xfrm>
            <a:off x="1570110" y="4916062"/>
            <a:ext cx="1378983" cy="553998"/>
          </a:xfrm>
          <a:prstGeom prst="rect">
            <a:avLst/>
          </a:prstGeom>
          <a:noFill/>
        </p:spPr>
        <p:txBody>
          <a:bodyPr wrap="square" lIns="0" tIns="0" rIns="0" bIns="0" rtlCol="0">
            <a:spAutoFit/>
          </a:bodyPr>
          <a:lstStyle/>
          <a:p>
            <a:pPr algn="ctr" defTabSz="1219020"/>
            <a:r>
              <a:rPr lang="zh-CN" altLang="en-US" b="1" dirty="0">
                <a:solidFill>
                  <a:srgbClr val="4F4D50"/>
                </a:solidFill>
                <a:latin typeface="微软雅黑" panose="020B0503020204020204" pitchFamily="34" charset="-122"/>
                <a:ea typeface="微软雅黑" panose="020B0503020204020204" pitchFamily="34" charset="-122"/>
                <a:cs typeface="+mn-ea"/>
                <a:sym typeface="+mn-lt"/>
              </a:rPr>
              <a:t>上升</a:t>
            </a:r>
            <a:endParaRPr lang="en-US" altLang="zh-CN" b="1" dirty="0">
              <a:solidFill>
                <a:srgbClr val="4F4D50"/>
              </a:solidFill>
              <a:latin typeface="微软雅黑" panose="020B0503020204020204" pitchFamily="34" charset="-122"/>
              <a:ea typeface="微软雅黑" panose="020B0503020204020204" pitchFamily="34" charset="-122"/>
              <a:cs typeface="+mn-ea"/>
              <a:sym typeface="+mn-lt"/>
            </a:endParaRPr>
          </a:p>
          <a:p>
            <a:pPr algn="ctr" defTabSz="1219020"/>
            <a:r>
              <a:rPr lang="zh-CN" altLang="en-US" b="1" dirty="0">
                <a:solidFill>
                  <a:srgbClr val="4F4D50"/>
                </a:solidFill>
                <a:latin typeface="微软雅黑" panose="020B0503020204020204" pitchFamily="34" charset="-122"/>
                <a:ea typeface="微软雅黑" panose="020B0503020204020204" pitchFamily="34" charset="-122"/>
                <a:cs typeface="+mn-ea"/>
                <a:sym typeface="+mn-lt"/>
              </a:rPr>
              <a:t>趋势</a:t>
            </a:r>
          </a:p>
        </p:txBody>
      </p:sp>
      <p:sp>
        <p:nvSpPr>
          <p:cNvPr id="37" name="TextBox 30"/>
          <p:cNvSpPr txBox="1"/>
          <p:nvPr/>
        </p:nvSpPr>
        <p:spPr>
          <a:xfrm>
            <a:off x="9230578" y="2461703"/>
            <a:ext cx="1378983" cy="553998"/>
          </a:xfrm>
          <a:prstGeom prst="rect">
            <a:avLst/>
          </a:prstGeom>
          <a:noFill/>
        </p:spPr>
        <p:txBody>
          <a:bodyPr wrap="square" lIns="0" tIns="0" rIns="0" bIns="0" rtlCol="0">
            <a:spAutoFit/>
          </a:bodyPr>
          <a:lstStyle/>
          <a:p>
            <a:pPr algn="ctr" defTabSz="1219020"/>
            <a:r>
              <a:rPr lang="zh-CN" altLang="en-US" b="1" dirty="0">
                <a:solidFill>
                  <a:srgbClr val="4F4D50"/>
                </a:solidFill>
                <a:latin typeface="微软雅黑" panose="020B0503020204020204" pitchFamily="34" charset="-122"/>
                <a:ea typeface="微软雅黑" panose="020B0503020204020204" pitchFamily="34" charset="-122"/>
                <a:cs typeface="+mn-ea"/>
                <a:sym typeface="+mn-lt"/>
              </a:rPr>
              <a:t>稳定</a:t>
            </a:r>
            <a:endParaRPr lang="en-US" altLang="zh-CN" b="1" dirty="0">
              <a:solidFill>
                <a:srgbClr val="4F4D50"/>
              </a:solidFill>
              <a:latin typeface="微软雅黑" panose="020B0503020204020204" pitchFamily="34" charset="-122"/>
              <a:ea typeface="微软雅黑" panose="020B0503020204020204" pitchFamily="34" charset="-122"/>
              <a:cs typeface="+mn-ea"/>
              <a:sym typeface="+mn-lt"/>
            </a:endParaRPr>
          </a:p>
          <a:p>
            <a:pPr algn="ctr" defTabSz="1219020"/>
            <a:r>
              <a:rPr lang="zh-CN" altLang="en-US" b="1" dirty="0">
                <a:solidFill>
                  <a:srgbClr val="4F4D50"/>
                </a:solidFill>
                <a:latin typeface="微软雅黑" panose="020B0503020204020204" pitchFamily="34" charset="-122"/>
                <a:ea typeface="微软雅黑" panose="020B0503020204020204" pitchFamily="34" charset="-122"/>
                <a:cs typeface="+mn-ea"/>
                <a:sym typeface="+mn-lt"/>
              </a:rPr>
              <a:t>客户</a:t>
            </a:r>
          </a:p>
        </p:txBody>
      </p:sp>
      <p:sp>
        <p:nvSpPr>
          <p:cNvPr id="38" name="TextBox 30"/>
          <p:cNvSpPr txBox="1"/>
          <p:nvPr/>
        </p:nvSpPr>
        <p:spPr>
          <a:xfrm>
            <a:off x="9230578" y="4916062"/>
            <a:ext cx="1378983" cy="553998"/>
          </a:xfrm>
          <a:prstGeom prst="rect">
            <a:avLst/>
          </a:prstGeom>
          <a:noFill/>
        </p:spPr>
        <p:txBody>
          <a:bodyPr wrap="square" lIns="0" tIns="0" rIns="0" bIns="0" rtlCol="0">
            <a:spAutoFit/>
          </a:bodyPr>
          <a:lstStyle/>
          <a:p>
            <a:pPr algn="ctr" defTabSz="1219020"/>
            <a:r>
              <a:rPr lang="zh-CN" altLang="en-US" b="1" dirty="0">
                <a:solidFill>
                  <a:srgbClr val="4F4D50"/>
                </a:solidFill>
                <a:latin typeface="微软雅黑" panose="020B0503020204020204" pitchFamily="34" charset="-122"/>
                <a:ea typeface="微软雅黑" panose="020B0503020204020204" pitchFamily="34" charset="-122"/>
                <a:cs typeface="+mn-ea"/>
                <a:sym typeface="+mn-lt"/>
              </a:rPr>
              <a:t>人群</a:t>
            </a:r>
            <a:endParaRPr lang="en-US" altLang="zh-CN" b="1" dirty="0">
              <a:solidFill>
                <a:srgbClr val="4F4D50"/>
              </a:solidFill>
              <a:latin typeface="微软雅黑" panose="020B0503020204020204" pitchFamily="34" charset="-122"/>
              <a:ea typeface="微软雅黑" panose="020B0503020204020204" pitchFamily="34" charset="-122"/>
              <a:cs typeface="+mn-ea"/>
              <a:sym typeface="+mn-lt"/>
            </a:endParaRPr>
          </a:p>
          <a:p>
            <a:pPr algn="ctr" defTabSz="1219020"/>
            <a:r>
              <a:rPr lang="zh-CN" altLang="en-US" b="1" dirty="0">
                <a:solidFill>
                  <a:srgbClr val="4F4D50"/>
                </a:solidFill>
                <a:latin typeface="微软雅黑" panose="020B0503020204020204" pitchFamily="34" charset="-122"/>
                <a:ea typeface="微软雅黑" panose="020B0503020204020204" pitchFamily="34" charset="-122"/>
                <a:cs typeface="+mn-ea"/>
                <a:sym typeface="+mn-lt"/>
              </a:rPr>
              <a:t>庞大</a:t>
            </a:r>
          </a:p>
        </p:txBody>
      </p:sp>
      <p:sp>
        <p:nvSpPr>
          <p:cNvPr id="39" name="矩形 27"/>
          <p:cNvSpPr>
            <a:spLocks noChangeArrowheads="1"/>
          </p:cNvSpPr>
          <p:nvPr/>
        </p:nvSpPr>
        <p:spPr bwMode="auto">
          <a:xfrm>
            <a:off x="1680569" y="3314050"/>
            <a:ext cx="2861263" cy="464116"/>
          </a:xfrm>
          <a:prstGeom prst="rect">
            <a:avLst/>
          </a:prstGeom>
          <a:noFill/>
          <a:ln w="9525">
            <a:noFill/>
            <a:miter lim="800000"/>
            <a:headEnd/>
            <a:tailEnd/>
          </a:ln>
        </p:spPr>
        <p:txBody>
          <a:bodyPr wrap="square" lIns="91452" tIns="45727" rIns="91452" bIns="45727">
            <a:spAutoFit/>
          </a:bodyPr>
          <a:lstStyle/>
          <a:p>
            <a:pPr>
              <a:lnSpc>
                <a:spcPct val="120000"/>
              </a:lnSpc>
              <a:defRPr/>
            </a:pPr>
            <a:r>
              <a:rPr lang="zh-CN" altLang="en-US" sz="1050" kern="0" dirty="0">
                <a:solidFill>
                  <a:prstClr val="black">
                    <a:lumMod val="65000"/>
                    <a:lumOff val="35000"/>
                  </a:prstClr>
                </a:solidFill>
                <a:ea typeface="微软雅黑" panose="020B0503020204020204" pitchFamily="34" charset="-122"/>
                <a:cs typeface="+mn-ea"/>
                <a:sym typeface="+mn-lt"/>
              </a:rPr>
              <a:t>此处添加详细文本描述，建议与标题相关并符合整体语言风格。</a:t>
            </a:r>
          </a:p>
        </p:txBody>
      </p:sp>
      <p:sp>
        <p:nvSpPr>
          <p:cNvPr id="40" name="矩形 27"/>
          <p:cNvSpPr>
            <a:spLocks noChangeArrowheads="1"/>
          </p:cNvSpPr>
          <p:nvPr/>
        </p:nvSpPr>
        <p:spPr bwMode="auto">
          <a:xfrm>
            <a:off x="1680569" y="4082135"/>
            <a:ext cx="2861263" cy="464116"/>
          </a:xfrm>
          <a:prstGeom prst="rect">
            <a:avLst/>
          </a:prstGeom>
          <a:noFill/>
          <a:ln w="9525">
            <a:noFill/>
            <a:miter lim="800000"/>
            <a:headEnd/>
            <a:tailEnd/>
          </a:ln>
        </p:spPr>
        <p:txBody>
          <a:bodyPr wrap="square" lIns="91452" tIns="45727" rIns="91452" bIns="45727">
            <a:spAutoFit/>
          </a:bodyPr>
          <a:lstStyle/>
          <a:p>
            <a:pPr>
              <a:lnSpc>
                <a:spcPct val="120000"/>
              </a:lnSpc>
              <a:defRPr/>
            </a:pPr>
            <a:r>
              <a:rPr lang="zh-CN" altLang="en-US" sz="1050" kern="0" dirty="0">
                <a:solidFill>
                  <a:prstClr val="black">
                    <a:lumMod val="65000"/>
                    <a:lumOff val="35000"/>
                  </a:prstClr>
                </a:solidFill>
                <a:ea typeface="微软雅黑" panose="020B0503020204020204" pitchFamily="34" charset="-122"/>
                <a:cs typeface="+mn-ea"/>
                <a:sym typeface="+mn-lt"/>
              </a:rPr>
              <a:t>此处添加详细文本描述，建议与标题相关并符合整体语言风格。</a:t>
            </a:r>
          </a:p>
        </p:txBody>
      </p:sp>
      <p:sp>
        <p:nvSpPr>
          <p:cNvPr id="41" name="矩形 27"/>
          <p:cNvSpPr>
            <a:spLocks noChangeArrowheads="1"/>
          </p:cNvSpPr>
          <p:nvPr/>
        </p:nvSpPr>
        <p:spPr bwMode="auto">
          <a:xfrm>
            <a:off x="7691902" y="3314050"/>
            <a:ext cx="2861263" cy="464116"/>
          </a:xfrm>
          <a:prstGeom prst="rect">
            <a:avLst/>
          </a:prstGeom>
          <a:noFill/>
          <a:ln w="9525">
            <a:noFill/>
            <a:miter lim="800000"/>
            <a:headEnd/>
            <a:tailEnd/>
          </a:ln>
        </p:spPr>
        <p:txBody>
          <a:bodyPr wrap="square" lIns="91452" tIns="45727" rIns="91452" bIns="45727">
            <a:spAutoFit/>
          </a:bodyPr>
          <a:lstStyle/>
          <a:p>
            <a:pPr>
              <a:lnSpc>
                <a:spcPct val="120000"/>
              </a:lnSpc>
              <a:defRPr/>
            </a:pPr>
            <a:r>
              <a:rPr lang="zh-CN" altLang="en-US" sz="1050" kern="0" dirty="0">
                <a:solidFill>
                  <a:prstClr val="black">
                    <a:lumMod val="65000"/>
                    <a:lumOff val="35000"/>
                  </a:prstClr>
                </a:solidFill>
                <a:ea typeface="微软雅黑" panose="020B0503020204020204" pitchFamily="34" charset="-122"/>
                <a:cs typeface="+mn-ea"/>
                <a:sym typeface="+mn-lt"/>
              </a:rPr>
              <a:t>此处添加详细文本描述，建议与标题相关并符合整体语言风格。</a:t>
            </a:r>
          </a:p>
        </p:txBody>
      </p:sp>
      <p:sp>
        <p:nvSpPr>
          <p:cNvPr id="42" name="矩形 27"/>
          <p:cNvSpPr>
            <a:spLocks noChangeArrowheads="1"/>
          </p:cNvSpPr>
          <p:nvPr/>
        </p:nvSpPr>
        <p:spPr bwMode="auto">
          <a:xfrm>
            <a:off x="7691902" y="4082135"/>
            <a:ext cx="2861263" cy="464116"/>
          </a:xfrm>
          <a:prstGeom prst="rect">
            <a:avLst/>
          </a:prstGeom>
          <a:noFill/>
          <a:ln w="9525">
            <a:noFill/>
            <a:miter lim="800000"/>
            <a:headEnd/>
            <a:tailEnd/>
          </a:ln>
        </p:spPr>
        <p:txBody>
          <a:bodyPr wrap="square" lIns="91452" tIns="45727" rIns="91452" bIns="45727">
            <a:spAutoFit/>
          </a:bodyPr>
          <a:lstStyle/>
          <a:p>
            <a:pPr>
              <a:lnSpc>
                <a:spcPct val="120000"/>
              </a:lnSpc>
              <a:defRPr/>
            </a:pPr>
            <a:r>
              <a:rPr lang="zh-CN" altLang="en-US" sz="1050" kern="0" dirty="0">
                <a:solidFill>
                  <a:prstClr val="black">
                    <a:lumMod val="65000"/>
                    <a:lumOff val="35000"/>
                  </a:prstClr>
                </a:solidFill>
                <a:ea typeface="微软雅黑" panose="020B0503020204020204" pitchFamily="34" charset="-122"/>
                <a:cs typeface="+mn-ea"/>
                <a:sym typeface="+mn-lt"/>
              </a:rPr>
              <a:t>此处添加详细文本描述，建议与标题相关并符合整体语言风格。</a:t>
            </a:r>
          </a:p>
        </p:txBody>
      </p:sp>
      <p:sp>
        <p:nvSpPr>
          <p:cNvPr id="29" name="Right Arrow 28"/>
          <p:cNvSpPr/>
          <p:nvPr/>
        </p:nvSpPr>
        <p:spPr>
          <a:xfrm>
            <a:off x="8407640" y="4782457"/>
            <a:ext cx="781712" cy="781712"/>
          </a:xfrm>
          <a:prstGeom prst="rightArrow">
            <a:avLst>
              <a:gd name="adj1" fmla="val 5906"/>
              <a:gd name="adj2" fmla="val 50000"/>
            </a:avLst>
          </a:prstGeom>
          <a:solidFill>
            <a:srgbClr val="4F4D50"/>
          </a:solidFill>
          <a:ln>
            <a:noFill/>
          </a:ln>
          <a:effectLst>
            <a:outerShdw blurRad="190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prstClr val="white"/>
              </a:solidFill>
              <a:ea typeface="微软雅黑" panose="020B0503020204020204" pitchFamily="34" charset="-122"/>
              <a:cs typeface="+mn-ea"/>
              <a:sym typeface="+mn-lt"/>
            </a:endParaRPr>
          </a:p>
        </p:txBody>
      </p:sp>
      <p:sp>
        <p:nvSpPr>
          <p:cNvPr id="34" name="Right Arrow 11"/>
          <p:cNvSpPr/>
          <p:nvPr/>
        </p:nvSpPr>
        <p:spPr>
          <a:xfrm>
            <a:off x="8407640" y="2257401"/>
            <a:ext cx="781712" cy="781712"/>
          </a:xfrm>
          <a:prstGeom prst="rightArrow">
            <a:avLst>
              <a:gd name="adj1" fmla="val 5906"/>
              <a:gd name="adj2" fmla="val 50000"/>
            </a:avLst>
          </a:prstGeom>
          <a:solidFill>
            <a:srgbClr val="4F4D50"/>
          </a:solidFill>
          <a:ln>
            <a:noFill/>
          </a:ln>
          <a:effectLst>
            <a:outerShdw blurRad="190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prstClr val="white"/>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560973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 presetClass="entr" presetSubtype="8" fill="hold" grpId="0" nodeType="after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additive="base">
                                        <p:cTn id="20" dur="500" fill="hold"/>
                                        <p:tgtEl>
                                          <p:spTgt spid="33"/>
                                        </p:tgtEl>
                                        <p:attrNameLst>
                                          <p:attrName>ppt_x</p:attrName>
                                        </p:attrNameLst>
                                      </p:cBhvr>
                                      <p:tavLst>
                                        <p:tav tm="0">
                                          <p:val>
                                            <p:strVal val="0-#ppt_w/2"/>
                                          </p:val>
                                        </p:tav>
                                        <p:tav tm="100000">
                                          <p:val>
                                            <p:strVal val="#ppt_x"/>
                                          </p:val>
                                        </p:tav>
                                      </p:tavLst>
                                    </p:anim>
                                    <p:anim calcmode="lin" valueType="num">
                                      <p:cBhvr additive="base">
                                        <p:cTn id="21" dur="500" fill="hold"/>
                                        <p:tgtEl>
                                          <p:spTgt spid="33"/>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500" fill="hold"/>
                                        <p:tgtEl>
                                          <p:spTgt spid="30"/>
                                        </p:tgtEl>
                                        <p:attrNameLst>
                                          <p:attrName>ppt_x</p:attrName>
                                        </p:attrNameLst>
                                      </p:cBhvr>
                                      <p:tavLst>
                                        <p:tav tm="0">
                                          <p:val>
                                            <p:strVal val="0-#ppt_w/2"/>
                                          </p:val>
                                        </p:tav>
                                        <p:tav tm="100000">
                                          <p:val>
                                            <p:strVal val="#ppt_x"/>
                                          </p:val>
                                        </p:tav>
                                      </p:tavLst>
                                    </p:anim>
                                    <p:anim calcmode="lin" valueType="num">
                                      <p:cBhvr additive="base">
                                        <p:cTn id="25" dur="500" fill="hold"/>
                                        <p:tgtEl>
                                          <p:spTgt spid="30"/>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500" fill="hold"/>
                                        <p:tgtEl>
                                          <p:spTgt spid="34"/>
                                        </p:tgtEl>
                                        <p:attrNameLst>
                                          <p:attrName>ppt_x</p:attrName>
                                        </p:attrNameLst>
                                      </p:cBhvr>
                                      <p:tavLst>
                                        <p:tav tm="0">
                                          <p:val>
                                            <p:strVal val="0-#ppt_w/2"/>
                                          </p:val>
                                        </p:tav>
                                        <p:tav tm="100000">
                                          <p:val>
                                            <p:strVal val="#ppt_x"/>
                                          </p:val>
                                        </p:tav>
                                      </p:tavLst>
                                    </p:anim>
                                    <p:anim calcmode="lin" valueType="num">
                                      <p:cBhvr additive="base">
                                        <p:cTn id="29" dur="500" fill="hold"/>
                                        <p:tgtEl>
                                          <p:spTgt spid="34"/>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0-#ppt_w/2"/>
                                          </p:val>
                                        </p:tav>
                                        <p:tav tm="100000">
                                          <p:val>
                                            <p:strVal val="#ppt_x"/>
                                          </p:val>
                                        </p:tav>
                                      </p:tavLst>
                                    </p:anim>
                                    <p:anim calcmode="lin" valueType="num">
                                      <p:cBhvr additive="base">
                                        <p:cTn id="33" dur="500" fill="hold"/>
                                        <p:tgtEl>
                                          <p:spTgt spid="29"/>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1+#ppt_w/2"/>
                                          </p:val>
                                        </p:tav>
                                        <p:tav tm="100000">
                                          <p:val>
                                            <p:strVal val="#ppt_x"/>
                                          </p:val>
                                        </p:tav>
                                      </p:tavLst>
                                    </p:anim>
                                    <p:anim calcmode="lin" valueType="num">
                                      <p:cBhvr additive="base">
                                        <p:cTn id="37" dur="500" fill="hold"/>
                                        <p:tgtEl>
                                          <p:spTgt spid="31"/>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1+#ppt_w/2"/>
                                          </p:val>
                                        </p:tav>
                                        <p:tav tm="100000">
                                          <p:val>
                                            <p:strVal val="#ppt_x"/>
                                          </p:val>
                                        </p:tav>
                                      </p:tavLst>
                                    </p:anim>
                                    <p:anim calcmode="lin" valueType="num">
                                      <p:cBhvr additive="base">
                                        <p:cTn id="41" dur="500" fill="hold"/>
                                        <p:tgtEl>
                                          <p:spTgt spid="28"/>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additive="base">
                                        <p:cTn id="44" dur="500" fill="hold"/>
                                        <p:tgtEl>
                                          <p:spTgt spid="32"/>
                                        </p:tgtEl>
                                        <p:attrNameLst>
                                          <p:attrName>ppt_x</p:attrName>
                                        </p:attrNameLst>
                                      </p:cBhvr>
                                      <p:tavLst>
                                        <p:tav tm="0">
                                          <p:val>
                                            <p:strVal val="1+#ppt_w/2"/>
                                          </p:val>
                                        </p:tav>
                                        <p:tav tm="100000">
                                          <p:val>
                                            <p:strVal val="#ppt_x"/>
                                          </p:val>
                                        </p:tav>
                                      </p:tavLst>
                                    </p:anim>
                                    <p:anim calcmode="lin" valueType="num">
                                      <p:cBhvr additive="base">
                                        <p:cTn id="45" dur="500" fill="hold"/>
                                        <p:tgtEl>
                                          <p:spTgt spid="32"/>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1+#ppt_w/2"/>
                                          </p:val>
                                        </p:tav>
                                        <p:tav tm="100000">
                                          <p:val>
                                            <p:strVal val="#ppt_x"/>
                                          </p:val>
                                        </p:tav>
                                      </p:tavLst>
                                    </p:anim>
                                    <p:anim calcmode="lin" valueType="num">
                                      <p:cBhvr additive="base">
                                        <p:cTn id="49" dur="500" fill="hold"/>
                                        <p:tgtEl>
                                          <p:spTgt spid="27"/>
                                        </p:tgtEl>
                                        <p:attrNameLst>
                                          <p:attrName>ppt_y</p:attrName>
                                        </p:attrNameLst>
                                      </p:cBhvr>
                                      <p:tavLst>
                                        <p:tav tm="0">
                                          <p:val>
                                            <p:strVal val="#ppt_y"/>
                                          </p:val>
                                        </p:tav>
                                        <p:tav tm="100000">
                                          <p:val>
                                            <p:strVal val="#ppt_y"/>
                                          </p:val>
                                        </p:tav>
                                      </p:tavLst>
                                    </p:anim>
                                  </p:childTnLst>
                                </p:cTn>
                              </p:par>
                            </p:childTnLst>
                          </p:cTn>
                        </p:par>
                        <p:par>
                          <p:cTn id="50" fill="hold">
                            <p:stCondLst>
                              <p:cond delay="1100"/>
                            </p:stCondLst>
                            <p:childTnLst>
                              <p:par>
                                <p:cTn id="51" presetID="16" presetClass="entr" presetSubtype="21"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barn(inVertical)">
                                      <p:cBhvr>
                                        <p:cTn id="53" dur="500"/>
                                        <p:tgtEl>
                                          <p:spTgt spid="35"/>
                                        </p:tgtEl>
                                      </p:cBhvr>
                                    </p:animEffect>
                                  </p:childTnLst>
                                </p:cTn>
                              </p:par>
                            </p:childTnLst>
                          </p:cTn>
                        </p:par>
                        <p:par>
                          <p:cTn id="54" fill="hold">
                            <p:stCondLst>
                              <p:cond delay="1600"/>
                            </p:stCondLst>
                            <p:childTnLst>
                              <p:par>
                                <p:cTn id="55" presetID="16" presetClass="entr" presetSubtype="21"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barn(inVertical)">
                                      <p:cBhvr>
                                        <p:cTn id="57" dur="500"/>
                                        <p:tgtEl>
                                          <p:spTgt spid="36"/>
                                        </p:tgtEl>
                                      </p:cBhvr>
                                    </p:animEffect>
                                  </p:childTnLst>
                                </p:cTn>
                              </p:par>
                            </p:childTnLst>
                          </p:cTn>
                        </p:par>
                        <p:par>
                          <p:cTn id="58" fill="hold">
                            <p:stCondLst>
                              <p:cond delay="2100"/>
                            </p:stCondLst>
                            <p:childTnLst>
                              <p:par>
                                <p:cTn id="59" presetID="16" presetClass="entr" presetSubtype="21"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barn(inVertical)">
                                      <p:cBhvr>
                                        <p:cTn id="61" dur="500"/>
                                        <p:tgtEl>
                                          <p:spTgt spid="37"/>
                                        </p:tgtEl>
                                      </p:cBhvr>
                                    </p:animEffect>
                                  </p:childTnLst>
                                </p:cTn>
                              </p:par>
                            </p:childTnLst>
                          </p:cTn>
                        </p:par>
                        <p:par>
                          <p:cTn id="62" fill="hold">
                            <p:stCondLst>
                              <p:cond delay="2600"/>
                            </p:stCondLst>
                            <p:childTnLst>
                              <p:par>
                                <p:cTn id="63" presetID="16" presetClass="entr" presetSubtype="21"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barn(inVertical)">
                                      <p:cBhvr>
                                        <p:cTn id="65" dur="500"/>
                                        <p:tgtEl>
                                          <p:spTgt spid="38"/>
                                        </p:tgtEl>
                                      </p:cBhvr>
                                    </p:animEffect>
                                  </p:childTnLst>
                                </p:cTn>
                              </p:par>
                            </p:childTnLst>
                          </p:cTn>
                        </p:par>
                        <p:par>
                          <p:cTn id="66" fill="hold">
                            <p:stCondLst>
                              <p:cond delay="3100"/>
                            </p:stCondLst>
                            <p:childTnLst>
                              <p:par>
                                <p:cTn id="67" presetID="16" presetClass="entr" presetSubtype="21" fill="hold" grpId="0" nodeType="after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barn(inVertical)">
                                      <p:cBhvr>
                                        <p:cTn id="69" dur="500"/>
                                        <p:tgtEl>
                                          <p:spTgt spid="39"/>
                                        </p:tgtEl>
                                      </p:cBhvr>
                                    </p:animEffect>
                                  </p:childTnLst>
                                </p:cTn>
                              </p:par>
                              <p:par>
                                <p:cTn id="70" presetID="16" presetClass="entr" presetSubtype="21"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barn(inVertical)">
                                      <p:cBhvr>
                                        <p:cTn id="72" dur="500"/>
                                        <p:tgtEl>
                                          <p:spTgt spid="40"/>
                                        </p:tgtEl>
                                      </p:cBhvr>
                                    </p:animEffect>
                                  </p:childTnLst>
                                </p:cTn>
                              </p:par>
                              <p:par>
                                <p:cTn id="73" presetID="16" presetClass="entr" presetSubtype="21"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barn(inVertical)">
                                      <p:cBhvr>
                                        <p:cTn id="75" dur="500"/>
                                        <p:tgtEl>
                                          <p:spTgt spid="41"/>
                                        </p:tgtEl>
                                      </p:cBhvr>
                                    </p:animEffect>
                                  </p:childTnLst>
                                </p:cTn>
                              </p:par>
                              <p:par>
                                <p:cTn id="76" presetID="16" presetClass="entr" presetSubtype="21"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barn(inVertical)">
                                      <p:cBhvr>
                                        <p:cTn id="7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7" grpId="0" animBg="1"/>
      <p:bldP spid="28" grpId="0" animBg="1"/>
      <p:bldP spid="30" grpId="0" animBg="1"/>
      <p:bldP spid="31" grpId="0" animBg="1"/>
      <p:bldP spid="32" grpId="0" animBg="1"/>
      <p:bldP spid="33" grpId="0" animBg="1"/>
      <p:bldP spid="35" grpId="0"/>
      <p:bldP spid="36" grpId="0"/>
      <p:bldP spid="37" grpId="0"/>
      <p:bldP spid="38" grpId="0"/>
      <p:bldP spid="39" grpId="0"/>
      <p:bldP spid="40" grpId="0"/>
      <p:bldP spid="41" grpId="0"/>
      <p:bldP spid="42" grpId="0"/>
      <p:bldP spid="29" grpId="0" animBg="1"/>
      <p:bldP spid="3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sp>
        <p:nvSpPr>
          <p:cNvPr id="46"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4</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市场定位</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 xmlns:a16="http://schemas.microsoft.com/office/drawing/2014/main" id="{8DE6CD62-A5CF-42EF-B6BB-0447C20B7252}"/>
              </a:ext>
            </a:extLst>
          </p:cNvPr>
          <p:cNvSpPr txBox="1"/>
          <p:nvPr/>
        </p:nvSpPr>
        <p:spPr>
          <a:xfrm>
            <a:off x="1870450" y="2196611"/>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 xmlns:a16="http://schemas.microsoft.com/office/drawing/2014/main" id="{503E0C68-DA60-417A-94AF-3E2A39D1D51A}"/>
              </a:ext>
            </a:extLst>
          </p:cNvPr>
          <p:cNvSpPr txBox="1"/>
          <p:nvPr/>
        </p:nvSpPr>
        <p:spPr>
          <a:xfrm>
            <a:off x="1870450" y="2400206"/>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6" name="图片 5">
            <a:extLst>
              <a:ext uri="{FF2B5EF4-FFF2-40B4-BE49-F238E27FC236}">
                <a16:creationId xmlns="" xmlns:a16="http://schemas.microsoft.com/office/drawing/2014/main" id="{C267C674-E67C-4B8A-AC84-6AC635ABCC3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77927" y="2225957"/>
            <a:ext cx="288032" cy="288032"/>
          </a:xfrm>
          <a:prstGeom prst="rect">
            <a:avLst/>
          </a:prstGeom>
        </p:spPr>
      </p:pic>
      <p:pic>
        <p:nvPicPr>
          <p:cNvPr id="10" name="图片 9">
            <a:extLst>
              <a:ext uri="{FF2B5EF4-FFF2-40B4-BE49-F238E27FC236}">
                <a16:creationId xmlns="" xmlns:a16="http://schemas.microsoft.com/office/drawing/2014/main" id="{374E6492-C71F-4780-9104-52D626B12AF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72065" y="2580334"/>
            <a:ext cx="5699359" cy="4277665"/>
          </a:xfrm>
          <a:prstGeom prst="rect">
            <a:avLst/>
          </a:prstGeom>
        </p:spPr>
      </p:pic>
      <p:sp>
        <p:nvSpPr>
          <p:cNvPr id="22" name="TextBox 7">
            <a:extLst>
              <a:ext uri="{FF2B5EF4-FFF2-40B4-BE49-F238E27FC236}">
                <a16:creationId xmlns="" xmlns:a16="http://schemas.microsoft.com/office/drawing/2014/main" id="{A2CAD004-4C90-4261-AD44-61D1C953D5BA}"/>
              </a:ext>
            </a:extLst>
          </p:cNvPr>
          <p:cNvSpPr txBox="1"/>
          <p:nvPr/>
        </p:nvSpPr>
        <p:spPr>
          <a:xfrm>
            <a:off x="1865959" y="3335077"/>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9" name="文本框 28">
            <a:extLst>
              <a:ext uri="{FF2B5EF4-FFF2-40B4-BE49-F238E27FC236}">
                <a16:creationId xmlns="" xmlns:a16="http://schemas.microsoft.com/office/drawing/2014/main" id="{5B948A86-5A8B-4E2C-8B66-C7A0D7880FB9}"/>
              </a:ext>
            </a:extLst>
          </p:cNvPr>
          <p:cNvSpPr txBox="1"/>
          <p:nvPr/>
        </p:nvSpPr>
        <p:spPr>
          <a:xfrm>
            <a:off x="1865959" y="3538673"/>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30" name="图片 29">
            <a:extLst>
              <a:ext uri="{FF2B5EF4-FFF2-40B4-BE49-F238E27FC236}">
                <a16:creationId xmlns="" xmlns:a16="http://schemas.microsoft.com/office/drawing/2014/main" id="{61AE8FB4-B5A4-4683-BA77-67E40F452FB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73436" y="3364424"/>
            <a:ext cx="288032" cy="288032"/>
          </a:xfrm>
          <a:prstGeom prst="rect">
            <a:avLst/>
          </a:prstGeom>
        </p:spPr>
      </p:pic>
      <p:sp>
        <p:nvSpPr>
          <p:cNvPr id="31" name="TextBox 7">
            <a:extLst>
              <a:ext uri="{FF2B5EF4-FFF2-40B4-BE49-F238E27FC236}">
                <a16:creationId xmlns="" xmlns:a16="http://schemas.microsoft.com/office/drawing/2014/main" id="{BF1D8FD4-C416-4041-AD1E-0311D0CF834B}"/>
              </a:ext>
            </a:extLst>
          </p:cNvPr>
          <p:cNvSpPr txBox="1"/>
          <p:nvPr/>
        </p:nvSpPr>
        <p:spPr>
          <a:xfrm>
            <a:off x="1871531" y="4473544"/>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2" name="文本框 31">
            <a:extLst>
              <a:ext uri="{FF2B5EF4-FFF2-40B4-BE49-F238E27FC236}">
                <a16:creationId xmlns="" xmlns:a16="http://schemas.microsoft.com/office/drawing/2014/main" id="{4E626613-9BED-4440-BC69-AA138E8C2DA6}"/>
              </a:ext>
            </a:extLst>
          </p:cNvPr>
          <p:cNvSpPr txBox="1"/>
          <p:nvPr/>
        </p:nvSpPr>
        <p:spPr>
          <a:xfrm>
            <a:off x="1871531" y="4677139"/>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33" name="图片 32">
            <a:extLst>
              <a:ext uri="{FF2B5EF4-FFF2-40B4-BE49-F238E27FC236}">
                <a16:creationId xmlns="" xmlns:a16="http://schemas.microsoft.com/office/drawing/2014/main" id="{7442C2A2-23C5-4F31-A03E-4AD58309A87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79008" y="4502891"/>
            <a:ext cx="288032" cy="288032"/>
          </a:xfrm>
          <a:prstGeom prst="rect">
            <a:avLst/>
          </a:prstGeom>
        </p:spPr>
      </p:pic>
      <p:sp>
        <p:nvSpPr>
          <p:cNvPr id="15" name="TextBox 7">
            <a:extLst>
              <a:ext uri="{FF2B5EF4-FFF2-40B4-BE49-F238E27FC236}">
                <a16:creationId xmlns="" xmlns:a16="http://schemas.microsoft.com/office/drawing/2014/main" id="{31C6331E-BD4F-412E-92F4-01BCA75EB4AC}"/>
              </a:ext>
            </a:extLst>
          </p:cNvPr>
          <p:cNvSpPr txBox="1"/>
          <p:nvPr/>
        </p:nvSpPr>
        <p:spPr>
          <a:xfrm>
            <a:off x="8219802" y="4466857"/>
            <a:ext cx="1008519" cy="420564"/>
          </a:xfrm>
          <a:prstGeom prst="rect">
            <a:avLst/>
          </a:prstGeom>
          <a:noFill/>
        </p:spPr>
        <p:txBody>
          <a:bodyPr wrap="square" rtlCol="0">
            <a:spAutoFit/>
          </a:bodyPr>
          <a:lstStyle/>
          <a:p>
            <a:pPr algn="ctr" defTabSz="1219020"/>
            <a:r>
              <a:rPr lang="zh-CN" altLang="en-US" sz="2133" dirty="0">
                <a:solidFill>
                  <a:srgbClr val="4F4D50"/>
                </a:solidFill>
                <a:latin typeface="方正黑体简体" panose="02010601030101010101" pitchFamily="2" charset="-122"/>
                <a:ea typeface="方正黑体简体" panose="02010601030101010101" pitchFamily="2" charset="-122"/>
                <a:cs typeface="+mn-ea"/>
                <a:sym typeface="+mn-lt"/>
              </a:rPr>
              <a:t>平稳</a:t>
            </a:r>
            <a:endParaRPr lang="en-US" altLang="zh-CN" sz="2133"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6" name="TextBox 7">
            <a:extLst>
              <a:ext uri="{FF2B5EF4-FFF2-40B4-BE49-F238E27FC236}">
                <a16:creationId xmlns="" xmlns:a16="http://schemas.microsoft.com/office/drawing/2014/main" id="{31C6331E-BD4F-412E-92F4-01BCA75EB4AC}"/>
              </a:ext>
            </a:extLst>
          </p:cNvPr>
          <p:cNvSpPr txBox="1"/>
          <p:nvPr/>
        </p:nvSpPr>
        <p:spPr>
          <a:xfrm>
            <a:off x="7426426" y="3064074"/>
            <a:ext cx="1008519" cy="420564"/>
          </a:xfrm>
          <a:prstGeom prst="rect">
            <a:avLst/>
          </a:prstGeom>
          <a:noFill/>
        </p:spPr>
        <p:txBody>
          <a:bodyPr wrap="square" rtlCol="0">
            <a:spAutoFit/>
          </a:bodyPr>
          <a:lstStyle/>
          <a:p>
            <a:pPr algn="ctr" defTabSz="1219020"/>
            <a:r>
              <a:rPr lang="zh-CN" altLang="en-US" sz="2133" dirty="0">
                <a:solidFill>
                  <a:srgbClr val="4F4D50"/>
                </a:solidFill>
                <a:latin typeface="方正黑体简体" panose="02010601030101010101" pitchFamily="2" charset="-122"/>
                <a:ea typeface="方正黑体简体" panose="02010601030101010101" pitchFamily="2" charset="-122"/>
                <a:cs typeface="+mn-ea"/>
                <a:sym typeface="+mn-lt"/>
              </a:rPr>
              <a:t>潜力</a:t>
            </a:r>
            <a:endParaRPr lang="en-US" altLang="zh-CN" sz="2133"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7" name="TextBox 7">
            <a:extLst>
              <a:ext uri="{FF2B5EF4-FFF2-40B4-BE49-F238E27FC236}">
                <a16:creationId xmlns="" xmlns:a16="http://schemas.microsoft.com/office/drawing/2014/main" id="{31C6331E-BD4F-412E-92F4-01BCA75EB4AC}"/>
              </a:ext>
            </a:extLst>
          </p:cNvPr>
          <p:cNvSpPr txBox="1"/>
          <p:nvPr/>
        </p:nvSpPr>
        <p:spPr>
          <a:xfrm>
            <a:off x="9394665" y="3351781"/>
            <a:ext cx="1008519" cy="420564"/>
          </a:xfrm>
          <a:prstGeom prst="rect">
            <a:avLst/>
          </a:prstGeom>
          <a:noFill/>
        </p:spPr>
        <p:txBody>
          <a:bodyPr wrap="square" rtlCol="0">
            <a:spAutoFit/>
          </a:bodyPr>
          <a:lstStyle/>
          <a:p>
            <a:pPr algn="ctr" defTabSz="1219020"/>
            <a:r>
              <a:rPr lang="zh-CN" altLang="en-US" sz="2133" dirty="0">
                <a:solidFill>
                  <a:srgbClr val="4F4D50"/>
                </a:solidFill>
                <a:latin typeface="方正黑体简体" panose="02010601030101010101" pitchFamily="2" charset="-122"/>
                <a:ea typeface="方正黑体简体" panose="02010601030101010101" pitchFamily="2" charset="-122"/>
                <a:cs typeface="+mn-ea"/>
                <a:sym typeface="+mn-lt"/>
              </a:rPr>
              <a:t>上升</a:t>
            </a:r>
            <a:endParaRPr lang="en-US" altLang="zh-CN" sz="2133"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29144261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 presetClass="entr" presetSubtype="2"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fill="hold"/>
                                        <p:tgtEl>
                                          <p:spTgt spid="18"/>
                                        </p:tgtEl>
                                        <p:attrNameLst>
                                          <p:attrName>ppt_x</p:attrName>
                                        </p:attrNameLst>
                                      </p:cBhvr>
                                      <p:tavLst>
                                        <p:tav tm="0">
                                          <p:val>
                                            <p:strVal val="1+#ppt_w/2"/>
                                          </p:val>
                                        </p:tav>
                                        <p:tav tm="100000">
                                          <p:val>
                                            <p:strVal val="#ppt_x"/>
                                          </p:val>
                                        </p:tav>
                                      </p:tavLst>
                                    </p:anim>
                                    <p:anim calcmode="lin" valueType="num">
                                      <p:cBhvr additive="base">
                                        <p:cTn id="21" dur="500" fill="hold"/>
                                        <p:tgtEl>
                                          <p:spTgt spid="18"/>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1+#ppt_w/2"/>
                                          </p:val>
                                        </p:tav>
                                        <p:tav tm="100000">
                                          <p:val>
                                            <p:strVal val="#ppt_x"/>
                                          </p:val>
                                        </p:tav>
                                      </p:tavLst>
                                    </p:anim>
                                    <p:anim calcmode="lin" valueType="num">
                                      <p:cBhvr additive="base">
                                        <p:cTn id="25" dur="500" fill="hold"/>
                                        <p:tgtEl>
                                          <p:spTgt spid="1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1+#ppt_w/2"/>
                                          </p:val>
                                        </p:tav>
                                        <p:tav tm="100000">
                                          <p:val>
                                            <p:strVal val="#ppt_x"/>
                                          </p:val>
                                        </p:tav>
                                      </p:tavLst>
                                    </p:anim>
                                    <p:anim calcmode="lin" valueType="num">
                                      <p:cBhvr additive="base">
                                        <p:cTn id="33" dur="500" fill="hold"/>
                                        <p:tgtEl>
                                          <p:spTgt spid="10"/>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1+#ppt_w/2"/>
                                          </p:val>
                                        </p:tav>
                                        <p:tav tm="100000">
                                          <p:val>
                                            <p:strVal val="#ppt_x"/>
                                          </p:val>
                                        </p:tav>
                                      </p:tavLst>
                                    </p:anim>
                                    <p:anim calcmode="lin" valueType="num">
                                      <p:cBhvr additive="base">
                                        <p:cTn id="37" dur="500" fill="hold"/>
                                        <p:tgtEl>
                                          <p:spTgt spid="22"/>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1+#ppt_w/2"/>
                                          </p:val>
                                        </p:tav>
                                        <p:tav tm="100000">
                                          <p:val>
                                            <p:strVal val="#ppt_x"/>
                                          </p:val>
                                        </p:tav>
                                      </p:tavLst>
                                    </p:anim>
                                    <p:anim calcmode="lin" valueType="num">
                                      <p:cBhvr additive="base">
                                        <p:cTn id="41" dur="500" fill="hold"/>
                                        <p:tgtEl>
                                          <p:spTgt spid="29"/>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30"/>
                                        </p:tgtEl>
                                        <p:attrNameLst>
                                          <p:attrName>style.visibility</p:attrName>
                                        </p:attrNameLst>
                                      </p:cBhvr>
                                      <p:to>
                                        <p:strVal val="visible"/>
                                      </p:to>
                                    </p:set>
                                    <p:anim calcmode="lin" valueType="num">
                                      <p:cBhvr additive="base">
                                        <p:cTn id="44" dur="500" fill="hold"/>
                                        <p:tgtEl>
                                          <p:spTgt spid="30"/>
                                        </p:tgtEl>
                                        <p:attrNameLst>
                                          <p:attrName>ppt_x</p:attrName>
                                        </p:attrNameLst>
                                      </p:cBhvr>
                                      <p:tavLst>
                                        <p:tav tm="0">
                                          <p:val>
                                            <p:strVal val="1+#ppt_w/2"/>
                                          </p:val>
                                        </p:tav>
                                        <p:tav tm="100000">
                                          <p:val>
                                            <p:strVal val="#ppt_x"/>
                                          </p:val>
                                        </p:tav>
                                      </p:tavLst>
                                    </p:anim>
                                    <p:anim calcmode="lin" valueType="num">
                                      <p:cBhvr additive="base">
                                        <p:cTn id="45" dur="500" fill="hold"/>
                                        <p:tgtEl>
                                          <p:spTgt spid="30"/>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500" fill="hold"/>
                                        <p:tgtEl>
                                          <p:spTgt spid="31"/>
                                        </p:tgtEl>
                                        <p:attrNameLst>
                                          <p:attrName>ppt_x</p:attrName>
                                        </p:attrNameLst>
                                      </p:cBhvr>
                                      <p:tavLst>
                                        <p:tav tm="0">
                                          <p:val>
                                            <p:strVal val="1+#ppt_w/2"/>
                                          </p:val>
                                        </p:tav>
                                        <p:tav tm="100000">
                                          <p:val>
                                            <p:strVal val="#ppt_x"/>
                                          </p:val>
                                        </p:tav>
                                      </p:tavLst>
                                    </p:anim>
                                    <p:anim calcmode="lin" valueType="num">
                                      <p:cBhvr additive="base">
                                        <p:cTn id="49" dur="500" fill="hold"/>
                                        <p:tgtEl>
                                          <p:spTgt spid="31"/>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1+#ppt_w/2"/>
                                          </p:val>
                                        </p:tav>
                                        <p:tav tm="100000">
                                          <p:val>
                                            <p:strVal val="#ppt_x"/>
                                          </p:val>
                                        </p:tav>
                                      </p:tavLst>
                                    </p:anim>
                                    <p:anim calcmode="lin" valueType="num">
                                      <p:cBhvr additive="base">
                                        <p:cTn id="53" dur="500" fill="hold"/>
                                        <p:tgtEl>
                                          <p:spTgt spid="32"/>
                                        </p:tgtEl>
                                        <p:attrNameLst>
                                          <p:attrName>ppt_y</p:attrName>
                                        </p:attrNameLst>
                                      </p:cBhvr>
                                      <p:tavLst>
                                        <p:tav tm="0">
                                          <p:val>
                                            <p:strVal val="#ppt_y"/>
                                          </p:val>
                                        </p:tav>
                                        <p:tav tm="100000">
                                          <p:val>
                                            <p:strVal val="#ppt_y"/>
                                          </p:val>
                                        </p:tav>
                                      </p:tavLst>
                                    </p:anim>
                                  </p:childTnLst>
                                </p:cTn>
                              </p:par>
                              <p:par>
                                <p:cTn id="54" presetID="2" presetClass="entr" presetSubtype="2" fill="hold" nodeType="withEffect">
                                  <p:stCondLst>
                                    <p:cond delay="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500" fill="hold"/>
                                        <p:tgtEl>
                                          <p:spTgt spid="33"/>
                                        </p:tgtEl>
                                        <p:attrNameLst>
                                          <p:attrName>ppt_x</p:attrName>
                                        </p:attrNameLst>
                                      </p:cBhvr>
                                      <p:tavLst>
                                        <p:tav tm="0">
                                          <p:val>
                                            <p:strVal val="1+#ppt_w/2"/>
                                          </p:val>
                                        </p:tav>
                                        <p:tav tm="100000">
                                          <p:val>
                                            <p:strVal val="#ppt_x"/>
                                          </p:val>
                                        </p:tav>
                                      </p:tavLst>
                                    </p:anim>
                                    <p:anim calcmode="lin" valueType="num">
                                      <p:cBhvr additive="base">
                                        <p:cTn id="57" dur="500" fill="hold"/>
                                        <p:tgtEl>
                                          <p:spTgt spid="33"/>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fill="hold"/>
                                        <p:tgtEl>
                                          <p:spTgt spid="15"/>
                                        </p:tgtEl>
                                        <p:attrNameLst>
                                          <p:attrName>ppt_x</p:attrName>
                                        </p:attrNameLst>
                                      </p:cBhvr>
                                      <p:tavLst>
                                        <p:tav tm="0">
                                          <p:val>
                                            <p:strVal val="1+#ppt_w/2"/>
                                          </p:val>
                                        </p:tav>
                                        <p:tav tm="100000">
                                          <p:val>
                                            <p:strVal val="#ppt_x"/>
                                          </p:val>
                                        </p:tav>
                                      </p:tavLst>
                                    </p:anim>
                                    <p:anim calcmode="lin" valueType="num">
                                      <p:cBhvr additive="base">
                                        <p:cTn id="61" dur="500" fill="hold"/>
                                        <p:tgtEl>
                                          <p:spTgt spid="15"/>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fill="hold"/>
                                        <p:tgtEl>
                                          <p:spTgt spid="16"/>
                                        </p:tgtEl>
                                        <p:attrNameLst>
                                          <p:attrName>ppt_x</p:attrName>
                                        </p:attrNameLst>
                                      </p:cBhvr>
                                      <p:tavLst>
                                        <p:tav tm="0">
                                          <p:val>
                                            <p:strVal val="1+#ppt_w/2"/>
                                          </p:val>
                                        </p:tav>
                                        <p:tav tm="100000">
                                          <p:val>
                                            <p:strVal val="#ppt_x"/>
                                          </p:val>
                                        </p:tav>
                                      </p:tavLst>
                                    </p:anim>
                                    <p:anim calcmode="lin" valueType="num">
                                      <p:cBhvr additive="base">
                                        <p:cTn id="65" dur="500" fill="hold"/>
                                        <p:tgtEl>
                                          <p:spTgt spid="16"/>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additive="base">
                                        <p:cTn id="68" dur="500" fill="hold"/>
                                        <p:tgtEl>
                                          <p:spTgt spid="17"/>
                                        </p:tgtEl>
                                        <p:attrNameLst>
                                          <p:attrName>ppt_x</p:attrName>
                                        </p:attrNameLst>
                                      </p:cBhvr>
                                      <p:tavLst>
                                        <p:tav tm="0">
                                          <p:val>
                                            <p:strVal val="1+#ppt_w/2"/>
                                          </p:val>
                                        </p:tav>
                                        <p:tav tm="100000">
                                          <p:val>
                                            <p:strVal val="#ppt_x"/>
                                          </p:val>
                                        </p:tav>
                                      </p:tavLst>
                                    </p:anim>
                                    <p:anim calcmode="lin" valueType="num">
                                      <p:cBhvr additive="base">
                                        <p:cTn id="69"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19" grpId="0"/>
      <p:bldP spid="22" grpId="0"/>
      <p:bldP spid="29" grpId="0"/>
      <p:bldP spid="31" grpId="0"/>
      <p:bldP spid="32" grpId="0"/>
      <p:bldP spid="15" grpId="0"/>
      <p:bldP spid="16" grpId="0"/>
      <p:bldP spid="17" grpId="0"/>
    </p:bld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363F6583-FC68-4C1D-A80F-9E9E237520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0949" y="0"/>
            <a:ext cx="5861051" cy="6858000"/>
          </a:xfrm>
          <a:prstGeom prst="rect">
            <a:avLst/>
          </a:prstGeom>
        </p:spPr>
      </p:pic>
      <p:pic>
        <p:nvPicPr>
          <p:cNvPr id="3" name="图片 2">
            <a:extLst>
              <a:ext uri="{FF2B5EF4-FFF2-40B4-BE49-F238E27FC236}">
                <a16:creationId xmlns="" xmlns:a16="http://schemas.microsoft.com/office/drawing/2014/main" id="{5D405D4A-9CEE-4F04-838A-B4FD713D04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11968" y="635721"/>
            <a:ext cx="4980032" cy="5915832"/>
          </a:xfrm>
          <a:prstGeom prst="rect">
            <a:avLst/>
          </a:prstGeom>
        </p:spPr>
      </p:pic>
      <p:sp>
        <p:nvSpPr>
          <p:cNvPr id="10" name="TextBox 6">
            <a:extLst>
              <a:ext uri="{FF2B5EF4-FFF2-40B4-BE49-F238E27FC236}">
                <a16:creationId xmlns="" xmlns:a16="http://schemas.microsoft.com/office/drawing/2014/main" id="{723E779C-3F67-4C55-AD01-F5B7C72092FC}"/>
              </a:ext>
            </a:extLst>
          </p:cNvPr>
          <p:cNvSpPr txBox="1"/>
          <p:nvPr/>
        </p:nvSpPr>
        <p:spPr>
          <a:xfrm>
            <a:off x="1007435" y="1892830"/>
            <a:ext cx="4330032" cy="1323439"/>
          </a:xfrm>
          <a:prstGeom prst="rect">
            <a:avLst/>
          </a:prstGeom>
          <a:noFill/>
        </p:spPr>
        <p:txBody>
          <a:bodyPr wrap="none" rtlCol="0">
            <a:spAutoFit/>
          </a:bodyPr>
          <a:lstStyle/>
          <a:p>
            <a:pPr defTabSz="121902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a:extLst>
              <a:ext uri="{FF2B5EF4-FFF2-40B4-BE49-F238E27FC236}">
                <a16:creationId xmlns="" xmlns:a16="http://schemas.microsoft.com/office/drawing/2014/main" id="{09FD52BB-F97A-424A-9BEA-B4FAD72885EE}"/>
              </a:ext>
            </a:extLst>
          </p:cNvPr>
          <p:cNvSpPr txBox="1"/>
          <p:nvPr/>
        </p:nvSpPr>
        <p:spPr>
          <a:xfrm>
            <a:off x="2351584" y="2660915"/>
            <a:ext cx="3262432" cy="830997"/>
          </a:xfrm>
          <a:prstGeom prst="rect">
            <a:avLst/>
          </a:prstGeom>
          <a:noFill/>
        </p:spPr>
        <p:txBody>
          <a:bodyPr wrap="none" rtlCol="0">
            <a:spAutoFit/>
          </a:bodyPr>
          <a:lstStyle/>
          <a:p>
            <a:pPr defTabSz="1219020"/>
            <a:r>
              <a:rPr lang="zh-CN" altLang="en-US" sz="4800" dirty="0">
                <a:solidFill>
                  <a:srgbClr val="4F4D50"/>
                </a:solidFill>
                <a:latin typeface="方正黑体简体" panose="02010601030101010101" pitchFamily="2" charset="-122"/>
                <a:ea typeface="方正黑体简体" panose="02010601030101010101" pitchFamily="2" charset="-122"/>
                <a:cs typeface="+mn-ea"/>
                <a:sym typeface="+mn-lt"/>
              </a:rPr>
              <a:t>财务与融资</a:t>
            </a:r>
            <a:endParaRPr lang="en-US" altLang="zh-CN" sz="48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2" name="TextBox 7">
            <a:extLst>
              <a:ext uri="{FF2B5EF4-FFF2-40B4-BE49-F238E27FC236}">
                <a16:creationId xmlns="" xmlns:a16="http://schemas.microsoft.com/office/drawing/2014/main" id="{7D5594D6-5E42-446D-AAD6-259A55A3FF09}"/>
              </a:ext>
            </a:extLst>
          </p:cNvPr>
          <p:cNvSpPr txBox="1"/>
          <p:nvPr/>
        </p:nvSpPr>
        <p:spPr>
          <a:xfrm>
            <a:off x="2620874" y="3567458"/>
            <a:ext cx="1497526" cy="318100"/>
          </a:xfrm>
          <a:prstGeom prst="rect">
            <a:avLst/>
          </a:prstGeom>
          <a:noFill/>
        </p:spPr>
        <p:txBody>
          <a:bodyPr wrap="none" rtlCol="0">
            <a:spAutoFit/>
          </a:bodyPr>
          <a:lstStyle/>
          <a:p>
            <a:pPr defTabSz="1219020"/>
            <a:r>
              <a:rPr lang="zh-CN" altLang="en-US"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rPr>
              <a:t>明年打算做什么</a:t>
            </a:r>
            <a:endParaRPr lang="en-US" altLang="zh-CN"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endParaRPr>
          </a:p>
        </p:txBody>
      </p:sp>
      <p:pic>
        <p:nvPicPr>
          <p:cNvPr id="14" name="图片 13">
            <a:extLst>
              <a:ext uri="{FF2B5EF4-FFF2-40B4-BE49-F238E27FC236}">
                <a16:creationId xmlns="" xmlns:a16="http://schemas.microsoft.com/office/drawing/2014/main" id="{04A2F89D-5A50-47A0-857E-1F7C7905063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79152" y="3657338"/>
            <a:ext cx="176243" cy="119389"/>
          </a:xfrm>
          <a:prstGeom prst="rect">
            <a:avLst/>
          </a:prstGeom>
        </p:spPr>
      </p:pic>
      <p:pic>
        <p:nvPicPr>
          <p:cNvPr id="16" name="图片 15">
            <a:extLst>
              <a:ext uri="{FF2B5EF4-FFF2-40B4-BE49-F238E27FC236}">
                <a16:creationId xmlns="" xmlns:a16="http://schemas.microsoft.com/office/drawing/2014/main" id="{2D4D39E1-B2C2-480A-B252-707598CA59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95555" y="3717032"/>
            <a:ext cx="176243" cy="119389"/>
          </a:xfrm>
          <a:prstGeom prst="rect">
            <a:avLst/>
          </a:prstGeom>
        </p:spPr>
      </p:pic>
      <p:sp>
        <p:nvSpPr>
          <p:cNvPr id="13" name="TextBox 6">
            <a:extLst>
              <a:ext uri="{FF2B5EF4-FFF2-40B4-BE49-F238E27FC236}">
                <a16:creationId xmlns="" xmlns:a16="http://schemas.microsoft.com/office/drawing/2014/main" id="{723E779C-3F67-4C55-AD01-F5B7C72092FC}"/>
              </a:ext>
            </a:extLst>
          </p:cNvPr>
          <p:cNvSpPr txBox="1"/>
          <p:nvPr/>
        </p:nvSpPr>
        <p:spPr>
          <a:xfrm>
            <a:off x="9388833" y="2168473"/>
            <a:ext cx="2137124" cy="2646878"/>
          </a:xfrm>
          <a:prstGeom prst="rect">
            <a:avLst/>
          </a:prstGeom>
          <a:noFill/>
        </p:spPr>
        <p:txBody>
          <a:bodyPr wrap="none" rtlCol="0">
            <a:spAutoFit/>
          </a:bodyPr>
          <a:lstStyle/>
          <a:p>
            <a:pPr defTabSz="121902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05</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875720233"/>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4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7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11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2" presetClass="entr" presetSubtype="8"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0-#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图表 35"/>
          <p:cNvGraphicFramePr/>
          <p:nvPr>
            <p:extLst>
              <p:ext uri="{D42A27DB-BD31-4B8C-83A1-F6EECF244321}">
                <p14:modId xmlns:p14="http://schemas.microsoft.com/office/powerpoint/2010/main" val="688297349"/>
              </p:ext>
            </p:extLst>
          </p:nvPr>
        </p:nvGraphicFramePr>
        <p:xfrm>
          <a:off x="7451099" y="1701258"/>
          <a:ext cx="4146760" cy="4389683"/>
        </p:xfrm>
        <a:graphic>
          <a:graphicData uri="http://schemas.openxmlformats.org/drawingml/2006/chart">
            <c:chart xmlns:c="http://schemas.openxmlformats.org/drawingml/2006/chart" xmlns:r="http://schemas.openxmlformats.org/officeDocument/2006/relationships" r:id="rId3"/>
          </a:graphicData>
        </a:graphic>
      </p:graphicFrame>
      <p:sp>
        <p:nvSpPr>
          <p:cNvPr id="37" name="矩形 36"/>
          <p:cNvSpPr/>
          <p:nvPr/>
        </p:nvSpPr>
        <p:spPr>
          <a:xfrm>
            <a:off x="1835654" y="2103688"/>
            <a:ext cx="397600" cy="385939"/>
          </a:xfrm>
          <a:prstGeom prst="rect">
            <a:avLst/>
          </a:prstGeom>
        </p:spPr>
        <p:txBody>
          <a:bodyPr wrap="square" lIns="0" tIns="0" rIns="0" bIns="0">
            <a:spAutoFit/>
          </a:bodyPr>
          <a:lstStyle/>
          <a:p>
            <a:pPr algn="ctr">
              <a:lnSpc>
                <a:spcPct val="130000"/>
              </a:lnSpc>
            </a:pPr>
            <a:r>
              <a:rPr lang="en-US" altLang="zh-CN" sz="2132" b="1" spc="300" dirty="0">
                <a:solidFill>
                  <a:srgbClr val="4F4D50"/>
                </a:solidFill>
                <a:latin typeface="方正黑体简体" panose="02010601030101010101" pitchFamily="2" charset="-122"/>
                <a:ea typeface="方正黑体简体" panose="02010601030101010101" pitchFamily="2" charset="-122"/>
                <a:cs typeface="+mn-ea"/>
                <a:sym typeface="+mn-lt"/>
              </a:rPr>
              <a:t>A.</a:t>
            </a:r>
            <a:endParaRPr lang="zh-CN" altLang="en-US" sz="2132" b="1" spc="3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8" name="TextBox 5"/>
          <p:cNvSpPr txBox="1"/>
          <p:nvPr/>
        </p:nvSpPr>
        <p:spPr>
          <a:xfrm>
            <a:off x="1835654" y="2587769"/>
            <a:ext cx="1884701" cy="600008"/>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点击输入简要文字内容，文字内容需概括精炼，不用多余的文字修饰，言简意赅的说明该项内容。</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39" name="TextBox 6"/>
          <p:cNvSpPr txBox="1"/>
          <p:nvPr/>
        </p:nvSpPr>
        <p:spPr>
          <a:xfrm>
            <a:off x="2242159" y="2182329"/>
            <a:ext cx="1472641" cy="280004"/>
          </a:xfrm>
          <a:prstGeom prst="rect">
            <a:avLst/>
          </a:prstGeom>
          <a:noFill/>
        </p:spPr>
        <p:txBody>
          <a:bodyPr wrap="square" lIns="0" tIns="0" rIns="0" bIns="0" rtlCol="0">
            <a:spAutoFit/>
          </a:bodyPr>
          <a:lstStyle/>
          <a:p>
            <a:pPr>
              <a:lnSpc>
                <a:spcPct val="130000"/>
              </a:lnSpc>
            </a:pPr>
            <a:r>
              <a:rPr lang="zh-CN" altLang="en-US" sz="1400"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标题关键字</a:t>
            </a:r>
          </a:p>
        </p:txBody>
      </p:sp>
      <p:sp>
        <p:nvSpPr>
          <p:cNvPr id="40" name="任意多边形 39"/>
          <p:cNvSpPr/>
          <p:nvPr/>
        </p:nvSpPr>
        <p:spPr>
          <a:xfrm>
            <a:off x="826723" y="2143477"/>
            <a:ext cx="778511" cy="864125"/>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solidFill>
            <a:srgbClr val="C8B08A"/>
          </a:solidFill>
          <a:ln w="9525">
            <a:solidFill>
              <a:srgbClr val="C8B08A"/>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799">
              <a:latin typeface="方正黑体简体" panose="02010601030101010101" pitchFamily="2" charset="-122"/>
              <a:ea typeface="方正黑体简体" panose="02010601030101010101" pitchFamily="2" charset="-122"/>
              <a:cs typeface="+mn-ea"/>
              <a:sym typeface="+mn-lt"/>
            </a:endParaRPr>
          </a:p>
        </p:txBody>
      </p:sp>
      <p:sp>
        <p:nvSpPr>
          <p:cNvPr id="41" name="TextBox 27"/>
          <p:cNvSpPr txBox="1"/>
          <p:nvPr/>
        </p:nvSpPr>
        <p:spPr>
          <a:xfrm>
            <a:off x="948986" y="2421607"/>
            <a:ext cx="525648" cy="480006"/>
          </a:xfrm>
          <a:prstGeom prst="rect">
            <a:avLst/>
          </a:prstGeom>
          <a:noFill/>
        </p:spPr>
        <p:txBody>
          <a:bodyPr wrap="none" lIns="0" tIns="0" rIns="0" bIns="0" rtlCol="0">
            <a:spAutoFit/>
          </a:bodyPr>
          <a:lstStyle/>
          <a:p>
            <a:pPr>
              <a:lnSpc>
                <a:spcPct val="130000"/>
              </a:lnSpc>
            </a:pPr>
            <a:r>
              <a:rPr lang="en-US" altLang="zh-CN" sz="2399" dirty="0">
                <a:solidFill>
                  <a:schemeClr val="bg1"/>
                </a:solidFill>
                <a:latin typeface="方正黑体简体" panose="02010601030101010101" pitchFamily="2" charset="-122"/>
                <a:ea typeface="方正黑体简体" panose="02010601030101010101" pitchFamily="2" charset="-122"/>
                <a:cs typeface="+mn-ea"/>
                <a:sym typeface="+mn-lt"/>
              </a:rPr>
              <a:t>10</a:t>
            </a:r>
            <a:r>
              <a:rPr lang="en-US" altLang="zh-CN" sz="1600" dirty="0">
                <a:solidFill>
                  <a:schemeClr val="bg1"/>
                </a:solidFill>
                <a:latin typeface="方正黑体简体" panose="02010601030101010101" pitchFamily="2" charset="-122"/>
                <a:ea typeface="方正黑体简体" panose="02010601030101010101" pitchFamily="2" charset="-122"/>
                <a:cs typeface="+mn-ea"/>
                <a:sym typeface="+mn-lt"/>
              </a:rPr>
              <a:t>%</a:t>
            </a:r>
            <a:endParaRPr lang="zh-CN" altLang="en-US" sz="16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42" name="矩形 41"/>
          <p:cNvSpPr/>
          <p:nvPr/>
        </p:nvSpPr>
        <p:spPr>
          <a:xfrm>
            <a:off x="5205833" y="2103688"/>
            <a:ext cx="397600" cy="385939"/>
          </a:xfrm>
          <a:prstGeom prst="rect">
            <a:avLst/>
          </a:prstGeom>
        </p:spPr>
        <p:txBody>
          <a:bodyPr wrap="square" lIns="0" tIns="0" rIns="0" bIns="0">
            <a:spAutoFit/>
          </a:bodyPr>
          <a:lstStyle/>
          <a:p>
            <a:pPr algn="ctr">
              <a:lnSpc>
                <a:spcPct val="130000"/>
              </a:lnSpc>
            </a:pPr>
            <a:r>
              <a:rPr lang="en-US" altLang="zh-CN" sz="2132" b="1" spc="300" dirty="0">
                <a:solidFill>
                  <a:srgbClr val="4F4D50"/>
                </a:solidFill>
                <a:latin typeface="方正黑体简体" panose="02010601030101010101" pitchFamily="2" charset="-122"/>
                <a:ea typeface="方正黑体简体" panose="02010601030101010101" pitchFamily="2" charset="-122"/>
                <a:cs typeface="+mn-ea"/>
                <a:sym typeface="+mn-lt"/>
              </a:rPr>
              <a:t>B.</a:t>
            </a:r>
            <a:endParaRPr lang="zh-CN" altLang="en-US" sz="2132" b="1" spc="3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3" name="TextBox 5"/>
          <p:cNvSpPr txBox="1"/>
          <p:nvPr/>
        </p:nvSpPr>
        <p:spPr>
          <a:xfrm>
            <a:off x="5205833" y="2587769"/>
            <a:ext cx="1884701" cy="600008"/>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点击输入简要文字内容，文字内容需概括精炼，不用多余的文字修饰，言简意赅的说明该项内容。</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44" name="TextBox 6"/>
          <p:cNvSpPr txBox="1"/>
          <p:nvPr/>
        </p:nvSpPr>
        <p:spPr>
          <a:xfrm>
            <a:off x="5612339" y="2182329"/>
            <a:ext cx="1472641" cy="280004"/>
          </a:xfrm>
          <a:prstGeom prst="rect">
            <a:avLst/>
          </a:prstGeom>
          <a:noFill/>
        </p:spPr>
        <p:txBody>
          <a:bodyPr wrap="square" lIns="0" tIns="0" rIns="0" bIns="0" rtlCol="0">
            <a:spAutoFit/>
          </a:bodyPr>
          <a:lstStyle/>
          <a:p>
            <a:pPr>
              <a:lnSpc>
                <a:spcPct val="130000"/>
              </a:lnSpc>
            </a:pPr>
            <a:r>
              <a:rPr lang="zh-CN" altLang="en-US" sz="1400"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标题关键字</a:t>
            </a:r>
          </a:p>
        </p:txBody>
      </p:sp>
      <p:sp>
        <p:nvSpPr>
          <p:cNvPr id="45" name="任意多边形 44"/>
          <p:cNvSpPr/>
          <p:nvPr/>
        </p:nvSpPr>
        <p:spPr>
          <a:xfrm>
            <a:off x="4196903" y="2143477"/>
            <a:ext cx="778511" cy="864125"/>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solidFill>
            <a:srgbClr val="4F4D50"/>
          </a:solidFill>
          <a:ln w="9525">
            <a:solidFill>
              <a:srgbClr val="4F4D50"/>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799">
              <a:latin typeface="方正黑体简体" panose="02010601030101010101" pitchFamily="2" charset="-122"/>
              <a:ea typeface="方正黑体简体" panose="02010601030101010101" pitchFamily="2" charset="-122"/>
              <a:cs typeface="+mn-ea"/>
              <a:sym typeface="+mn-lt"/>
            </a:endParaRPr>
          </a:p>
        </p:txBody>
      </p:sp>
      <p:sp>
        <p:nvSpPr>
          <p:cNvPr id="46" name="TextBox 27"/>
          <p:cNvSpPr txBox="1"/>
          <p:nvPr/>
        </p:nvSpPr>
        <p:spPr>
          <a:xfrm>
            <a:off x="4319165" y="2421607"/>
            <a:ext cx="525648" cy="480006"/>
          </a:xfrm>
          <a:prstGeom prst="rect">
            <a:avLst/>
          </a:prstGeom>
          <a:noFill/>
        </p:spPr>
        <p:txBody>
          <a:bodyPr wrap="none" lIns="0" tIns="0" rIns="0" bIns="0" rtlCol="0">
            <a:spAutoFit/>
          </a:bodyPr>
          <a:lstStyle/>
          <a:p>
            <a:pPr>
              <a:lnSpc>
                <a:spcPct val="130000"/>
              </a:lnSpc>
            </a:pPr>
            <a:r>
              <a:rPr lang="en-US" altLang="zh-CN" sz="2399" dirty="0">
                <a:solidFill>
                  <a:schemeClr val="bg1"/>
                </a:solidFill>
                <a:latin typeface="方正黑体简体" panose="02010601030101010101" pitchFamily="2" charset="-122"/>
                <a:ea typeface="方正黑体简体" panose="02010601030101010101" pitchFamily="2" charset="-122"/>
                <a:cs typeface="+mn-ea"/>
                <a:sym typeface="+mn-lt"/>
              </a:rPr>
              <a:t>15</a:t>
            </a:r>
            <a:r>
              <a:rPr lang="en-US" altLang="zh-CN" sz="1600" dirty="0">
                <a:solidFill>
                  <a:schemeClr val="bg1"/>
                </a:solidFill>
                <a:latin typeface="方正黑体简体" panose="02010601030101010101" pitchFamily="2" charset="-122"/>
                <a:ea typeface="方正黑体简体" panose="02010601030101010101" pitchFamily="2" charset="-122"/>
                <a:cs typeface="+mn-ea"/>
                <a:sym typeface="+mn-lt"/>
              </a:rPr>
              <a:t>%</a:t>
            </a:r>
            <a:endParaRPr lang="zh-CN" altLang="en-US" sz="16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47" name="矩形 46"/>
          <p:cNvSpPr/>
          <p:nvPr/>
        </p:nvSpPr>
        <p:spPr>
          <a:xfrm>
            <a:off x="1835654" y="4325609"/>
            <a:ext cx="397600" cy="385939"/>
          </a:xfrm>
          <a:prstGeom prst="rect">
            <a:avLst/>
          </a:prstGeom>
        </p:spPr>
        <p:txBody>
          <a:bodyPr wrap="square" lIns="0" tIns="0" rIns="0" bIns="0">
            <a:spAutoFit/>
          </a:bodyPr>
          <a:lstStyle/>
          <a:p>
            <a:pPr algn="ctr">
              <a:lnSpc>
                <a:spcPct val="130000"/>
              </a:lnSpc>
            </a:pPr>
            <a:r>
              <a:rPr lang="en-US" altLang="zh-CN" sz="2132" b="1" spc="300" dirty="0">
                <a:solidFill>
                  <a:srgbClr val="4F4D50"/>
                </a:solidFill>
                <a:latin typeface="方正黑体简体" panose="02010601030101010101" pitchFamily="2" charset="-122"/>
                <a:ea typeface="方正黑体简体" panose="02010601030101010101" pitchFamily="2" charset="-122"/>
                <a:cs typeface="+mn-ea"/>
                <a:sym typeface="+mn-lt"/>
              </a:rPr>
              <a:t>C.</a:t>
            </a:r>
            <a:endParaRPr lang="zh-CN" altLang="en-US" sz="2132" b="1" spc="3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8" name="TextBox 5"/>
          <p:cNvSpPr txBox="1"/>
          <p:nvPr/>
        </p:nvSpPr>
        <p:spPr>
          <a:xfrm>
            <a:off x="1835654" y="4809690"/>
            <a:ext cx="1884701" cy="600008"/>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点击输入简要文字内容，文字内容需概括精炼，不用多余的文字修饰，言简意赅的说明该项内容。</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49" name="TextBox 6"/>
          <p:cNvSpPr txBox="1"/>
          <p:nvPr/>
        </p:nvSpPr>
        <p:spPr>
          <a:xfrm>
            <a:off x="2242159" y="4404251"/>
            <a:ext cx="1472641" cy="280004"/>
          </a:xfrm>
          <a:prstGeom prst="rect">
            <a:avLst/>
          </a:prstGeom>
          <a:noFill/>
        </p:spPr>
        <p:txBody>
          <a:bodyPr wrap="square" lIns="0" tIns="0" rIns="0" bIns="0" rtlCol="0">
            <a:spAutoFit/>
          </a:bodyPr>
          <a:lstStyle/>
          <a:p>
            <a:pPr>
              <a:lnSpc>
                <a:spcPct val="130000"/>
              </a:lnSpc>
            </a:pPr>
            <a:r>
              <a:rPr lang="zh-CN" altLang="en-US" sz="1400"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标题关键字</a:t>
            </a:r>
          </a:p>
        </p:txBody>
      </p:sp>
      <p:sp>
        <p:nvSpPr>
          <p:cNvPr id="50" name="任意多边形 49"/>
          <p:cNvSpPr/>
          <p:nvPr/>
        </p:nvSpPr>
        <p:spPr>
          <a:xfrm>
            <a:off x="826723" y="4365398"/>
            <a:ext cx="778511" cy="864125"/>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solidFill>
            <a:srgbClr val="4F4D50"/>
          </a:solidFill>
          <a:ln w="9525">
            <a:solidFill>
              <a:srgbClr val="4F4D50"/>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799">
              <a:latin typeface="方正黑体简体" panose="02010601030101010101" pitchFamily="2" charset="-122"/>
              <a:ea typeface="方正黑体简体" panose="02010601030101010101" pitchFamily="2" charset="-122"/>
              <a:cs typeface="+mn-ea"/>
              <a:sym typeface="+mn-lt"/>
            </a:endParaRPr>
          </a:p>
        </p:txBody>
      </p:sp>
      <p:sp>
        <p:nvSpPr>
          <p:cNvPr id="51" name="TextBox 27"/>
          <p:cNvSpPr txBox="1"/>
          <p:nvPr/>
        </p:nvSpPr>
        <p:spPr>
          <a:xfrm>
            <a:off x="948986" y="4643528"/>
            <a:ext cx="525648" cy="480006"/>
          </a:xfrm>
          <a:prstGeom prst="rect">
            <a:avLst/>
          </a:prstGeom>
          <a:noFill/>
        </p:spPr>
        <p:txBody>
          <a:bodyPr wrap="none" lIns="0" tIns="0" rIns="0" bIns="0" rtlCol="0">
            <a:spAutoFit/>
          </a:bodyPr>
          <a:lstStyle/>
          <a:p>
            <a:pPr>
              <a:lnSpc>
                <a:spcPct val="130000"/>
              </a:lnSpc>
            </a:pPr>
            <a:r>
              <a:rPr lang="en-US" altLang="zh-CN" sz="2399" dirty="0">
                <a:solidFill>
                  <a:schemeClr val="bg1"/>
                </a:solidFill>
                <a:latin typeface="方正黑体简体" panose="02010601030101010101" pitchFamily="2" charset="-122"/>
                <a:ea typeface="方正黑体简体" panose="02010601030101010101" pitchFamily="2" charset="-122"/>
                <a:cs typeface="+mn-ea"/>
                <a:sym typeface="+mn-lt"/>
              </a:rPr>
              <a:t>30</a:t>
            </a:r>
            <a:r>
              <a:rPr lang="en-US" altLang="zh-CN" sz="1600" dirty="0">
                <a:solidFill>
                  <a:schemeClr val="bg1"/>
                </a:solidFill>
                <a:latin typeface="方正黑体简体" panose="02010601030101010101" pitchFamily="2" charset="-122"/>
                <a:ea typeface="方正黑体简体" panose="02010601030101010101" pitchFamily="2" charset="-122"/>
                <a:cs typeface="+mn-ea"/>
                <a:sym typeface="+mn-lt"/>
              </a:rPr>
              <a:t>%</a:t>
            </a:r>
            <a:endParaRPr lang="zh-CN" altLang="en-US" sz="16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52" name="矩形 51"/>
          <p:cNvSpPr/>
          <p:nvPr/>
        </p:nvSpPr>
        <p:spPr>
          <a:xfrm>
            <a:off x="5205833" y="4325609"/>
            <a:ext cx="397600" cy="385939"/>
          </a:xfrm>
          <a:prstGeom prst="rect">
            <a:avLst/>
          </a:prstGeom>
        </p:spPr>
        <p:txBody>
          <a:bodyPr wrap="square" lIns="0" tIns="0" rIns="0" bIns="0">
            <a:spAutoFit/>
          </a:bodyPr>
          <a:lstStyle/>
          <a:p>
            <a:pPr algn="ctr">
              <a:lnSpc>
                <a:spcPct val="130000"/>
              </a:lnSpc>
            </a:pPr>
            <a:r>
              <a:rPr lang="en-US" altLang="zh-CN" sz="2132" b="1" spc="300" dirty="0">
                <a:solidFill>
                  <a:srgbClr val="4F4D50"/>
                </a:solidFill>
                <a:latin typeface="方正黑体简体" panose="02010601030101010101" pitchFamily="2" charset="-122"/>
                <a:ea typeface="方正黑体简体" panose="02010601030101010101" pitchFamily="2" charset="-122"/>
                <a:cs typeface="+mn-ea"/>
                <a:sym typeface="+mn-lt"/>
              </a:rPr>
              <a:t>D.</a:t>
            </a:r>
            <a:endParaRPr lang="zh-CN" altLang="en-US" sz="2132" b="1" spc="3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3" name="TextBox 5"/>
          <p:cNvSpPr txBox="1"/>
          <p:nvPr/>
        </p:nvSpPr>
        <p:spPr>
          <a:xfrm>
            <a:off x="5205833" y="4809690"/>
            <a:ext cx="1884701" cy="600008"/>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点击输入简要文字内容，文字内容需概括精炼，不用多余的文字修饰，言简意赅的说明该项内容。</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54" name="TextBox 6"/>
          <p:cNvSpPr txBox="1"/>
          <p:nvPr/>
        </p:nvSpPr>
        <p:spPr>
          <a:xfrm>
            <a:off x="5612339" y="4404251"/>
            <a:ext cx="1472641" cy="280004"/>
          </a:xfrm>
          <a:prstGeom prst="rect">
            <a:avLst/>
          </a:prstGeom>
          <a:noFill/>
        </p:spPr>
        <p:txBody>
          <a:bodyPr wrap="square" lIns="0" tIns="0" rIns="0" bIns="0" rtlCol="0">
            <a:spAutoFit/>
          </a:bodyPr>
          <a:lstStyle/>
          <a:p>
            <a:pPr>
              <a:lnSpc>
                <a:spcPct val="130000"/>
              </a:lnSpc>
            </a:pPr>
            <a:r>
              <a:rPr lang="zh-CN" altLang="en-US" sz="1400"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标题关键字</a:t>
            </a:r>
          </a:p>
        </p:txBody>
      </p:sp>
      <p:sp>
        <p:nvSpPr>
          <p:cNvPr id="55" name="任意多边形 54"/>
          <p:cNvSpPr/>
          <p:nvPr/>
        </p:nvSpPr>
        <p:spPr>
          <a:xfrm>
            <a:off x="4196903" y="4365398"/>
            <a:ext cx="778511" cy="864125"/>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solidFill>
            <a:srgbClr val="C8B08A"/>
          </a:solidFill>
          <a:ln w="9525">
            <a:solidFill>
              <a:srgbClr val="C8B08A"/>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799">
              <a:latin typeface="方正黑体简体" panose="02010601030101010101" pitchFamily="2" charset="-122"/>
              <a:ea typeface="方正黑体简体" panose="02010601030101010101" pitchFamily="2" charset="-122"/>
              <a:cs typeface="+mn-ea"/>
              <a:sym typeface="+mn-lt"/>
            </a:endParaRPr>
          </a:p>
        </p:txBody>
      </p:sp>
      <p:sp>
        <p:nvSpPr>
          <p:cNvPr id="56" name="TextBox 27"/>
          <p:cNvSpPr txBox="1"/>
          <p:nvPr/>
        </p:nvSpPr>
        <p:spPr>
          <a:xfrm>
            <a:off x="4319165" y="4643528"/>
            <a:ext cx="525648" cy="480006"/>
          </a:xfrm>
          <a:prstGeom prst="rect">
            <a:avLst/>
          </a:prstGeom>
          <a:noFill/>
        </p:spPr>
        <p:txBody>
          <a:bodyPr wrap="none" lIns="0" tIns="0" rIns="0" bIns="0" rtlCol="0">
            <a:spAutoFit/>
          </a:bodyPr>
          <a:lstStyle/>
          <a:p>
            <a:pPr>
              <a:lnSpc>
                <a:spcPct val="130000"/>
              </a:lnSpc>
            </a:pPr>
            <a:r>
              <a:rPr lang="en-US" altLang="zh-CN" sz="2399" dirty="0">
                <a:solidFill>
                  <a:schemeClr val="bg1"/>
                </a:solidFill>
                <a:latin typeface="方正黑体简体" panose="02010601030101010101" pitchFamily="2" charset="-122"/>
                <a:ea typeface="方正黑体简体" panose="02010601030101010101" pitchFamily="2" charset="-122"/>
                <a:cs typeface="+mn-ea"/>
                <a:sym typeface="+mn-lt"/>
              </a:rPr>
              <a:t>55</a:t>
            </a:r>
            <a:r>
              <a:rPr lang="en-US" altLang="zh-CN" sz="1600" dirty="0">
                <a:solidFill>
                  <a:schemeClr val="bg1"/>
                </a:solidFill>
                <a:latin typeface="方正黑体简体" panose="02010601030101010101" pitchFamily="2" charset="-122"/>
                <a:ea typeface="方正黑体简体" panose="02010601030101010101" pitchFamily="2" charset="-122"/>
                <a:cs typeface="+mn-ea"/>
                <a:sym typeface="+mn-lt"/>
              </a:rPr>
              <a:t>%</a:t>
            </a:r>
            <a:endParaRPr lang="zh-CN" altLang="en-US" sz="16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24" name="KSO_Shape"/>
          <p:cNvSpPr>
            <a:spLocks/>
          </p:cNvSpPr>
          <p:nvPr/>
        </p:nvSpPr>
        <p:spPr bwMode="auto">
          <a:xfrm>
            <a:off x="9142815" y="3429000"/>
            <a:ext cx="763329" cy="732793"/>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4F4D50"/>
          </a:solidFill>
          <a:ln>
            <a:noFill/>
          </a:ln>
        </p:spPr>
        <p:txBody>
          <a:bodyPr anchor="ctr">
            <a:scene3d>
              <a:camera prst="orthographicFront"/>
              <a:lightRig rig="threePt" dir="t"/>
            </a:scene3d>
            <a:sp3d contourW="12700">
              <a:contourClr>
                <a:srgbClr val="FFFFFF"/>
              </a:contourClr>
            </a:sp3d>
          </a:bodyPr>
          <a:lstStyle/>
          <a:p>
            <a:pPr algn="ctr">
              <a:lnSpc>
                <a:spcPct val="130000"/>
              </a:lnSpc>
              <a:defRPr/>
            </a:pPr>
            <a:endParaRPr lang="zh-CN" altLang="en-US" sz="1799">
              <a:solidFill>
                <a:srgbClr val="FFFFFF"/>
              </a:solidFill>
              <a:cs typeface="+mn-ea"/>
              <a:sym typeface="+mn-lt"/>
            </a:endParaRPr>
          </a:p>
        </p:txBody>
      </p:sp>
      <p:sp>
        <p:nvSpPr>
          <p:cNvPr id="27"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8" name="图片 27">
            <a:extLst>
              <a:ext uri="{FF2B5EF4-FFF2-40B4-BE49-F238E27FC236}">
                <a16:creationId xmlns="" xmlns:a16="http://schemas.microsoft.com/office/drawing/2014/main"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29"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成本分析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6253014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300" fill="hold"/>
                                        <p:tgtEl>
                                          <p:spTgt spid="28"/>
                                        </p:tgtEl>
                                        <p:attrNameLst>
                                          <p:attrName>ppt_x</p:attrName>
                                        </p:attrNameLst>
                                      </p:cBhvr>
                                      <p:tavLst>
                                        <p:tav tm="0">
                                          <p:val>
                                            <p:strVal val="0-#ppt_w/2"/>
                                          </p:val>
                                        </p:tav>
                                        <p:tav tm="100000">
                                          <p:val>
                                            <p:strVal val="#ppt_x"/>
                                          </p:val>
                                        </p:tav>
                                      </p:tavLst>
                                    </p:anim>
                                    <p:anim calcmode="lin" valueType="num">
                                      <p:cBhvr additive="base">
                                        <p:cTn id="8" dur="3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300" fill="hold"/>
                                        <p:tgtEl>
                                          <p:spTgt spid="29"/>
                                        </p:tgtEl>
                                        <p:attrNameLst>
                                          <p:attrName>ppt_x</p:attrName>
                                        </p:attrNameLst>
                                      </p:cBhvr>
                                      <p:tavLst>
                                        <p:tav tm="0">
                                          <p:val>
                                            <p:strVal val="0-#ppt_w/2"/>
                                          </p:val>
                                        </p:tav>
                                        <p:tav tm="100000">
                                          <p:val>
                                            <p:strVal val="#ppt_x"/>
                                          </p:val>
                                        </p:tav>
                                      </p:tavLst>
                                    </p:anim>
                                    <p:anim calcmode="lin" valueType="num">
                                      <p:cBhvr additive="base">
                                        <p:cTn id="12" dur="3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300" fill="hold"/>
                                        <p:tgtEl>
                                          <p:spTgt spid="27"/>
                                        </p:tgtEl>
                                        <p:attrNameLst>
                                          <p:attrName>ppt_x</p:attrName>
                                        </p:attrNameLst>
                                      </p:cBhvr>
                                      <p:tavLst>
                                        <p:tav tm="0">
                                          <p:val>
                                            <p:strVal val="0-#ppt_w/2"/>
                                          </p:val>
                                        </p:tav>
                                        <p:tav tm="100000">
                                          <p:val>
                                            <p:strVal val="#ppt_x"/>
                                          </p:val>
                                        </p:tav>
                                      </p:tavLst>
                                    </p:anim>
                                    <p:anim calcmode="lin" valueType="num">
                                      <p:cBhvr additive="base">
                                        <p:cTn id="16" dur="3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par>
                                <p:cTn id="26" presetID="10" presetClass="entr" presetSubtype="0" fill="hold" grpId="0" nodeType="withEffect">
                                  <p:stCondLst>
                                    <p:cond delay="20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par>
                                <p:cTn id="29" presetID="10" presetClass="entr" presetSubtype="0" fill="hold" grpId="0" nodeType="withEffect">
                                  <p:stCondLst>
                                    <p:cond delay="20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500"/>
                                        <p:tgtEl>
                                          <p:spTgt spid="43"/>
                                        </p:tgtEl>
                                      </p:cBhvr>
                                    </p:animEffect>
                                  </p:childTnLst>
                                </p:cTn>
                              </p:par>
                              <p:par>
                                <p:cTn id="32" presetID="10" presetClass="entr" presetSubtype="0" fill="hold" grpId="0" nodeType="withEffect">
                                  <p:stCondLst>
                                    <p:cond delay="200"/>
                                  </p:stCondLst>
                                  <p:childTnLst>
                                    <p:set>
                                      <p:cBhvr>
                                        <p:cTn id="33" dur="1" fill="hold">
                                          <p:stCondLst>
                                            <p:cond delay="0"/>
                                          </p:stCondLst>
                                        </p:cTn>
                                        <p:tgtEl>
                                          <p:spTgt spid="44"/>
                                        </p:tgtEl>
                                        <p:attrNameLst>
                                          <p:attrName>style.visibility</p:attrName>
                                        </p:attrNameLst>
                                      </p:cBhvr>
                                      <p:to>
                                        <p:strVal val="visible"/>
                                      </p:to>
                                    </p:set>
                                    <p:animEffect transition="in" filter="fade">
                                      <p:cBhvr>
                                        <p:cTn id="34" dur="500"/>
                                        <p:tgtEl>
                                          <p:spTgt spid="44"/>
                                        </p:tgtEl>
                                      </p:cBhvr>
                                    </p:animEffect>
                                  </p:childTnLst>
                                </p:cTn>
                              </p:par>
                              <p:par>
                                <p:cTn id="35" presetID="10" presetClass="entr" presetSubtype="0" fill="hold" grpId="0" nodeType="withEffect">
                                  <p:stCondLst>
                                    <p:cond delay="40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childTnLst>
                                </p:cTn>
                              </p:par>
                              <p:par>
                                <p:cTn id="38" presetID="10" presetClass="entr" presetSubtype="0" fill="hold" grpId="0" nodeType="withEffect">
                                  <p:stCondLst>
                                    <p:cond delay="40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500"/>
                                        <p:tgtEl>
                                          <p:spTgt spid="48"/>
                                        </p:tgtEl>
                                      </p:cBhvr>
                                    </p:animEffect>
                                  </p:childTnLst>
                                </p:cTn>
                              </p:par>
                              <p:par>
                                <p:cTn id="41" presetID="10" presetClass="entr" presetSubtype="0" fill="hold" grpId="0" nodeType="withEffect">
                                  <p:stCondLst>
                                    <p:cond delay="40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par>
                                <p:cTn id="44" presetID="10" presetClass="entr" presetSubtype="0" fill="hold" grpId="0" nodeType="withEffect">
                                  <p:stCondLst>
                                    <p:cond delay="600"/>
                                  </p:stCondLst>
                                  <p:childTnLst>
                                    <p:set>
                                      <p:cBhvr>
                                        <p:cTn id="45" dur="1" fill="hold">
                                          <p:stCondLst>
                                            <p:cond delay="0"/>
                                          </p:stCondLst>
                                        </p:cTn>
                                        <p:tgtEl>
                                          <p:spTgt spid="52"/>
                                        </p:tgtEl>
                                        <p:attrNameLst>
                                          <p:attrName>style.visibility</p:attrName>
                                        </p:attrNameLst>
                                      </p:cBhvr>
                                      <p:to>
                                        <p:strVal val="visible"/>
                                      </p:to>
                                    </p:set>
                                    <p:animEffect transition="in" filter="fade">
                                      <p:cBhvr>
                                        <p:cTn id="46" dur="500"/>
                                        <p:tgtEl>
                                          <p:spTgt spid="52"/>
                                        </p:tgtEl>
                                      </p:cBhvr>
                                    </p:animEffect>
                                  </p:childTnLst>
                                </p:cTn>
                              </p:par>
                              <p:par>
                                <p:cTn id="47" presetID="10" presetClass="entr" presetSubtype="0" fill="hold" grpId="0" nodeType="withEffect">
                                  <p:stCondLst>
                                    <p:cond delay="600"/>
                                  </p:stCondLst>
                                  <p:childTnLst>
                                    <p:set>
                                      <p:cBhvr>
                                        <p:cTn id="48" dur="1" fill="hold">
                                          <p:stCondLst>
                                            <p:cond delay="0"/>
                                          </p:stCondLst>
                                        </p:cTn>
                                        <p:tgtEl>
                                          <p:spTgt spid="53"/>
                                        </p:tgtEl>
                                        <p:attrNameLst>
                                          <p:attrName>style.visibility</p:attrName>
                                        </p:attrNameLst>
                                      </p:cBhvr>
                                      <p:to>
                                        <p:strVal val="visible"/>
                                      </p:to>
                                    </p:set>
                                    <p:animEffect transition="in" filter="fade">
                                      <p:cBhvr>
                                        <p:cTn id="49" dur="500"/>
                                        <p:tgtEl>
                                          <p:spTgt spid="53"/>
                                        </p:tgtEl>
                                      </p:cBhvr>
                                    </p:animEffect>
                                  </p:childTnLst>
                                </p:cTn>
                              </p:par>
                              <p:par>
                                <p:cTn id="50" presetID="10" presetClass="entr" presetSubtype="0" fill="hold" grpId="0" nodeType="withEffect">
                                  <p:stCondLst>
                                    <p:cond delay="60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500"/>
                                        <p:tgtEl>
                                          <p:spTgt spid="54"/>
                                        </p:tgtEl>
                                      </p:cBhvr>
                                    </p:animEffect>
                                  </p:childTnLst>
                                </p:cTn>
                              </p:par>
                            </p:childTnLst>
                          </p:cTn>
                        </p:par>
                        <p:par>
                          <p:cTn id="53" fill="hold">
                            <p:stCondLst>
                              <p:cond delay="1100"/>
                            </p:stCondLst>
                            <p:childTnLst>
                              <p:par>
                                <p:cTn id="54" presetID="37" presetClass="entr" presetSubtype="0" fill="hold" grpId="0" nodeType="after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fade">
                                      <p:cBhvr>
                                        <p:cTn id="56" dur="1000"/>
                                        <p:tgtEl>
                                          <p:spTgt spid="40"/>
                                        </p:tgtEl>
                                      </p:cBhvr>
                                    </p:animEffect>
                                    <p:anim calcmode="lin" valueType="num">
                                      <p:cBhvr>
                                        <p:cTn id="57" dur="1000" fill="hold"/>
                                        <p:tgtEl>
                                          <p:spTgt spid="40"/>
                                        </p:tgtEl>
                                        <p:attrNameLst>
                                          <p:attrName>ppt_x</p:attrName>
                                        </p:attrNameLst>
                                      </p:cBhvr>
                                      <p:tavLst>
                                        <p:tav tm="0">
                                          <p:val>
                                            <p:strVal val="#ppt_x"/>
                                          </p:val>
                                        </p:tav>
                                        <p:tav tm="100000">
                                          <p:val>
                                            <p:strVal val="#ppt_x"/>
                                          </p:val>
                                        </p:tav>
                                      </p:tavLst>
                                    </p:anim>
                                    <p:anim calcmode="lin" valueType="num">
                                      <p:cBhvr>
                                        <p:cTn id="58" dur="900" decel="100000" fill="hold"/>
                                        <p:tgtEl>
                                          <p:spTgt spid="40"/>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60" presetID="37" presetClass="entr" presetSubtype="0"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1000"/>
                                        <p:tgtEl>
                                          <p:spTgt spid="41"/>
                                        </p:tgtEl>
                                      </p:cBhvr>
                                    </p:animEffect>
                                    <p:anim calcmode="lin" valueType="num">
                                      <p:cBhvr>
                                        <p:cTn id="63" dur="1000" fill="hold"/>
                                        <p:tgtEl>
                                          <p:spTgt spid="41"/>
                                        </p:tgtEl>
                                        <p:attrNameLst>
                                          <p:attrName>ppt_x</p:attrName>
                                        </p:attrNameLst>
                                      </p:cBhvr>
                                      <p:tavLst>
                                        <p:tav tm="0">
                                          <p:val>
                                            <p:strVal val="#ppt_x"/>
                                          </p:val>
                                        </p:tav>
                                        <p:tav tm="100000">
                                          <p:val>
                                            <p:strVal val="#ppt_x"/>
                                          </p:val>
                                        </p:tav>
                                      </p:tavLst>
                                    </p:anim>
                                    <p:anim calcmode="lin" valueType="num">
                                      <p:cBhvr>
                                        <p:cTn id="64" dur="900" decel="100000" fill="hold"/>
                                        <p:tgtEl>
                                          <p:spTgt spid="41"/>
                                        </p:tgtEl>
                                        <p:attrNameLst>
                                          <p:attrName>ppt_y</p:attrName>
                                        </p:attrNameLst>
                                      </p:cBhvr>
                                      <p:tavLst>
                                        <p:tav tm="0">
                                          <p:val>
                                            <p:strVal val="#ppt_y+1"/>
                                          </p:val>
                                        </p:tav>
                                        <p:tav tm="100000">
                                          <p:val>
                                            <p:strVal val="#ppt_y-.03"/>
                                          </p:val>
                                        </p:tav>
                                      </p:tavLst>
                                    </p:anim>
                                    <p:anim calcmode="lin" valueType="num">
                                      <p:cBhvr>
                                        <p:cTn id="65"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66" presetID="37" presetClass="entr" presetSubtype="0" fill="hold" grpId="0" nodeType="withEffect">
                                  <p:stCondLst>
                                    <p:cond delay="30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1000"/>
                                        <p:tgtEl>
                                          <p:spTgt spid="45"/>
                                        </p:tgtEl>
                                      </p:cBhvr>
                                    </p:animEffect>
                                    <p:anim calcmode="lin" valueType="num">
                                      <p:cBhvr>
                                        <p:cTn id="69" dur="1000" fill="hold"/>
                                        <p:tgtEl>
                                          <p:spTgt spid="45"/>
                                        </p:tgtEl>
                                        <p:attrNameLst>
                                          <p:attrName>ppt_x</p:attrName>
                                        </p:attrNameLst>
                                      </p:cBhvr>
                                      <p:tavLst>
                                        <p:tav tm="0">
                                          <p:val>
                                            <p:strVal val="#ppt_x"/>
                                          </p:val>
                                        </p:tav>
                                        <p:tav tm="100000">
                                          <p:val>
                                            <p:strVal val="#ppt_x"/>
                                          </p:val>
                                        </p:tav>
                                      </p:tavLst>
                                    </p:anim>
                                    <p:anim calcmode="lin" valueType="num">
                                      <p:cBhvr>
                                        <p:cTn id="70" dur="900" decel="100000" fill="hold"/>
                                        <p:tgtEl>
                                          <p:spTgt spid="45"/>
                                        </p:tgtEl>
                                        <p:attrNameLst>
                                          <p:attrName>ppt_y</p:attrName>
                                        </p:attrNameLst>
                                      </p:cBhvr>
                                      <p:tavLst>
                                        <p:tav tm="0">
                                          <p:val>
                                            <p:strVal val="#ppt_y+1"/>
                                          </p:val>
                                        </p:tav>
                                        <p:tav tm="100000">
                                          <p:val>
                                            <p:strVal val="#ppt_y-.03"/>
                                          </p:val>
                                        </p:tav>
                                      </p:tavLst>
                                    </p:anim>
                                    <p:anim calcmode="lin" valueType="num">
                                      <p:cBhvr>
                                        <p:cTn id="71"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72" presetID="37" presetClass="entr" presetSubtype="0" fill="hold" grpId="0" nodeType="withEffect">
                                  <p:stCondLst>
                                    <p:cond delay="300"/>
                                  </p:stCondLst>
                                  <p:childTnLst>
                                    <p:set>
                                      <p:cBhvr>
                                        <p:cTn id="73" dur="1" fill="hold">
                                          <p:stCondLst>
                                            <p:cond delay="0"/>
                                          </p:stCondLst>
                                        </p:cTn>
                                        <p:tgtEl>
                                          <p:spTgt spid="46"/>
                                        </p:tgtEl>
                                        <p:attrNameLst>
                                          <p:attrName>style.visibility</p:attrName>
                                        </p:attrNameLst>
                                      </p:cBhvr>
                                      <p:to>
                                        <p:strVal val="visible"/>
                                      </p:to>
                                    </p:set>
                                    <p:animEffect transition="in" filter="fade">
                                      <p:cBhvr>
                                        <p:cTn id="74" dur="1000"/>
                                        <p:tgtEl>
                                          <p:spTgt spid="46"/>
                                        </p:tgtEl>
                                      </p:cBhvr>
                                    </p:animEffect>
                                    <p:anim calcmode="lin" valueType="num">
                                      <p:cBhvr>
                                        <p:cTn id="75" dur="1000" fill="hold"/>
                                        <p:tgtEl>
                                          <p:spTgt spid="46"/>
                                        </p:tgtEl>
                                        <p:attrNameLst>
                                          <p:attrName>ppt_x</p:attrName>
                                        </p:attrNameLst>
                                      </p:cBhvr>
                                      <p:tavLst>
                                        <p:tav tm="0">
                                          <p:val>
                                            <p:strVal val="#ppt_x"/>
                                          </p:val>
                                        </p:tav>
                                        <p:tav tm="100000">
                                          <p:val>
                                            <p:strVal val="#ppt_x"/>
                                          </p:val>
                                        </p:tav>
                                      </p:tavLst>
                                    </p:anim>
                                    <p:anim calcmode="lin" valueType="num">
                                      <p:cBhvr>
                                        <p:cTn id="76" dur="900" decel="100000" fill="hold"/>
                                        <p:tgtEl>
                                          <p:spTgt spid="46"/>
                                        </p:tgtEl>
                                        <p:attrNameLst>
                                          <p:attrName>ppt_y</p:attrName>
                                        </p:attrNameLst>
                                      </p:cBhvr>
                                      <p:tavLst>
                                        <p:tav tm="0">
                                          <p:val>
                                            <p:strVal val="#ppt_y+1"/>
                                          </p:val>
                                        </p:tav>
                                        <p:tav tm="100000">
                                          <p:val>
                                            <p:strVal val="#ppt_y-.03"/>
                                          </p:val>
                                        </p:tav>
                                      </p:tavLst>
                                    </p:anim>
                                    <p:anim calcmode="lin" valueType="num">
                                      <p:cBhvr>
                                        <p:cTn id="77"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78" presetID="37" presetClass="entr" presetSubtype="0" fill="hold" grpId="0" nodeType="withEffect">
                                  <p:stCondLst>
                                    <p:cond delay="600"/>
                                  </p:stCondLst>
                                  <p:childTnLst>
                                    <p:set>
                                      <p:cBhvr>
                                        <p:cTn id="79" dur="1" fill="hold">
                                          <p:stCondLst>
                                            <p:cond delay="0"/>
                                          </p:stCondLst>
                                        </p:cTn>
                                        <p:tgtEl>
                                          <p:spTgt spid="50"/>
                                        </p:tgtEl>
                                        <p:attrNameLst>
                                          <p:attrName>style.visibility</p:attrName>
                                        </p:attrNameLst>
                                      </p:cBhvr>
                                      <p:to>
                                        <p:strVal val="visible"/>
                                      </p:to>
                                    </p:set>
                                    <p:animEffect transition="in" filter="fade">
                                      <p:cBhvr>
                                        <p:cTn id="80" dur="1000"/>
                                        <p:tgtEl>
                                          <p:spTgt spid="50"/>
                                        </p:tgtEl>
                                      </p:cBhvr>
                                    </p:animEffect>
                                    <p:anim calcmode="lin" valueType="num">
                                      <p:cBhvr>
                                        <p:cTn id="81" dur="1000" fill="hold"/>
                                        <p:tgtEl>
                                          <p:spTgt spid="50"/>
                                        </p:tgtEl>
                                        <p:attrNameLst>
                                          <p:attrName>ppt_x</p:attrName>
                                        </p:attrNameLst>
                                      </p:cBhvr>
                                      <p:tavLst>
                                        <p:tav tm="0">
                                          <p:val>
                                            <p:strVal val="#ppt_x"/>
                                          </p:val>
                                        </p:tav>
                                        <p:tav tm="100000">
                                          <p:val>
                                            <p:strVal val="#ppt_x"/>
                                          </p:val>
                                        </p:tav>
                                      </p:tavLst>
                                    </p:anim>
                                    <p:anim calcmode="lin" valueType="num">
                                      <p:cBhvr>
                                        <p:cTn id="82" dur="900" decel="100000" fill="hold"/>
                                        <p:tgtEl>
                                          <p:spTgt spid="50"/>
                                        </p:tgtEl>
                                        <p:attrNameLst>
                                          <p:attrName>ppt_y</p:attrName>
                                        </p:attrNameLst>
                                      </p:cBhvr>
                                      <p:tavLst>
                                        <p:tav tm="0">
                                          <p:val>
                                            <p:strVal val="#ppt_y+1"/>
                                          </p:val>
                                        </p:tav>
                                        <p:tav tm="100000">
                                          <p:val>
                                            <p:strVal val="#ppt_y-.03"/>
                                          </p:val>
                                        </p:tav>
                                      </p:tavLst>
                                    </p:anim>
                                    <p:anim calcmode="lin" valueType="num">
                                      <p:cBhvr>
                                        <p:cTn id="83"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84" presetID="37" presetClass="entr" presetSubtype="0" fill="hold" grpId="0" nodeType="withEffect">
                                  <p:stCondLst>
                                    <p:cond delay="600"/>
                                  </p:stCondLst>
                                  <p:childTnLst>
                                    <p:set>
                                      <p:cBhvr>
                                        <p:cTn id="85" dur="1" fill="hold">
                                          <p:stCondLst>
                                            <p:cond delay="0"/>
                                          </p:stCondLst>
                                        </p:cTn>
                                        <p:tgtEl>
                                          <p:spTgt spid="51"/>
                                        </p:tgtEl>
                                        <p:attrNameLst>
                                          <p:attrName>style.visibility</p:attrName>
                                        </p:attrNameLst>
                                      </p:cBhvr>
                                      <p:to>
                                        <p:strVal val="visible"/>
                                      </p:to>
                                    </p:set>
                                    <p:animEffect transition="in" filter="fade">
                                      <p:cBhvr>
                                        <p:cTn id="86" dur="1000"/>
                                        <p:tgtEl>
                                          <p:spTgt spid="51"/>
                                        </p:tgtEl>
                                      </p:cBhvr>
                                    </p:animEffect>
                                    <p:anim calcmode="lin" valueType="num">
                                      <p:cBhvr>
                                        <p:cTn id="87" dur="1000" fill="hold"/>
                                        <p:tgtEl>
                                          <p:spTgt spid="51"/>
                                        </p:tgtEl>
                                        <p:attrNameLst>
                                          <p:attrName>ppt_x</p:attrName>
                                        </p:attrNameLst>
                                      </p:cBhvr>
                                      <p:tavLst>
                                        <p:tav tm="0">
                                          <p:val>
                                            <p:strVal val="#ppt_x"/>
                                          </p:val>
                                        </p:tav>
                                        <p:tav tm="100000">
                                          <p:val>
                                            <p:strVal val="#ppt_x"/>
                                          </p:val>
                                        </p:tav>
                                      </p:tavLst>
                                    </p:anim>
                                    <p:anim calcmode="lin" valueType="num">
                                      <p:cBhvr>
                                        <p:cTn id="88" dur="900" decel="100000" fill="hold"/>
                                        <p:tgtEl>
                                          <p:spTgt spid="51"/>
                                        </p:tgtEl>
                                        <p:attrNameLst>
                                          <p:attrName>ppt_y</p:attrName>
                                        </p:attrNameLst>
                                      </p:cBhvr>
                                      <p:tavLst>
                                        <p:tav tm="0">
                                          <p:val>
                                            <p:strVal val="#ppt_y+1"/>
                                          </p:val>
                                        </p:tav>
                                        <p:tav tm="100000">
                                          <p:val>
                                            <p:strVal val="#ppt_y-.03"/>
                                          </p:val>
                                        </p:tav>
                                      </p:tavLst>
                                    </p:anim>
                                    <p:anim calcmode="lin" valueType="num">
                                      <p:cBhvr>
                                        <p:cTn id="89" dur="100" accel="100000" fill="hold">
                                          <p:stCondLst>
                                            <p:cond delay="900"/>
                                          </p:stCondLst>
                                        </p:cTn>
                                        <p:tgtEl>
                                          <p:spTgt spid="51"/>
                                        </p:tgtEl>
                                        <p:attrNameLst>
                                          <p:attrName>ppt_y</p:attrName>
                                        </p:attrNameLst>
                                      </p:cBhvr>
                                      <p:tavLst>
                                        <p:tav tm="0">
                                          <p:val>
                                            <p:strVal val="#ppt_y-.03"/>
                                          </p:val>
                                        </p:tav>
                                        <p:tav tm="100000">
                                          <p:val>
                                            <p:strVal val="#ppt_y"/>
                                          </p:val>
                                        </p:tav>
                                      </p:tavLst>
                                    </p:anim>
                                  </p:childTnLst>
                                </p:cTn>
                              </p:par>
                              <p:par>
                                <p:cTn id="90" presetID="37" presetClass="entr" presetSubtype="0" fill="hold" grpId="0" nodeType="withEffect">
                                  <p:stCondLst>
                                    <p:cond delay="900"/>
                                  </p:stCondLst>
                                  <p:childTnLst>
                                    <p:set>
                                      <p:cBhvr>
                                        <p:cTn id="91" dur="1" fill="hold">
                                          <p:stCondLst>
                                            <p:cond delay="0"/>
                                          </p:stCondLst>
                                        </p:cTn>
                                        <p:tgtEl>
                                          <p:spTgt spid="55"/>
                                        </p:tgtEl>
                                        <p:attrNameLst>
                                          <p:attrName>style.visibility</p:attrName>
                                        </p:attrNameLst>
                                      </p:cBhvr>
                                      <p:to>
                                        <p:strVal val="visible"/>
                                      </p:to>
                                    </p:set>
                                    <p:animEffect transition="in" filter="fade">
                                      <p:cBhvr>
                                        <p:cTn id="92" dur="1000"/>
                                        <p:tgtEl>
                                          <p:spTgt spid="55"/>
                                        </p:tgtEl>
                                      </p:cBhvr>
                                    </p:animEffect>
                                    <p:anim calcmode="lin" valueType="num">
                                      <p:cBhvr>
                                        <p:cTn id="93" dur="1000" fill="hold"/>
                                        <p:tgtEl>
                                          <p:spTgt spid="55"/>
                                        </p:tgtEl>
                                        <p:attrNameLst>
                                          <p:attrName>ppt_x</p:attrName>
                                        </p:attrNameLst>
                                      </p:cBhvr>
                                      <p:tavLst>
                                        <p:tav tm="0">
                                          <p:val>
                                            <p:strVal val="#ppt_x"/>
                                          </p:val>
                                        </p:tav>
                                        <p:tav tm="100000">
                                          <p:val>
                                            <p:strVal val="#ppt_x"/>
                                          </p:val>
                                        </p:tav>
                                      </p:tavLst>
                                    </p:anim>
                                    <p:anim calcmode="lin" valueType="num">
                                      <p:cBhvr>
                                        <p:cTn id="94" dur="900" decel="100000" fill="hold"/>
                                        <p:tgtEl>
                                          <p:spTgt spid="55"/>
                                        </p:tgtEl>
                                        <p:attrNameLst>
                                          <p:attrName>ppt_y</p:attrName>
                                        </p:attrNameLst>
                                      </p:cBhvr>
                                      <p:tavLst>
                                        <p:tav tm="0">
                                          <p:val>
                                            <p:strVal val="#ppt_y+1"/>
                                          </p:val>
                                        </p:tav>
                                        <p:tav tm="100000">
                                          <p:val>
                                            <p:strVal val="#ppt_y-.03"/>
                                          </p:val>
                                        </p:tav>
                                      </p:tavLst>
                                    </p:anim>
                                    <p:anim calcmode="lin" valueType="num">
                                      <p:cBhvr>
                                        <p:cTn id="95"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96" presetID="37" presetClass="entr" presetSubtype="0" fill="hold" grpId="0" nodeType="withEffect">
                                  <p:stCondLst>
                                    <p:cond delay="900"/>
                                  </p:stCondLst>
                                  <p:childTnLst>
                                    <p:set>
                                      <p:cBhvr>
                                        <p:cTn id="97" dur="1" fill="hold">
                                          <p:stCondLst>
                                            <p:cond delay="0"/>
                                          </p:stCondLst>
                                        </p:cTn>
                                        <p:tgtEl>
                                          <p:spTgt spid="56"/>
                                        </p:tgtEl>
                                        <p:attrNameLst>
                                          <p:attrName>style.visibility</p:attrName>
                                        </p:attrNameLst>
                                      </p:cBhvr>
                                      <p:to>
                                        <p:strVal val="visible"/>
                                      </p:to>
                                    </p:set>
                                    <p:animEffect transition="in" filter="fade">
                                      <p:cBhvr>
                                        <p:cTn id="98" dur="1000"/>
                                        <p:tgtEl>
                                          <p:spTgt spid="56"/>
                                        </p:tgtEl>
                                      </p:cBhvr>
                                    </p:animEffect>
                                    <p:anim calcmode="lin" valueType="num">
                                      <p:cBhvr>
                                        <p:cTn id="99" dur="1000" fill="hold"/>
                                        <p:tgtEl>
                                          <p:spTgt spid="56"/>
                                        </p:tgtEl>
                                        <p:attrNameLst>
                                          <p:attrName>ppt_x</p:attrName>
                                        </p:attrNameLst>
                                      </p:cBhvr>
                                      <p:tavLst>
                                        <p:tav tm="0">
                                          <p:val>
                                            <p:strVal val="#ppt_x"/>
                                          </p:val>
                                        </p:tav>
                                        <p:tav tm="100000">
                                          <p:val>
                                            <p:strVal val="#ppt_x"/>
                                          </p:val>
                                        </p:tav>
                                      </p:tavLst>
                                    </p:anim>
                                    <p:anim calcmode="lin" valueType="num">
                                      <p:cBhvr>
                                        <p:cTn id="100" dur="900" decel="100000" fill="hold"/>
                                        <p:tgtEl>
                                          <p:spTgt spid="56"/>
                                        </p:tgtEl>
                                        <p:attrNameLst>
                                          <p:attrName>ppt_y</p:attrName>
                                        </p:attrNameLst>
                                      </p:cBhvr>
                                      <p:tavLst>
                                        <p:tav tm="0">
                                          <p:val>
                                            <p:strVal val="#ppt_y+1"/>
                                          </p:val>
                                        </p:tav>
                                        <p:tav tm="100000">
                                          <p:val>
                                            <p:strVal val="#ppt_y-.03"/>
                                          </p:val>
                                        </p:tav>
                                      </p:tavLst>
                                    </p:anim>
                                    <p:anim calcmode="lin" valueType="num">
                                      <p:cBhvr>
                                        <p:cTn id="101"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childTnLst>
                          </p:cTn>
                        </p:par>
                        <p:par>
                          <p:cTn id="102" fill="hold">
                            <p:stCondLst>
                              <p:cond delay="3000"/>
                            </p:stCondLst>
                            <p:childTnLst>
                              <p:par>
                                <p:cTn id="103" presetID="21" presetClass="entr" presetSubtype="1" fill="hold" grpId="0" nodeType="afterEffect">
                                  <p:stCondLst>
                                    <p:cond delay="0"/>
                                  </p:stCondLst>
                                  <p:childTnLst>
                                    <p:set>
                                      <p:cBhvr>
                                        <p:cTn id="104" dur="1" fill="hold">
                                          <p:stCondLst>
                                            <p:cond delay="0"/>
                                          </p:stCondLst>
                                        </p:cTn>
                                        <p:tgtEl>
                                          <p:spTgt spid="36"/>
                                        </p:tgtEl>
                                        <p:attrNameLst>
                                          <p:attrName>style.visibility</p:attrName>
                                        </p:attrNameLst>
                                      </p:cBhvr>
                                      <p:to>
                                        <p:strVal val="visible"/>
                                      </p:to>
                                    </p:set>
                                    <p:animEffect transition="in" filter="wheel(1)">
                                      <p:cBhvr>
                                        <p:cTn id="105" dur="2000"/>
                                        <p:tgtEl>
                                          <p:spTgt spid="36"/>
                                        </p:tgtEl>
                                      </p:cBhvr>
                                    </p:animEffect>
                                  </p:childTnLst>
                                </p:cTn>
                              </p:par>
                              <p:par>
                                <p:cTn id="106" presetID="10" presetClass="entr" presetSubtype="0" fill="hold" grpId="0" nodeType="withEffect">
                                  <p:stCondLst>
                                    <p:cond delay="1000"/>
                                  </p:stCondLst>
                                  <p:childTnLst>
                                    <p:set>
                                      <p:cBhvr>
                                        <p:cTn id="107" dur="1" fill="hold">
                                          <p:stCondLst>
                                            <p:cond delay="0"/>
                                          </p:stCondLst>
                                        </p:cTn>
                                        <p:tgtEl>
                                          <p:spTgt spid="24"/>
                                        </p:tgtEl>
                                        <p:attrNameLst>
                                          <p:attrName>style.visibility</p:attrName>
                                        </p:attrNameLst>
                                      </p:cBhvr>
                                      <p:to>
                                        <p:strVal val="visible"/>
                                      </p:to>
                                    </p:set>
                                    <p:animEffect transition="in" filter="fade">
                                      <p:cBhvr>
                                        <p:cTn id="108"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6" grpId="0">
        <p:bldAsOne/>
      </p:bldGraphic>
      <p:bldP spid="37" grpId="0"/>
      <p:bldP spid="38" grpId="0"/>
      <p:bldP spid="39" grpId="0"/>
      <p:bldP spid="40" grpId="0" animBg="1"/>
      <p:bldP spid="41" grpId="0"/>
      <p:bldP spid="42" grpId="0"/>
      <p:bldP spid="43" grpId="0"/>
      <p:bldP spid="44" grpId="0"/>
      <p:bldP spid="45" grpId="0" animBg="1"/>
      <p:bldP spid="46" grpId="0"/>
      <p:bldP spid="47" grpId="0"/>
      <p:bldP spid="48" grpId="0"/>
      <p:bldP spid="49" grpId="0"/>
      <p:bldP spid="50" grpId="0" animBg="1"/>
      <p:bldP spid="51" grpId="0"/>
      <p:bldP spid="52" grpId="0"/>
      <p:bldP spid="53" grpId="0"/>
      <p:bldP spid="54" grpId="0"/>
      <p:bldP spid="55" grpId="0" animBg="1"/>
      <p:bldP spid="56" grpId="0"/>
      <p:bldP spid="24" grpId="0" animBg="1"/>
      <p:bldP spid="29"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sp>
        <p:nvSpPr>
          <p:cNvPr id="46"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成本分析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pic>
        <p:nvPicPr>
          <p:cNvPr id="5" name="图片 4">
            <a:extLst>
              <a:ext uri="{FF2B5EF4-FFF2-40B4-BE49-F238E27FC236}">
                <a16:creationId xmlns="" xmlns:a16="http://schemas.microsoft.com/office/drawing/2014/main" id="{460A9BC6-DC53-4953-9F66-AD279B35E8B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8020" y="2844469"/>
            <a:ext cx="2012877" cy="2044528"/>
          </a:xfrm>
          <a:prstGeom prst="rect">
            <a:avLst/>
          </a:prstGeom>
        </p:spPr>
      </p:pic>
      <p:pic>
        <p:nvPicPr>
          <p:cNvPr id="7" name="图片 6">
            <a:extLst>
              <a:ext uri="{FF2B5EF4-FFF2-40B4-BE49-F238E27FC236}">
                <a16:creationId xmlns="" xmlns:a16="http://schemas.microsoft.com/office/drawing/2014/main" id="{7AF56254-D923-428D-81A6-50DBB2FA96A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61856" y="1604797"/>
            <a:ext cx="1698499" cy="1728192"/>
          </a:xfrm>
          <a:prstGeom prst="rect">
            <a:avLst/>
          </a:prstGeom>
        </p:spPr>
      </p:pic>
      <p:pic>
        <p:nvPicPr>
          <p:cNvPr id="9" name="图片 8">
            <a:extLst>
              <a:ext uri="{FF2B5EF4-FFF2-40B4-BE49-F238E27FC236}">
                <a16:creationId xmlns="" xmlns:a16="http://schemas.microsoft.com/office/drawing/2014/main" id="{764BE5BB-68D5-45AE-85AB-581CEBD291F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90516" y="2145619"/>
            <a:ext cx="374144" cy="314756"/>
          </a:xfrm>
          <a:prstGeom prst="rect">
            <a:avLst/>
          </a:prstGeom>
        </p:spPr>
      </p:pic>
      <p:pic>
        <p:nvPicPr>
          <p:cNvPr id="23" name="图片 22">
            <a:extLst>
              <a:ext uri="{FF2B5EF4-FFF2-40B4-BE49-F238E27FC236}">
                <a16:creationId xmlns="" xmlns:a16="http://schemas.microsoft.com/office/drawing/2014/main" id="{50F56C01-A12D-48A7-8DD5-4D22C24BEBC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86747" y="1604797"/>
            <a:ext cx="1698499" cy="1728192"/>
          </a:xfrm>
          <a:prstGeom prst="rect">
            <a:avLst/>
          </a:prstGeom>
        </p:spPr>
      </p:pic>
      <p:pic>
        <p:nvPicPr>
          <p:cNvPr id="24" name="图片 23">
            <a:extLst>
              <a:ext uri="{FF2B5EF4-FFF2-40B4-BE49-F238E27FC236}">
                <a16:creationId xmlns="" xmlns:a16="http://schemas.microsoft.com/office/drawing/2014/main" id="{1EB53465-9478-4560-A59C-A40890C7B17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15407" y="2145619"/>
            <a:ext cx="374144" cy="314756"/>
          </a:xfrm>
          <a:prstGeom prst="rect">
            <a:avLst/>
          </a:prstGeom>
        </p:spPr>
      </p:pic>
      <p:pic>
        <p:nvPicPr>
          <p:cNvPr id="25" name="图片 24">
            <a:extLst>
              <a:ext uri="{FF2B5EF4-FFF2-40B4-BE49-F238E27FC236}">
                <a16:creationId xmlns="" xmlns:a16="http://schemas.microsoft.com/office/drawing/2014/main" id="{7E4B8C14-D3B4-4BBB-9F2F-93B3203190C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11637" y="1604797"/>
            <a:ext cx="1698499" cy="1728192"/>
          </a:xfrm>
          <a:prstGeom prst="rect">
            <a:avLst/>
          </a:prstGeom>
        </p:spPr>
      </p:pic>
      <p:cxnSp>
        <p:nvCxnSpPr>
          <p:cNvPr id="11" name="直接连接符 10">
            <a:extLst>
              <a:ext uri="{FF2B5EF4-FFF2-40B4-BE49-F238E27FC236}">
                <a16:creationId xmlns="" xmlns:a16="http://schemas.microsoft.com/office/drawing/2014/main" id="{18F7CE7C-CDD6-44E4-95ED-733CDD079027}"/>
              </a:ext>
            </a:extLst>
          </p:cNvPr>
          <p:cNvCxnSpPr/>
          <p:nvPr/>
        </p:nvCxnSpPr>
        <p:spPr>
          <a:xfrm flipV="1">
            <a:off x="2754066" y="2852936"/>
            <a:ext cx="434207" cy="288032"/>
          </a:xfrm>
          <a:prstGeom prst="line">
            <a:avLst/>
          </a:prstGeom>
          <a:ln w="57150">
            <a:solidFill>
              <a:srgbClr val="4F4D50"/>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936095A8-5289-4469-8F99-C9CA60C0D2AF}"/>
              </a:ext>
            </a:extLst>
          </p:cNvPr>
          <p:cNvCxnSpPr>
            <a:cxnSpLocks/>
          </p:cNvCxnSpPr>
          <p:nvPr/>
        </p:nvCxnSpPr>
        <p:spPr>
          <a:xfrm>
            <a:off x="2691637" y="4485117"/>
            <a:ext cx="434207" cy="296499"/>
          </a:xfrm>
          <a:prstGeom prst="line">
            <a:avLst/>
          </a:prstGeom>
          <a:ln w="57150">
            <a:solidFill>
              <a:srgbClr val="4F4D50"/>
            </a:solidFill>
          </a:ln>
        </p:spPr>
        <p:style>
          <a:lnRef idx="1">
            <a:schemeClr val="accent1"/>
          </a:lnRef>
          <a:fillRef idx="0">
            <a:schemeClr val="accent1"/>
          </a:fillRef>
          <a:effectRef idx="0">
            <a:schemeClr val="accent1"/>
          </a:effectRef>
          <a:fontRef idx="minor">
            <a:schemeClr val="tx1"/>
          </a:fontRef>
        </p:style>
      </p:cxnSp>
      <p:pic>
        <p:nvPicPr>
          <p:cNvPr id="35" name="图片 34">
            <a:extLst>
              <a:ext uri="{FF2B5EF4-FFF2-40B4-BE49-F238E27FC236}">
                <a16:creationId xmlns="" xmlns:a16="http://schemas.microsoft.com/office/drawing/2014/main" id="{14010640-ABE5-4F78-99A6-C148EA44C35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61856" y="4024901"/>
            <a:ext cx="1698499" cy="1728192"/>
          </a:xfrm>
          <a:prstGeom prst="rect">
            <a:avLst/>
          </a:prstGeom>
        </p:spPr>
      </p:pic>
      <p:pic>
        <p:nvPicPr>
          <p:cNvPr id="36" name="图片 35">
            <a:extLst>
              <a:ext uri="{FF2B5EF4-FFF2-40B4-BE49-F238E27FC236}">
                <a16:creationId xmlns="" xmlns:a16="http://schemas.microsoft.com/office/drawing/2014/main" id="{707E08F0-DC85-4FEC-A389-F351C835B72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90516" y="4565723"/>
            <a:ext cx="374144" cy="314756"/>
          </a:xfrm>
          <a:prstGeom prst="rect">
            <a:avLst/>
          </a:prstGeom>
        </p:spPr>
      </p:pic>
      <p:pic>
        <p:nvPicPr>
          <p:cNvPr id="37" name="图片 36">
            <a:extLst>
              <a:ext uri="{FF2B5EF4-FFF2-40B4-BE49-F238E27FC236}">
                <a16:creationId xmlns="" xmlns:a16="http://schemas.microsoft.com/office/drawing/2014/main" id="{DB7B1837-2689-40C9-8059-191FF485445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86747" y="4024901"/>
            <a:ext cx="1698499" cy="1728192"/>
          </a:xfrm>
          <a:prstGeom prst="rect">
            <a:avLst/>
          </a:prstGeom>
        </p:spPr>
      </p:pic>
      <p:pic>
        <p:nvPicPr>
          <p:cNvPr id="38" name="图片 37">
            <a:extLst>
              <a:ext uri="{FF2B5EF4-FFF2-40B4-BE49-F238E27FC236}">
                <a16:creationId xmlns="" xmlns:a16="http://schemas.microsoft.com/office/drawing/2014/main" id="{A83A7B14-3838-4DC2-933E-CDBC49ADFC2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15407" y="4565723"/>
            <a:ext cx="374144" cy="314756"/>
          </a:xfrm>
          <a:prstGeom prst="rect">
            <a:avLst/>
          </a:prstGeom>
        </p:spPr>
      </p:pic>
      <p:pic>
        <p:nvPicPr>
          <p:cNvPr id="39" name="图片 38">
            <a:extLst>
              <a:ext uri="{FF2B5EF4-FFF2-40B4-BE49-F238E27FC236}">
                <a16:creationId xmlns="" xmlns:a16="http://schemas.microsoft.com/office/drawing/2014/main" id="{93579618-2E40-4D3D-B2D6-A25832A4E4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11637" y="4024901"/>
            <a:ext cx="1698499" cy="1728192"/>
          </a:xfrm>
          <a:prstGeom prst="rect">
            <a:avLst/>
          </a:prstGeom>
        </p:spPr>
      </p:pic>
      <p:sp>
        <p:nvSpPr>
          <p:cNvPr id="18" name="TextBox 7">
            <a:extLst>
              <a:ext uri="{FF2B5EF4-FFF2-40B4-BE49-F238E27FC236}">
                <a16:creationId xmlns="" xmlns:a16="http://schemas.microsoft.com/office/drawing/2014/main" id="{8DE6CD62-A5CF-42EF-B6BB-0447C20B7252}"/>
              </a:ext>
            </a:extLst>
          </p:cNvPr>
          <p:cNvSpPr txBox="1"/>
          <p:nvPr/>
        </p:nvSpPr>
        <p:spPr>
          <a:xfrm>
            <a:off x="3552946" y="2168469"/>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 xmlns:a16="http://schemas.microsoft.com/office/drawing/2014/main" id="{503E0C68-DA60-417A-94AF-3E2A39D1D51A}"/>
              </a:ext>
            </a:extLst>
          </p:cNvPr>
          <p:cNvSpPr txBox="1"/>
          <p:nvPr/>
        </p:nvSpPr>
        <p:spPr>
          <a:xfrm>
            <a:off x="3228427" y="3123195"/>
            <a:ext cx="1965357"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41" name="TextBox 7">
            <a:extLst>
              <a:ext uri="{FF2B5EF4-FFF2-40B4-BE49-F238E27FC236}">
                <a16:creationId xmlns="" xmlns:a16="http://schemas.microsoft.com/office/drawing/2014/main" id="{E837E657-2084-4D5C-B7AC-7BBA83DB7780}"/>
              </a:ext>
            </a:extLst>
          </p:cNvPr>
          <p:cNvSpPr txBox="1"/>
          <p:nvPr/>
        </p:nvSpPr>
        <p:spPr>
          <a:xfrm>
            <a:off x="6268123" y="2165565"/>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2" name="文本框 41">
            <a:extLst>
              <a:ext uri="{FF2B5EF4-FFF2-40B4-BE49-F238E27FC236}">
                <a16:creationId xmlns="" xmlns:a16="http://schemas.microsoft.com/office/drawing/2014/main" id="{BB5FD2D8-8480-4ED1-B939-591ABF78FA82}"/>
              </a:ext>
            </a:extLst>
          </p:cNvPr>
          <p:cNvSpPr txBox="1"/>
          <p:nvPr/>
        </p:nvSpPr>
        <p:spPr>
          <a:xfrm>
            <a:off x="5943604" y="3120291"/>
            <a:ext cx="1965357"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43" name="TextBox 7">
            <a:extLst>
              <a:ext uri="{FF2B5EF4-FFF2-40B4-BE49-F238E27FC236}">
                <a16:creationId xmlns="" xmlns:a16="http://schemas.microsoft.com/office/drawing/2014/main" id="{117106F7-8B8D-488C-9422-A11EBA4CE635}"/>
              </a:ext>
            </a:extLst>
          </p:cNvPr>
          <p:cNvSpPr txBox="1"/>
          <p:nvPr/>
        </p:nvSpPr>
        <p:spPr>
          <a:xfrm>
            <a:off x="9002727" y="2165565"/>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4" name="文本框 43">
            <a:extLst>
              <a:ext uri="{FF2B5EF4-FFF2-40B4-BE49-F238E27FC236}">
                <a16:creationId xmlns="" xmlns:a16="http://schemas.microsoft.com/office/drawing/2014/main" id="{B1D4011E-D01B-4952-A2FC-A1AA6C684224}"/>
              </a:ext>
            </a:extLst>
          </p:cNvPr>
          <p:cNvSpPr txBox="1"/>
          <p:nvPr/>
        </p:nvSpPr>
        <p:spPr>
          <a:xfrm>
            <a:off x="8678208" y="3120291"/>
            <a:ext cx="1965357"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45" name="TextBox 7">
            <a:extLst>
              <a:ext uri="{FF2B5EF4-FFF2-40B4-BE49-F238E27FC236}">
                <a16:creationId xmlns="" xmlns:a16="http://schemas.microsoft.com/office/drawing/2014/main" id="{6A430124-28AF-41BC-9B3F-04CC3FB18432}"/>
              </a:ext>
            </a:extLst>
          </p:cNvPr>
          <p:cNvSpPr txBox="1"/>
          <p:nvPr/>
        </p:nvSpPr>
        <p:spPr>
          <a:xfrm>
            <a:off x="3552946" y="4584033"/>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7" name="文本框 46">
            <a:extLst>
              <a:ext uri="{FF2B5EF4-FFF2-40B4-BE49-F238E27FC236}">
                <a16:creationId xmlns="" xmlns:a16="http://schemas.microsoft.com/office/drawing/2014/main" id="{76E223B2-F930-48E0-953C-7C89F0BF6C7A}"/>
              </a:ext>
            </a:extLst>
          </p:cNvPr>
          <p:cNvSpPr txBox="1"/>
          <p:nvPr/>
        </p:nvSpPr>
        <p:spPr>
          <a:xfrm>
            <a:off x="3228427" y="5538759"/>
            <a:ext cx="1965357"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48" name="TextBox 7">
            <a:extLst>
              <a:ext uri="{FF2B5EF4-FFF2-40B4-BE49-F238E27FC236}">
                <a16:creationId xmlns="" xmlns:a16="http://schemas.microsoft.com/office/drawing/2014/main" id="{ACD4CAE1-C44B-4CAE-9B6F-122F9B1B4C36}"/>
              </a:ext>
            </a:extLst>
          </p:cNvPr>
          <p:cNvSpPr txBox="1"/>
          <p:nvPr/>
        </p:nvSpPr>
        <p:spPr>
          <a:xfrm>
            <a:off x="6268123" y="4581129"/>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9" name="文本框 48">
            <a:extLst>
              <a:ext uri="{FF2B5EF4-FFF2-40B4-BE49-F238E27FC236}">
                <a16:creationId xmlns="" xmlns:a16="http://schemas.microsoft.com/office/drawing/2014/main" id="{547103DF-5B82-49B1-92A5-3463A8BF1EFE}"/>
              </a:ext>
            </a:extLst>
          </p:cNvPr>
          <p:cNvSpPr txBox="1"/>
          <p:nvPr/>
        </p:nvSpPr>
        <p:spPr>
          <a:xfrm>
            <a:off x="5943604" y="5535855"/>
            <a:ext cx="1965357"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50" name="TextBox 7">
            <a:extLst>
              <a:ext uri="{FF2B5EF4-FFF2-40B4-BE49-F238E27FC236}">
                <a16:creationId xmlns="" xmlns:a16="http://schemas.microsoft.com/office/drawing/2014/main" id="{7877947B-FA1E-4F13-BE63-040EE5857B08}"/>
              </a:ext>
            </a:extLst>
          </p:cNvPr>
          <p:cNvSpPr txBox="1"/>
          <p:nvPr/>
        </p:nvSpPr>
        <p:spPr>
          <a:xfrm>
            <a:off x="9002727" y="4581129"/>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1" name="文本框 50">
            <a:extLst>
              <a:ext uri="{FF2B5EF4-FFF2-40B4-BE49-F238E27FC236}">
                <a16:creationId xmlns="" xmlns:a16="http://schemas.microsoft.com/office/drawing/2014/main" id="{413011E5-A838-4482-9F70-07C63B2F21F7}"/>
              </a:ext>
            </a:extLst>
          </p:cNvPr>
          <p:cNvSpPr txBox="1"/>
          <p:nvPr/>
        </p:nvSpPr>
        <p:spPr>
          <a:xfrm>
            <a:off x="8678208" y="5535855"/>
            <a:ext cx="1965357"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52" name="TextBox 7">
            <a:extLst>
              <a:ext uri="{FF2B5EF4-FFF2-40B4-BE49-F238E27FC236}">
                <a16:creationId xmlns="" xmlns:a16="http://schemas.microsoft.com/office/drawing/2014/main" id="{C2041505-C2B6-4F62-AB5B-96088B27BFC2}"/>
              </a:ext>
            </a:extLst>
          </p:cNvPr>
          <p:cNvSpPr txBox="1"/>
          <p:nvPr/>
        </p:nvSpPr>
        <p:spPr>
          <a:xfrm>
            <a:off x="1089999" y="3476370"/>
            <a:ext cx="1323439" cy="707886"/>
          </a:xfrm>
          <a:prstGeom prst="rect">
            <a:avLst/>
          </a:prstGeom>
          <a:noFill/>
        </p:spPr>
        <p:txBody>
          <a:bodyPr wrap="square" rtlCol="0">
            <a:spAutoFit/>
          </a:bodyPr>
          <a:lstStyle/>
          <a:p>
            <a:pPr algn="ctr" defTabSz="1219020"/>
            <a:r>
              <a:rPr lang="zh-CN" altLang="en-US" sz="2000" dirty="0">
                <a:solidFill>
                  <a:prstClr val="white"/>
                </a:solidFill>
                <a:latin typeface="方正黑体简体" panose="02010601030101010101" pitchFamily="2" charset="-122"/>
                <a:ea typeface="方正黑体简体" panose="02010601030101010101" pitchFamily="2" charset="-122"/>
                <a:cs typeface="+mn-ea"/>
                <a:sym typeface="+mn-lt"/>
              </a:rPr>
              <a:t>业务</a:t>
            </a:r>
            <a:endParaRPr lang="en-US" altLang="zh-CN" sz="2000" dirty="0">
              <a:solidFill>
                <a:prstClr val="white"/>
              </a:solidFill>
              <a:latin typeface="方正黑体简体" panose="02010601030101010101" pitchFamily="2" charset="-122"/>
              <a:ea typeface="方正黑体简体" panose="02010601030101010101" pitchFamily="2" charset="-122"/>
              <a:cs typeface="+mn-ea"/>
              <a:sym typeface="+mn-lt"/>
            </a:endParaRPr>
          </a:p>
          <a:p>
            <a:pPr algn="ctr" defTabSz="1219020"/>
            <a:r>
              <a:rPr lang="zh-CN" altLang="en-US" sz="2000" dirty="0">
                <a:solidFill>
                  <a:prstClr val="white"/>
                </a:solidFill>
                <a:latin typeface="方正黑体简体" panose="02010601030101010101" pitchFamily="2" charset="-122"/>
                <a:ea typeface="方正黑体简体" panose="02010601030101010101" pitchFamily="2" charset="-122"/>
                <a:cs typeface="+mn-ea"/>
                <a:sym typeface="+mn-lt"/>
              </a:rPr>
              <a:t>成本</a:t>
            </a:r>
            <a:endParaRPr lang="en-US" altLang="zh-CN" sz="20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8075062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par>
                                <p:cTn id="23" presetID="53" presetClass="entr" presetSubtype="16"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53" presetClass="entr" presetSubtype="16"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par>
                                <p:cTn id="43" presetID="53" presetClass="entr" presetSubtype="16" fill="hold" nodeType="with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p:cTn id="45" dur="500" fill="hold"/>
                                        <p:tgtEl>
                                          <p:spTgt spid="25"/>
                                        </p:tgtEl>
                                        <p:attrNameLst>
                                          <p:attrName>ppt_w</p:attrName>
                                        </p:attrNameLst>
                                      </p:cBhvr>
                                      <p:tavLst>
                                        <p:tav tm="0">
                                          <p:val>
                                            <p:fltVal val="0"/>
                                          </p:val>
                                        </p:tav>
                                        <p:tav tm="100000">
                                          <p:val>
                                            <p:strVal val="#ppt_w"/>
                                          </p:val>
                                        </p:tav>
                                      </p:tavLst>
                                    </p:anim>
                                    <p:anim calcmode="lin" valueType="num">
                                      <p:cBhvr>
                                        <p:cTn id="46" dur="500" fill="hold"/>
                                        <p:tgtEl>
                                          <p:spTgt spid="25"/>
                                        </p:tgtEl>
                                        <p:attrNameLst>
                                          <p:attrName>ppt_h</p:attrName>
                                        </p:attrNameLst>
                                      </p:cBhvr>
                                      <p:tavLst>
                                        <p:tav tm="0">
                                          <p:val>
                                            <p:fltVal val="0"/>
                                          </p:val>
                                        </p:tav>
                                        <p:tav tm="100000">
                                          <p:val>
                                            <p:strVal val="#ppt_h"/>
                                          </p:val>
                                        </p:tav>
                                      </p:tavLst>
                                    </p:anim>
                                    <p:animEffect transition="in" filter="fade">
                                      <p:cBhvr>
                                        <p:cTn id="47" dur="500"/>
                                        <p:tgtEl>
                                          <p:spTgt spid="25"/>
                                        </p:tgtEl>
                                      </p:cBhvr>
                                    </p:animEffect>
                                  </p:childTnLst>
                                </p:cTn>
                              </p:par>
                              <p:par>
                                <p:cTn id="48" presetID="53" presetClass="entr" presetSubtype="16" fill="hold"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ppt_w</p:attrName>
                                        </p:attrNameLst>
                                      </p:cBhvr>
                                      <p:tavLst>
                                        <p:tav tm="0">
                                          <p:val>
                                            <p:fltVal val="0"/>
                                          </p:val>
                                        </p:tav>
                                        <p:tav tm="100000">
                                          <p:val>
                                            <p:strVal val="#ppt_w"/>
                                          </p:val>
                                        </p:tav>
                                      </p:tavLst>
                                    </p:anim>
                                    <p:anim calcmode="lin" valueType="num">
                                      <p:cBhvr>
                                        <p:cTn id="51" dur="500" fill="hold"/>
                                        <p:tgtEl>
                                          <p:spTgt spid="11"/>
                                        </p:tgtEl>
                                        <p:attrNameLst>
                                          <p:attrName>ppt_h</p:attrName>
                                        </p:attrNameLst>
                                      </p:cBhvr>
                                      <p:tavLst>
                                        <p:tav tm="0">
                                          <p:val>
                                            <p:fltVal val="0"/>
                                          </p:val>
                                        </p:tav>
                                        <p:tav tm="100000">
                                          <p:val>
                                            <p:strVal val="#ppt_h"/>
                                          </p:val>
                                        </p:tav>
                                      </p:tavLst>
                                    </p:anim>
                                    <p:animEffect transition="in" filter="fade">
                                      <p:cBhvr>
                                        <p:cTn id="52" dur="500"/>
                                        <p:tgtEl>
                                          <p:spTgt spid="11"/>
                                        </p:tgtEl>
                                      </p:cBhvr>
                                    </p:animEffect>
                                  </p:childTnLst>
                                </p:cTn>
                              </p:par>
                              <p:par>
                                <p:cTn id="53" presetID="53" presetClass="entr" presetSubtype="16" fill="hold" nodeType="with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p:cTn id="55" dur="500" fill="hold"/>
                                        <p:tgtEl>
                                          <p:spTgt spid="31"/>
                                        </p:tgtEl>
                                        <p:attrNameLst>
                                          <p:attrName>ppt_w</p:attrName>
                                        </p:attrNameLst>
                                      </p:cBhvr>
                                      <p:tavLst>
                                        <p:tav tm="0">
                                          <p:val>
                                            <p:fltVal val="0"/>
                                          </p:val>
                                        </p:tav>
                                        <p:tav tm="100000">
                                          <p:val>
                                            <p:strVal val="#ppt_w"/>
                                          </p:val>
                                        </p:tav>
                                      </p:tavLst>
                                    </p:anim>
                                    <p:anim calcmode="lin" valueType="num">
                                      <p:cBhvr>
                                        <p:cTn id="56" dur="500" fill="hold"/>
                                        <p:tgtEl>
                                          <p:spTgt spid="31"/>
                                        </p:tgtEl>
                                        <p:attrNameLst>
                                          <p:attrName>ppt_h</p:attrName>
                                        </p:attrNameLst>
                                      </p:cBhvr>
                                      <p:tavLst>
                                        <p:tav tm="0">
                                          <p:val>
                                            <p:fltVal val="0"/>
                                          </p:val>
                                        </p:tav>
                                        <p:tav tm="100000">
                                          <p:val>
                                            <p:strVal val="#ppt_h"/>
                                          </p:val>
                                        </p:tav>
                                      </p:tavLst>
                                    </p:anim>
                                    <p:animEffect transition="in" filter="fade">
                                      <p:cBhvr>
                                        <p:cTn id="57" dur="500"/>
                                        <p:tgtEl>
                                          <p:spTgt spid="31"/>
                                        </p:tgtEl>
                                      </p:cBhvr>
                                    </p:animEffect>
                                  </p:childTnLst>
                                </p:cTn>
                              </p:par>
                              <p:par>
                                <p:cTn id="58" presetID="53" presetClass="entr" presetSubtype="16" fill="hold" nodeType="with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p:cTn id="60" dur="500" fill="hold"/>
                                        <p:tgtEl>
                                          <p:spTgt spid="35"/>
                                        </p:tgtEl>
                                        <p:attrNameLst>
                                          <p:attrName>ppt_w</p:attrName>
                                        </p:attrNameLst>
                                      </p:cBhvr>
                                      <p:tavLst>
                                        <p:tav tm="0">
                                          <p:val>
                                            <p:fltVal val="0"/>
                                          </p:val>
                                        </p:tav>
                                        <p:tav tm="100000">
                                          <p:val>
                                            <p:strVal val="#ppt_w"/>
                                          </p:val>
                                        </p:tav>
                                      </p:tavLst>
                                    </p:anim>
                                    <p:anim calcmode="lin" valueType="num">
                                      <p:cBhvr>
                                        <p:cTn id="61" dur="500" fill="hold"/>
                                        <p:tgtEl>
                                          <p:spTgt spid="35"/>
                                        </p:tgtEl>
                                        <p:attrNameLst>
                                          <p:attrName>ppt_h</p:attrName>
                                        </p:attrNameLst>
                                      </p:cBhvr>
                                      <p:tavLst>
                                        <p:tav tm="0">
                                          <p:val>
                                            <p:fltVal val="0"/>
                                          </p:val>
                                        </p:tav>
                                        <p:tav tm="100000">
                                          <p:val>
                                            <p:strVal val="#ppt_h"/>
                                          </p:val>
                                        </p:tav>
                                      </p:tavLst>
                                    </p:anim>
                                    <p:animEffect transition="in" filter="fade">
                                      <p:cBhvr>
                                        <p:cTn id="62" dur="500"/>
                                        <p:tgtEl>
                                          <p:spTgt spid="35"/>
                                        </p:tgtEl>
                                      </p:cBhvr>
                                    </p:animEffect>
                                  </p:childTnLst>
                                </p:cTn>
                              </p:par>
                              <p:par>
                                <p:cTn id="63" presetID="53" presetClass="entr" presetSubtype="16" fill="hold" nodeType="with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p:cTn id="65" dur="500" fill="hold"/>
                                        <p:tgtEl>
                                          <p:spTgt spid="36"/>
                                        </p:tgtEl>
                                        <p:attrNameLst>
                                          <p:attrName>ppt_w</p:attrName>
                                        </p:attrNameLst>
                                      </p:cBhvr>
                                      <p:tavLst>
                                        <p:tav tm="0">
                                          <p:val>
                                            <p:fltVal val="0"/>
                                          </p:val>
                                        </p:tav>
                                        <p:tav tm="100000">
                                          <p:val>
                                            <p:strVal val="#ppt_w"/>
                                          </p:val>
                                        </p:tav>
                                      </p:tavLst>
                                    </p:anim>
                                    <p:anim calcmode="lin" valueType="num">
                                      <p:cBhvr>
                                        <p:cTn id="66" dur="500" fill="hold"/>
                                        <p:tgtEl>
                                          <p:spTgt spid="36"/>
                                        </p:tgtEl>
                                        <p:attrNameLst>
                                          <p:attrName>ppt_h</p:attrName>
                                        </p:attrNameLst>
                                      </p:cBhvr>
                                      <p:tavLst>
                                        <p:tav tm="0">
                                          <p:val>
                                            <p:fltVal val="0"/>
                                          </p:val>
                                        </p:tav>
                                        <p:tav tm="100000">
                                          <p:val>
                                            <p:strVal val="#ppt_h"/>
                                          </p:val>
                                        </p:tav>
                                      </p:tavLst>
                                    </p:anim>
                                    <p:animEffect transition="in" filter="fade">
                                      <p:cBhvr>
                                        <p:cTn id="67" dur="500"/>
                                        <p:tgtEl>
                                          <p:spTgt spid="36"/>
                                        </p:tgtEl>
                                      </p:cBhvr>
                                    </p:animEffect>
                                  </p:childTnLst>
                                </p:cTn>
                              </p:par>
                              <p:par>
                                <p:cTn id="68" presetID="53" presetClass="entr" presetSubtype="16" fill="hold" nodeType="withEffect">
                                  <p:stCondLst>
                                    <p:cond delay="0"/>
                                  </p:stCondLst>
                                  <p:childTnLst>
                                    <p:set>
                                      <p:cBhvr>
                                        <p:cTn id="69" dur="1" fill="hold">
                                          <p:stCondLst>
                                            <p:cond delay="0"/>
                                          </p:stCondLst>
                                        </p:cTn>
                                        <p:tgtEl>
                                          <p:spTgt spid="37"/>
                                        </p:tgtEl>
                                        <p:attrNameLst>
                                          <p:attrName>style.visibility</p:attrName>
                                        </p:attrNameLst>
                                      </p:cBhvr>
                                      <p:to>
                                        <p:strVal val="visible"/>
                                      </p:to>
                                    </p:set>
                                    <p:anim calcmode="lin" valueType="num">
                                      <p:cBhvr>
                                        <p:cTn id="70" dur="500" fill="hold"/>
                                        <p:tgtEl>
                                          <p:spTgt spid="37"/>
                                        </p:tgtEl>
                                        <p:attrNameLst>
                                          <p:attrName>ppt_w</p:attrName>
                                        </p:attrNameLst>
                                      </p:cBhvr>
                                      <p:tavLst>
                                        <p:tav tm="0">
                                          <p:val>
                                            <p:fltVal val="0"/>
                                          </p:val>
                                        </p:tav>
                                        <p:tav tm="100000">
                                          <p:val>
                                            <p:strVal val="#ppt_w"/>
                                          </p:val>
                                        </p:tav>
                                      </p:tavLst>
                                    </p:anim>
                                    <p:anim calcmode="lin" valueType="num">
                                      <p:cBhvr>
                                        <p:cTn id="71" dur="500" fill="hold"/>
                                        <p:tgtEl>
                                          <p:spTgt spid="37"/>
                                        </p:tgtEl>
                                        <p:attrNameLst>
                                          <p:attrName>ppt_h</p:attrName>
                                        </p:attrNameLst>
                                      </p:cBhvr>
                                      <p:tavLst>
                                        <p:tav tm="0">
                                          <p:val>
                                            <p:fltVal val="0"/>
                                          </p:val>
                                        </p:tav>
                                        <p:tav tm="100000">
                                          <p:val>
                                            <p:strVal val="#ppt_h"/>
                                          </p:val>
                                        </p:tav>
                                      </p:tavLst>
                                    </p:anim>
                                    <p:animEffect transition="in" filter="fade">
                                      <p:cBhvr>
                                        <p:cTn id="72" dur="500"/>
                                        <p:tgtEl>
                                          <p:spTgt spid="37"/>
                                        </p:tgtEl>
                                      </p:cBhvr>
                                    </p:animEffect>
                                  </p:childTnLst>
                                </p:cTn>
                              </p:par>
                              <p:par>
                                <p:cTn id="73" presetID="53" presetClass="entr" presetSubtype="16" fill="hold" nodeType="withEffect">
                                  <p:stCondLst>
                                    <p:cond delay="0"/>
                                  </p:stCondLst>
                                  <p:childTnLst>
                                    <p:set>
                                      <p:cBhvr>
                                        <p:cTn id="74" dur="1" fill="hold">
                                          <p:stCondLst>
                                            <p:cond delay="0"/>
                                          </p:stCondLst>
                                        </p:cTn>
                                        <p:tgtEl>
                                          <p:spTgt spid="38"/>
                                        </p:tgtEl>
                                        <p:attrNameLst>
                                          <p:attrName>style.visibility</p:attrName>
                                        </p:attrNameLst>
                                      </p:cBhvr>
                                      <p:to>
                                        <p:strVal val="visible"/>
                                      </p:to>
                                    </p:set>
                                    <p:anim calcmode="lin" valueType="num">
                                      <p:cBhvr>
                                        <p:cTn id="75" dur="500" fill="hold"/>
                                        <p:tgtEl>
                                          <p:spTgt spid="38"/>
                                        </p:tgtEl>
                                        <p:attrNameLst>
                                          <p:attrName>ppt_w</p:attrName>
                                        </p:attrNameLst>
                                      </p:cBhvr>
                                      <p:tavLst>
                                        <p:tav tm="0">
                                          <p:val>
                                            <p:fltVal val="0"/>
                                          </p:val>
                                        </p:tav>
                                        <p:tav tm="100000">
                                          <p:val>
                                            <p:strVal val="#ppt_w"/>
                                          </p:val>
                                        </p:tav>
                                      </p:tavLst>
                                    </p:anim>
                                    <p:anim calcmode="lin" valueType="num">
                                      <p:cBhvr>
                                        <p:cTn id="76" dur="500" fill="hold"/>
                                        <p:tgtEl>
                                          <p:spTgt spid="38"/>
                                        </p:tgtEl>
                                        <p:attrNameLst>
                                          <p:attrName>ppt_h</p:attrName>
                                        </p:attrNameLst>
                                      </p:cBhvr>
                                      <p:tavLst>
                                        <p:tav tm="0">
                                          <p:val>
                                            <p:fltVal val="0"/>
                                          </p:val>
                                        </p:tav>
                                        <p:tav tm="100000">
                                          <p:val>
                                            <p:strVal val="#ppt_h"/>
                                          </p:val>
                                        </p:tav>
                                      </p:tavLst>
                                    </p:anim>
                                    <p:animEffect transition="in" filter="fade">
                                      <p:cBhvr>
                                        <p:cTn id="77" dur="500"/>
                                        <p:tgtEl>
                                          <p:spTgt spid="38"/>
                                        </p:tgtEl>
                                      </p:cBhvr>
                                    </p:animEffect>
                                  </p:childTnLst>
                                </p:cTn>
                              </p:par>
                              <p:par>
                                <p:cTn id="78" presetID="53" presetClass="entr" presetSubtype="16" fill="hold" nodeType="withEffect">
                                  <p:stCondLst>
                                    <p:cond delay="0"/>
                                  </p:stCondLst>
                                  <p:childTnLst>
                                    <p:set>
                                      <p:cBhvr>
                                        <p:cTn id="79" dur="1" fill="hold">
                                          <p:stCondLst>
                                            <p:cond delay="0"/>
                                          </p:stCondLst>
                                        </p:cTn>
                                        <p:tgtEl>
                                          <p:spTgt spid="39"/>
                                        </p:tgtEl>
                                        <p:attrNameLst>
                                          <p:attrName>style.visibility</p:attrName>
                                        </p:attrNameLst>
                                      </p:cBhvr>
                                      <p:to>
                                        <p:strVal val="visible"/>
                                      </p:to>
                                    </p:set>
                                    <p:anim calcmode="lin" valueType="num">
                                      <p:cBhvr>
                                        <p:cTn id="80" dur="500" fill="hold"/>
                                        <p:tgtEl>
                                          <p:spTgt spid="39"/>
                                        </p:tgtEl>
                                        <p:attrNameLst>
                                          <p:attrName>ppt_w</p:attrName>
                                        </p:attrNameLst>
                                      </p:cBhvr>
                                      <p:tavLst>
                                        <p:tav tm="0">
                                          <p:val>
                                            <p:fltVal val="0"/>
                                          </p:val>
                                        </p:tav>
                                        <p:tav tm="100000">
                                          <p:val>
                                            <p:strVal val="#ppt_w"/>
                                          </p:val>
                                        </p:tav>
                                      </p:tavLst>
                                    </p:anim>
                                    <p:anim calcmode="lin" valueType="num">
                                      <p:cBhvr>
                                        <p:cTn id="81" dur="500" fill="hold"/>
                                        <p:tgtEl>
                                          <p:spTgt spid="39"/>
                                        </p:tgtEl>
                                        <p:attrNameLst>
                                          <p:attrName>ppt_h</p:attrName>
                                        </p:attrNameLst>
                                      </p:cBhvr>
                                      <p:tavLst>
                                        <p:tav tm="0">
                                          <p:val>
                                            <p:fltVal val="0"/>
                                          </p:val>
                                        </p:tav>
                                        <p:tav tm="100000">
                                          <p:val>
                                            <p:strVal val="#ppt_h"/>
                                          </p:val>
                                        </p:tav>
                                      </p:tavLst>
                                    </p:anim>
                                    <p:animEffect transition="in" filter="fade">
                                      <p:cBhvr>
                                        <p:cTn id="82" dur="500"/>
                                        <p:tgtEl>
                                          <p:spTgt spid="39"/>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p:cTn id="85" dur="500" fill="hold"/>
                                        <p:tgtEl>
                                          <p:spTgt spid="18"/>
                                        </p:tgtEl>
                                        <p:attrNameLst>
                                          <p:attrName>ppt_w</p:attrName>
                                        </p:attrNameLst>
                                      </p:cBhvr>
                                      <p:tavLst>
                                        <p:tav tm="0">
                                          <p:val>
                                            <p:fltVal val="0"/>
                                          </p:val>
                                        </p:tav>
                                        <p:tav tm="100000">
                                          <p:val>
                                            <p:strVal val="#ppt_w"/>
                                          </p:val>
                                        </p:tav>
                                      </p:tavLst>
                                    </p:anim>
                                    <p:anim calcmode="lin" valueType="num">
                                      <p:cBhvr>
                                        <p:cTn id="86" dur="500" fill="hold"/>
                                        <p:tgtEl>
                                          <p:spTgt spid="18"/>
                                        </p:tgtEl>
                                        <p:attrNameLst>
                                          <p:attrName>ppt_h</p:attrName>
                                        </p:attrNameLst>
                                      </p:cBhvr>
                                      <p:tavLst>
                                        <p:tav tm="0">
                                          <p:val>
                                            <p:fltVal val="0"/>
                                          </p:val>
                                        </p:tav>
                                        <p:tav tm="100000">
                                          <p:val>
                                            <p:strVal val="#ppt_h"/>
                                          </p:val>
                                        </p:tav>
                                      </p:tavLst>
                                    </p:anim>
                                    <p:animEffect transition="in" filter="fade">
                                      <p:cBhvr>
                                        <p:cTn id="87" dur="500"/>
                                        <p:tgtEl>
                                          <p:spTgt spid="18"/>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p:cTn id="90" dur="500" fill="hold"/>
                                        <p:tgtEl>
                                          <p:spTgt spid="19"/>
                                        </p:tgtEl>
                                        <p:attrNameLst>
                                          <p:attrName>ppt_w</p:attrName>
                                        </p:attrNameLst>
                                      </p:cBhvr>
                                      <p:tavLst>
                                        <p:tav tm="0">
                                          <p:val>
                                            <p:fltVal val="0"/>
                                          </p:val>
                                        </p:tav>
                                        <p:tav tm="100000">
                                          <p:val>
                                            <p:strVal val="#ppt_w"/>
                                          </p:val>
                                        </p:tav>
                                      </p:tavLst>
                                    </p:anim>
                                    <p:anim calcmode="lin" valueType="num">
                                      <p:cBhvr>
                                        <p:cTn id="91" dur="500" fill="hold"/>
                                        <p:tgtEl>
                                          <p:spTgt spid="19"/>
                                        </p:tgtEl>
                                        <p:attrNameLst>
                                          <p:attrName>ppt_h</p:attrName>
                                        </p:attrNameLst>
                                      </p:cBhvr>
                                      <p:tavLst>
                                        <p:tav tm="0">
                                          <p:val>
                                            <p:fltVal val="0"/>
                                          </p:val>
                                        </p:tav>
                                        <p:tav tm="100000">
                                          <p:val>
                                            <p:strVal val="#ppt_h"/>
                                          </p:val>
                                        </p:tav>
                                      </p:tavLst>
                                    </p:anim>
                                    <p:animEffect transition="in" filter="fade">
                                      <p:cBhvr>
                                        <p:cTn id="92" dur="500"/>
                                        <p:tgtEl>
                                          <p:spTgt spid="1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41"/>
                                        </p:tgtEl>
                                        <p:attrNameLst>
                                          <p:attrName>style.visibility</p:attrName>
                                        </p:attrNameLst>
                                      </p:cBhvr>
                                      <p:to>
                                        <p:strVal val="visible"/>
                                      </p:to>
                                    </p:set>
                                    <p:anim calcmode="lin" valueType="num">
                                      <p:cBhvr>
                                        <p:cTn id="95" dur="500" fill="hold"/>
                                        <p:tgtEl>
                                          <p:spTgt spid="41"/>
                                        </p:tgtEl>
                                        <p:attrNameLst>
                                          <p:attrName>ppt_w</p:attrName>
                                        </p:attrNameLst>
                                      </p:cBhvr>
                                      <p:tavLst>
                                        <p:tav tm="0">
                                          <p:val>
                                            <p:fltVal val="0"/>
                                          </p:val>
                                        </p:tav>
                                        <p:tav tm="100000">
                                          <p:val>
                                            <p:strVal val="#ppt_w"/>
                                          </p:val>
                                        </p:tav>
                                      </p:tavLst>
                                    </p:anim>
                                    <p:anim calcmode="lin" valueType="num">
                                      <p:cBhvr>
                                        <p:cTn id="96" dur="500" fill="hold"/>
                                        <p:tgtEl>
                                          <p:spTgt spid="41"/>
                                        </p:tgtEl>
                                        <p:attrNameLst>
                                          <p:attrName>ppt_h</p:attrName>
                                        </p:attrNameLst>
                                      </p:cBhvr>
                                      <p:tavLst>
                                        <p:tav tm="0">
                                          <p:val>
                                            <p:fltVal val="0"/>
                                          </p:val>
                                        </p:tav>
                                        <p:tav tm="100000">
                                          <p:val>
                                            <p:strVal val="#ppt_h"/>
                                          </p:val>
                                        </p:tav>
                                      </p:tavLst>
                                    </p:anim>
                                    <p:animEffect transition="in" filter="fade">
                                      <p:cBhvr>
                                        <p:cTn id="97" dur="500"/>
                                        <p:tgtEl>
                                          <p:spTgt spid="4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42"/>
                                        </p:tgtEl>
                                        <p:attrNameLst>
                                          <p:attrName>style.visibility</p:attrName>
                                        </p:attrNameLst>
                                      </p:cBhvr>
                                      <p:to>
                                        <p:strVal val="visible"/>
                                      </p:to>
                                    </p:set>
                                    <p:anim calcmode="lin" valueType="num">
                                      <p:cBhvr>
                                        <p:cTn id="100" dur="500" fill="hold"/>
                                        <p:tgtEl>
                                          <p:spTgt spid="42"/>
                                        </p:tgtEl>
                                        <p:attrNameLst>
                                          <p:attrName>ppt_w</p:attrName>
                                        </p:attrNameLst>
                                      </p:cBhvr>
                                      <p:tavLst>
                                        <p:tav tm="0">
                                          <p:val>
                                            <p:fltVal val="0"/>
                                          </p:val>
                                        </p:tav>
                                        <p:tav tm="100000">
                                          <p:val>
                                            <p:strVal val="#ppt_w"/>
                                          </p:val>
                                        </p:tav>
                                      </p:tavLst>
                                    </p:anim>
                                    <p:anim calcmode="lin" valueType="num">
                                      <p:cBhvr>
                                        <p:cTn id="101" dur="500" fill="hold"/>
                                        <p:tgtEl>
                                          <p:spTgt spid="42"/>
                                        </p:tgtEl>
                                        <p:attrNameLst>
                                          <p:attrName>ppt_h</p:attrName>
                                        </p:attrNameLst>
                                      </p:cBhvr>
                                      <p:tavLst>
                                        <p:tav tm="0">
                                          <p:val>
                                            <p:fltVal val="0"/>
                                          </p:val>
                                        </p:tav>
                                        <p:tav tm="100000">
                                          <p:val>
                                            <p:strVal val="#ppt_h"/>
                                          </p:val>
                                        </p:tav>
                                      </p:tavLst>
                                    </p:anim>
                                    <p:animEffect transition="in" filter="fade">
                                      <p:cBhvr>
                                        <p:cTn id="102" dur="500"/>
                                        <p:tgtEl>
                                          <p:spTgt spid="42"/>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cBhvr>
                                        <p:cTn id="105" dur="500" fill="hold"/>
                                        <p:tgtEl>
                                          <p:spTgt spid="43"/>
                                        </p:tgtEl>
                                        <p:attrNameLst>
                                          <p:attrName>ppt_w</p:attrName>
                                        </p:attrNameLst>
                                      </p:cBhvr>
                                      <p:tavLst>
                                        <p:tav tm="0">
                                          <p:val>
                                            <p:fltVal val="0"/>
                                          </p:val>
                                        </p:tav>
                                        <p:tav tm="100000">
                                          <p:val>
                                            <p:strVal val="#ppt_w"/>
                                          </p:val>
                                        </p:tav>
                                      </p:tavLst>
                                    </p:anim>
                                    <p:anim calcmode="lin" valueType="num">
                                      <p:cBhvr>
                                        <p:cTn id="106" dur="500" fill="hold"/>
                                        <p:tgtEl>
                                          <p:spTgt spid="43"/>
                                        </p:tgtEl>
                                        <p:attrNameLst>
                                          <p:attrName>ppt_h</p:attrName>
                                        </p:attrNameLst>
                                      </p:cBhvr>
                                      <p:tavLst>
                                        <p:tav tm="0">
                                          <p:val>
                                            <p:fltVal val="0"/>
                                          </p:val>
                                        </p:tav>
                                        <p:tav tm="100000">
                                          <p:val>
                                            <p:strVal val="#ppt_h"/>
                                          </p:val>
                                        </p:tav>
                                      </p:tavLst>
                                    </p:anim>
                                    <p:animEffect transition="in" filter="fade">
                                      <p:cBhvr>
                                        <p:cTn id="107" dur="500"/>
                                        <p:tgtEl>
                                          <p:spTgt spid="43"/>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44"/>
                                        </p:tgtEl>
                                        <p:attrNameLst>
                                          <p:attrName>style.visibility</p:attrName>
                                        </p:attrNameLst>
                                      </p:cBhvr>
                                      <p:to>
                                        <p:strVal val="visible"/>
                                      </p:to>
                                    </p:set>
                                    <p:anim calcmode="lin" valueType="num">
                                      <p:cBhvr>
                                        <p:cTn id="110" dur="500" fill="hold"/>
                                        <p:tgtEl>
                                          <p:spTgt spid="44"/>
                                        </p:tgtEl>
                                        <p:attrNameLst>
                                          <p:attrName>ppt_w</p:attrName>
                                        </p:attrNameLst>
                                      </p:cBhvr>
                                      <p:tavLst>
                                        <p:tav tm="0">
                                          <p:val>
                                            <p:fltVal val="0"/>
                                          </p:val>
                                        </p:tav>
                                        <p:tav tm="100000">
                                          <p:val>
                                            <p:strVal val="#ppt_w"/>
                                          </p:val>
                                        </p:tav>
                                      </p:tavLst>
                                    </p:anim>
                                    <p:anim calcmode="lin" valueType="num">
                                      <p:cBhvr>
                                        <p:cTn id="111" dur="500" fill="hold"/>
                                        <p:tgtEl>
                                          <p:spTgt spid="44"/>
                                        </p:tgtEl>
                                        <p:attrNameLst>
                                          <p:attrName>ppt_h</p:attrName>
                                        </p:attrNameLst>
                                      </p:cBhvr>
                                      <p:tavLst>
                                        <p:tav tm="0">
                                          <p:val>
                                            <p:fltVal val="0"/>
                                          </p:val>
                                        </p:tav>
                                        <p:tav tm="100000">
                                          <p:val>
                                            <p:strVal val="#ppt_h"/>
                                          </p:val>
                                        </p:tav>
                                      </p:tavLst>
                                    </p:anim>
                                    <p:animEffect transition="in" filter="fade">
                                      <p:cBhvr>
                                        <p:cTn id="112" dur="500"/>
                                        <p:tgtEl>
                                          <p:spTgt spid="44"/>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45"/>
                                        </p:tgtEl>
                                        <p:attrNameLst>
                                          <p:attrName>style.visibility</p:attrName>
                                        </p:attrNameLst>
                                      </p:cBhvr>
                                      <p:to>
                                        <p:strVal val="visible"/>
                                      </p:to>
                                    </p:set>
                                    <p:anim calcmode="lin" valueType="num">
                                      <p:cBhvr>
                                        <p:cTn id="115" dur="500" fill="hold"/>
                                        <p:tgtEl>
                                          <p:spTgt spid="45"/>
                                        </p:tgtEl>
                                        <p:attrNameLst>
                                          <p:attrName>ppt_w</p:attrName>
                                        </p:attrNameLst>
                                      </p:cBhvr>
                                      <p:tavLst>
                                        <p:tav tm="0">
                                          <p:val>
                                            <p:fltVal val="0"/>
                                          </p:val>
                                        </p:tav>
                                        <p:tav tm="100000">
                                          <p:val>
                                            <p:strVal val="#ppt_w"/>
                                          </p:val>
                                        </p:tav>
                                      </p:tavLst>
                                    </p:anim>
                                    <p:anim calcmode="lin" valueType="num">
                                      <p:cBhvr>
                                        <p:cTn id="116" dur="500" fill="hold"/>
                                        <p:tgtEl>
                                          <p:spTgt spid="45"/>
                                        </p:tgtEl>
                                        <p:attrNameLst>
                                          <p:attrName>ppt_h</p:attrName>
                                        </p:attrNameLst>
                                      </p:cBhvr>
                                      <p:tavLst>
                                        <p:tav tm="0">
                                          <p:val>
                                            <p:fltVal val="0"/>
                                          </p:val>
                                        </p:tav>
                                        <p:tav tm="100000">
                                          <p:val>
                                            <p:strVal val="#ppt_h"/>
                                          </p:val>
                                        </p:tav>
                                      </p:tavLst>
                                    </p:anim>
                                    <p:animEffect transition="in" filter="fade">
                                      <p:cBhvr>
                                        <p:cTn id="117" dur="500"/>
                                        <p:tgtEl>
                                          <p:spTgt spid="45"/>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47"/>
                                        </p:tgtEl>
                                        <p:attrNameLst>
                                          <p:attrName>style.visibility</p:attrName>
                                        </p:attrNameLst>
                                      </p:cBhvr>
                                      <p:to>
                                        <p:strVal val="visible"/>
                                      </p:to>
                                    </p:set>
                                    <p:anim calcmode="lin" valueType="num">
                                      <p:cBhvr>
                                        <p:cTn id="120" dur="500" fill="hold"/>
                                        <p:tgtEl>
                                          <p:spTgt spid="47"/>
                                        </p:tgtEl>
                                        <p:attrNameLst>
                                          <p:attrName>ppt_w</p:attrName>
                                        </p:attrNameLst>
                                      </p:cBhvr>
                                      <p:tavLst>
                                        <p:tav tm="0">
                                          <p:val>
                                            <p:fltVal val="0"/>
                                          </p:val>
                                        </p:tav>
                                        <p:tav tm="100000">
                                          <p:val>
                                            <p:strVal val="#ppt_w"/>
                                          </p:val>
                                        </p:tav>
                                      </p:tavLst>
                                    </p:anim>
                                    <p:anim calcmode="lin" valueType="num">
                                      <p:cBhvr>
                                        <p:cTn id="121" dur="500" fill="hold"/>
                                        <p:tgtEl>
                                          <p:spTgt spid="47"/>
                                        </p:tgtEl>
                                        <p:attrNameLst>
                                          <p:attrName>ppt_h</p:attrName>
                                        </p:attrNameLst>
                                      </p:cBhvr>
                                      <p:tavLst>
                                        <p:tav tm="0">
                                          <p:val>
                                            <p:fltVal val="0"/>
                                          </p:val>
                                        </p:tav>
                                        <p:tav tm="100000">
                                          <p:val>
                                            <p:strVal val="#ppt_h"/>
                                          </p:val>
                                        </p:tav>
                                      </p:tavLst>
                                    </p:anim>
                                    <p:animEffect transition="in" filter="fade">
                                      <p:cBhvr>
                                        <p:cTn id="122" dur="500"/>
                                        <p:tgtEl>
                                          <p:spTgt spid="47"/>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48"/>
                                        </p:tgtEl>
                                        <p:attrNameLst>
                                          <p:attrName>style.visibility</p:attrName>
                                        </p:attrNameLst>
                                      </p:cBhvr>
                                      <p:to>
                                        <p:strVal val="visible"/>
                                      </p:to>
                                    </p:set>
                                    <p:anim calcmode="lin" valueType="num">
                                      <p:cBhvr>
                                        <p:cTn id="125" dur="500" fill="hold"/>
                                        <p:tgtEl>
                                          <p:spTgt spid="48"/>
                                        </p:tgtEl>
                                        <p:attrNameLst>
                                          <p:attrName>ppt_w</p:attrName>
                                        </p:attrNameLst>
                                      </p:cBhvr>
                                      <p:tavLst>
                                        <p:tav tm="0">
                                          <p:val>
                                            <p:fltVal val="0"/>
                                          </p:val>
                                        </p:tav>
                                        <p:tav tm="100000">
                                          <p:val>
                                            <p:strVal val="#ppt_w"/>
                                          </p:val>
                                        </p:tav>
                                      </p:tavLst>
                                    </p:anim>
                                    <p:anim calcmode="lin" valueType="num">
                                      <p:cBhvr>
                                        <p:cTn id="126" dur="500" fill="hold"/>
                                        <p:tgtEl>
                                          <p:spTgt spid="48"/>
                                        </p:tgtEl>
                                        <p:attrNameLst>
                                          <p:attrName>ppt_h</p:attrName>
                                        </p:attrNameLst>
                                      </p:cBhvr>
                                      <p:tavLst>
                                        <p:tav tm="0">
                                          <p:val>
                                            <p:fltVal val="0"/>
                                          </p:val>
                                        </p:tav>
                                        <p:tav tm="100000">
                                          <p:val>
                                            <p:strVal val="#ppt_h"/>
                                          </p:val>
                                        </p:tav>
                                      </p:tavLst>
                                    </p:anim>
                                    <p:animEffect transition="in" filter="fade">
                                      <p:cBhvr>
                                        <p:cTn id="127" dur="500"/>
                                        <p:tgtEl>
                                          <p:spTgt spid="48"/>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49"/>
                                        </p:tgtEl>
                                        <p:attrNameLst>
                                          <p:attrName>style.visibility</p:attrName>
                                        </p:attrNameLst>
                                      </p:cBhvr>
                                      <p:to>
                                        <p:strVal val="visible"/>
                                      </p:to>
                                    </p:set>
                                    <p:anim calcmode="lin" valueType="num">
                                      <p:cBhvr>
                                        <p:cTn id="130" dur="500" fill="hold"/>
                                        <p:tgtEl>
                                          <p:spTgt spid="49"/>
                                        </p:tgtEl>
                                        <p:attrNameLst>
                                          <p:attrName>ppt_w</p:attrName>
                                        </p:attrNameLst>
                                      </p:cBhvr>
                                      <p:tavLst>
                                        <p:tav tm="0">
                                          <p:val>
                                            <p:fltVal val="0"/>
                                          </p:val>
                                        </p:tav>
                                        <p:tav tm="100000">
                                          <p:val>
                                            <p:strVal val="#ppt_w"/>
                                          </p:val>
                                        </p:tav>
                                      </p:tavLst>
                                    </p:anim>
                                    <p:anim calcmode="lin" valueType="num">
                                      <p:cBhvr>
                                        <p:cTn id="131" dur="500" fill="hold"/>
                                        <p:tgtEl>
                                          <p:spTgt spid="49"/>
                                        </p:tgtEl>
                                        <p:attrNameLst>
                                          <p:attrName>ppt_h</p:attrName>
                                        </p:attrNameLst>
                                      </p:cBhvr>
                                      <p:tavLst>
                                        <p:tav tm="0">
                                          <p:val>
                                            <p:fltVal val="0"/>
                                          </p:val>
                                        </p:tav>
                                        <p:tav tm="100000">
                                          <p:val>
                                            <p:strVal val="#ppt_h"/>
                                          </p:val>
                                        </p:tav>
                                      </p:tavLst>
                                    </p:anim>
                                    <p:animEffect transition="in" filter="fade">
                                      <p:cBhvr>
                                        <p:cTn id="132" dur="500"/>
                                        <p:tgtEl>
                                          <p:spTgt spid="49"/>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50"/>
                                        </p:tgtEl>
                                        <p:attrNameLst>
                                          <p:attrName>style.visibility</p:attrName>
                                        </p:attrNameLst>
                                      </p:cBhvr>
                                      <p:to>
                                        <p:strVal val="visible"/>
                                      </p:to>
                                    </p:set>
                                    <p:anim calcmode="lin" valueType="num">
                                      <p:cBhvr>
                                        <p:cTn id="135" dur="500" fill="hold"/>
                                        <p:tgtEl>
                                          <p:spTgt spid="50"/>
                                        </p:tgtEl>
                                        <p:attrNameLst>
                                          <p:attrName>ppt_w</p:attrName>
                                        </p:attrNameLst>
                                      </p:cBhvr>
                                      <p:tavLst>
                                        <p:tav tm="0">
                                          <p:val>
                                            <p:fltVal val="0"/>
                                          </p:val>
                                        </p:tav>
                                        <p:tav tm="100000">
                                          <p:val>
                                            <p:strVal val="#ppt_w"/>
                                          </p:val>
                                        </p:tav>
                                      </p:tavLst>
                                    </p:anim>
                                    <p:anim calcmode="lin" valueType="num">
                                      <p:cBhvr>
                                        <p:cTn id="136" dur="500" fill="hold"/>
                                        <p:tgtEl>
                                          <p:spTgt spid="50"/>
                                        </p:tgtEl>
                                        <p:attrNameLst>
                                          <p:attrName>ppt_h</p:attrName>
                                        </p:attrNameLst>
                                      </p:cBhvr>
                                      <p:tavLst>
                                        <p:tav tm="0">
                                          <p:val>
                                            <p:fltVal val="0"/>
                                          </p:val>
                                        </p:tav>
                                        <p:tav tm="100000">
                                          <p:val>
                                            <p:strVal val="#ppt_h"/>
                                          </p:val>
                                        </p:tav>
                                      </p:tavLst>
                                    </p:anim>
                                    <p:animEffect transition="in" filter="fade">
                                      <p:cBhvr>
                                        <p:cTn id="137" dur="500"/>
                                        <p:tgtEl>
                                          <p:spTgt spid="50"/>
                                        </p:tgtEl>
                                      </p:cBhvr>
                                    </p:animEffect>
                                  </p:childTnLst>
                                </p:cTn>
                              </p:par>
                              <p:par>
                                <p:cTn id="138" presetID="53" presetClass="entr" presetSubtype="16" fill="hold" grpId="0" nodeType="withEffect">
                                  <p:stCondLst>
                                    <p:cond delay="0"/>
                                  </p:stCondLst>
                                  <p:childTnLst>
                                    <p:set>
                                      <p:cBhvr>
                                        <p:cTn id="139" dur="1" fill="hold">
                                          <p:stCondLst>
                                            <p:cond delay="0"/>
                                          </p:stCondLst>
                                        </p:cTn>
                                        <p:tgtEl>
                                          <p:spTgt spid="51"/>
                                        </p:tgtEl>
                                        <p:attrNameLst>
                                          <p:attrName>style.visibility</p:attrName>
                                        </p:attrNameLst>
                                      </p:cBhvr>
                                      <p:to>
                                        <p:strVal val="visible"/>
                                      </p:to>
                                    </p:set>
                                    <p:anim calcmode="lin" valueType="num">
                                      <p:cBhvr>
                                        <p:cTn id="140" dur="500" fill="hold"/>
                                        <p:tgtEl>
                                          <p:spTgt spid="51"/>
                                        </p:tgtEl>
                                        <p:attrNameLst>
                                          <p:attrName>ppt_w</p:attrName>
                                        </p:attrNameLst>
                                      </p:cBhvr>
                                      <p:tavLst>
                                        <p:tav tm="0">
                                          <p:val>
                                            <p:fltVal val="0"/>
                                          </p:val>
                                        </p:tav>
                                        <p:tav tm="100000">
                                          <p:val>
                                            <p:strVal val="#ppt_w"/>
                                          </p:val>
                                        </p:tav>
                                      </p:tavLst>
                                    </p:anim>
                                    <p:anim calcmode="lin" valueType="num">
                                      <p:cBhvr>
                                        <p:cTn id="141" dur="500" fill="hold"/>
                                        <p:tgtEl>
                                          <p:spTgt spid="51"/>
                                        </p:tgtEl>
                                        <p:attrNameLst>
                                          <p:attrName>ppt_h</p:attrName>
                                        </p:attrNameLst>
                                      </p:cBhvr>
                                      <p:tavLst>
                                        <p:tav tm="0">
                                          <p:val>
                                            <p:fltVal val="0"/>
                                          </p:val>
                                        </p:tav>
                                        <p:tav tm="100000">
                                          <p:val>
                                            <p:strVal val="#ppt_h"/>
                                          </p:val>
                                        </p:tav>
                                      </p:tavLst>
                                    </p:anim>
                                    <p:animEffect transition="in" filter="fade">
                                      <p:cBhvr>
                                        <p:cTn id="142" dur="500"/>
                                        <p:tgtEl>
                                          <p:spTgt spid="51"/>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52"/>
                                        </p:tgtEl>
                                        <p:attrNameLst>
                                          <p:attrName>style.visibility</p:attrName>
                                        </p:attrNameLst>
                                      </p:cBhvr>
                                      <p:to>
                                        <p:strVal val="visible"/>
                                      </p:to>
                                    </p:set>
                                    <p:anim calcmode="lin" valueType="num">
                                      <p:cBhvr>
                                        <p:cTn id="145" dur="500" fill="hold"/>
                                        <p:tgtEl>
                                          <p:spTgt spid="52"/>
                                        </p:tgtEl>
                                        <p:attrNameLst>
                                          <p:attrName>ppt_w</p:attrName>
                                        </p:attrNameLst>
                                      </p:cBhvr>
                                      <p:tavLst>
                                        <p:tav tm="0">
                                          <p:val>
                                            <p:fltVal val="0"/>
                                          </p:val>
                                        </p:tav>
                                        <p:tav tm="100000">
                                          <p:val>
                                            <p:strVal val="#ppt_w"/>
                                          </p:val>
                                        </p:tav>
                                      </p:tavLst>
                                    </p:anim>
                                    <p:anim calcmode="lin" valueType="num">
                                      <p:cBhvr>
                                        <p:cTn id="146" dur="500" fill="hold"/>
                                        <p:tgtEl>
                                          <p:spTgt spid="52"/>
                                        </p:tgtEl>
                                        <p:attrNameLst>
                                          <p:attrName>ppt_h</p:attrName>
                                        </p:attrNameLst>
                                      </p:cBhvr>
                                      <p:tavLst>
                                        <p:tav tm="0">
                                          <p:val>
                                            <p:fltVal val="0"/>
                                          </p:val>
                                        </p:tav>
                                        <p:tav tm="100000">
                                          <p:val>
                                            <p:strVal val="#ppt_h"/>
                                          </p:val>
                                        </p:tav>
                                      </p:tavLst>
                                    </p:anim>
                                    <p:animEffect transition="in" filter="fade">
                                      <p:cBhvr>
                                        <p:cTn id="14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19" grpId="0"/>
      <p:bldP spid="41" grpId="0"/>
      <p:bldP spid="42" grpId="0"/>
      <p:bldP spid="43" grpId="0"/>
      <p:bldP spid="44" grpId="0"/>
      <p:bldP spid="45" grpId="0"/>
      <p:bldP spid="47" grpId="0"/>
      <p:bldP spid="48" grpId="0"/>
      <p:bldP spid="49" grpId="0"/>
      <p:bldP spid="50" grpId="0"/>
      <p:bldP spid="51" grpId="0"/>
      <p:bldP spid="5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2"/>
          <p:cNvSpPr>
            <a:spLocks/>
          </p:cNvSpPr>
          <p:nvPr/>
        </p:nvSpPr>
        <p:spPr bwMode="auto">
          <a:xfrm>
            <a:off x="4952245" y="3009713"/>
            <a:ext cx="2371648" cy="2181384"/>
          </a:xfrm>
          <a:custGeom>
            <a:avLst/>
            <a:gdLst>
              <a:gd name="T0" fmla="*/ 340 w 681"/>
              <a:gd name="T1" fmla="*/ 0 h 626"/>
              <a:gd name="T2" fmla="*/ 0 w 681"/>
              <a:gd name="T3" fmla="*/ 341 h 626"/>
              <a:gd name="T4" fmla="*/ 30 w 681"/>
              <a:gd name="T5" fmla="*/ 481 h 626"/>
              <a:gd name="T6" fmla="*/ 58 w 681"/>
              <a:gd name="T7" fmla="*/ 469 h 626"/>
              <a:gd name="T8" fmla="*/ 30 w 681"/>
              <a:gd name="T9" fmla="*/ 341 h 626"/>
              <a:gd name="T10" fmla="*/ 340 w 681"/>
              <a:gd name="T11" fmla="*/ 30 h 626"/>
              <a:gd name="T12" fmla="*/ 651 w 681"/>
              <a:gd name="T13" fmla="*/ 341 h 626"/>
              <a:gd name="T14" fmla="*/ 509 w 681"/>
              <a:gd name="T15" fmla="*/ 601 h 626"/>
              <a:gd name="T16" fmla="*/ 525 w 681"/>
              <a:gd name="T17" fmla="*/ 626 h 626"/>
              <a:gd name="T18" fmla="*/ 681 w 681"/>
              <a:gd name="T19" fmla="*/ 341 h 626"/>
              <a:gd name="T20" fmla="*/ 340 w 681"/>
              <a:gd name="T21" fmla="*/ 0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1" h="626">
                <a:moveTo>
                  <a:pt x="340" y="0"/>
                </a:moveTo>
                <a:cubicBezTo>
                  <a:pt x="152" y="0"/>
                  <a:pt x="0" y="153"/>
                  <a:pt x="0" y="341"/>
                </a:cubicBezTo>
                <a:cubicBezTo>
                  <a:pt x="0" y="391"/>
                  <a:pt x="11" y="438"/>
                  <a:pt x="30" y="481"/>
                </a:cubicBezTo>
                <a:cubicBezTo>
                  <a:pt x="58" y="469"/>
                  <a:pt x="58" y="469"/>
                  <a:pt x="58" y="469"/>
                </a:cubicBezTo>
                <a:cubicBezTo>
                  <a:pt x="40" y="429"/>
                  <a:pt x="30" y="386"/>
                  <a:pt x="30" y="341"/>
                </a:cubicBezTo>
                <a:cubicBezTo>
                  <a:pt x="30" y="169"/>
                  <a:pt x="169" y="30"/>
                  <a:pt x="340" y="30"/>
                </a:cubicBezTo>
                <a:cubicBezTo>
                  <a:pt x="512" y="30"/>
                  <a:pt x="651" y="169"/>
                  <a:pt x="651" y="341"/>
                </a:cubicBezTo>
                <a:cubicBezTo>
                  <a:pt x="651" y="450"/>
                  <a:pt x="594" y="546"/>
                  <a:pt x="509" y="601"/>
                </a:cubicBezTo>
                <a:cubicBezTo>
                  <a:pt x="525" y="626"/>
                  <a:pt x="525" y="626"/>
                  <a:pt x="525" y="626"/>
                </a:cubicBezTo>
                <a:cubicBezTo>
                  <a:pt x="619" y="566"/>
                  <a:pt x="681" y="460"/>
                  <a:pt x="681" y="341"/>
                </a:cubicBezTo>
                <a:cubicBezTo>
                  <a:pt x="681" y="153"/>
                  <a:pt x="528" y="0"/>
                  <a:pt x="340" y="0"/>
                </a:cubicBezTo>
                <a:close/>
              </a:path>
            </a:pathLst>
          </a:custGeom>
          <a:solidFill>
            <a:srgbClr val="4F4D50"/>
          </a:solidFill>
          <a:ln w="38100">
            <a:solidFill>
              <a:srgbClr val="4F4D50"/>
            </a:solid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3" name="Freeform 63"/>
          <p:cNvSpPr>
            <a:spLocks/>
          </p:cNvSpPr>
          <p:nvPr/>
        </p:nvSpPr>
        <p:spPr bwMode="auto">
          <a:xfrm>
            <a:off x="4807345" y="2728011"/>
            <a:ext cx="2809090" cy="2951164"/>
          </a:xfrm>
          <a:custGeom>
            <a:avLst/>
            <a:gdLst>
              <a:gd name="T0" fmla="*/ 365 w 770"/>
              <a:gd name="T1" fmla="*/ 0 h 809"/>
              <a:gd name="T2" fmla="*/ 0 w 770"/>
              <a:gd name="T3" fmla="*/ 230 h 809"/>
              <a:gd name="T4" fmla="*/ 45 w 770"/>
              <a:gd name="T5" fmla="*/ 248 h 809"/>
              <a:gd name="T6" fmla="*/ 365 w 770"/>
              <a:gd name="T7" fmla="*/ 48 h 809"/>
              <a:gd name="T8" fmla="*/ 722 w 770"/>
              <a:gd name="T9" fmla="*/ 405 h 809"/>
              <a:gd name="T10" fmla="*/ 365 w 770"/>
              <a:gd name="T11" fmla="*/ 761 h 809"/>
              <a:gd name="T12" fmla="*/ 132 w 770"/>
              <a:gd name="T13" fmla="*/ 674 h 809"/>
              <a:gd name="T14" fmla="*/ 102 w 770"/>
              <a:gd name="T15" fmla="*/ 712 h 809"/>
              <a:gd name="T16" fmla="*/ 365 w 770"/>
              <a:gd name="T17" fmla="*/ 809 h 809"/>
              <a:gd name="T18" fmla="*/ 770 w 770"/>
              <a:gd name="T19" fmla="*/ 405 h 809"/>
              <a:gd name="T20" fmla="*/ 365 w 770"/>
              <a:gd name="T2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0" h="809">
                <a:moveTo>
                  <a:pt x="365" y="0"/>
                </a:moveTo>
                <a:cubicBezTo>
                  <a:pt x="204" y="0"/>
                  <a:pt x="65" y="94"/>
                  <a:pt x="0" y="230"/>
                </a:cubicBezTo>
                <a:cubicBezTo>
                  <a:pt x="45" y="248"/>
                  <a:pt x="45" y="248"/>
                  <a:pt x="45" y="248"/>
                </a:cubicBezTo>
                <a:cubicBezTo>
                  <a:pt x="103" y="130"/>
                  <a:pt x="224" y="48"/>
                  <a:pt x="365" y="48"/>
                </a:cubicBezTo>
                <a:cubicBezTo>
                  <a:pt x="562" y="48"/>
                  <a:pt x="722" y="208"/>
                  <a:pt x="722" y="405"/>
                </a:cubicBezTo>
                <a:cubicBezTo>
                  <a:pt x="722" y="602"/>
                  <a:pt x="562" y="761"/>
                  <a:pt x="365" y="761"/>
                </a:cubicBezTo>
                <a:cubicBezTo>
                  <a:pt x="276" y="761"/>
                  <a:pt x="194" y="728"/>
                  <a:pt x="132" y="674"/>
                </a:cubicBezTo>
                <a:cubicBezTo>
                  <a:pt x="102" y="712"/>
                  <a:pt x="102" y="712"/>
                  <a:pt x="102" y="712"/>
                </a:cubicBezTo>
                <a:cubicBezTo>
                  <a:pt x="173" y="772"/>
                  <a:pt x="265" y="809"/>
                  <a:pt x="365" y="809"/>
                </a:cubicBezTo>
                <a:cubicBezTo>
                  <a:pt x="589" y="809"/>
                  <a:pt x="770" y="628"/>
                  <a:pt x="770" y="405"/>
                </a:cubicBezTo>
                <a:cubicBezTo>
                  <a:pt x="770" y="181"/>
                  <a:pt x="589" y="0"/>
                  <a:pt x="365" y="0"/>
                </a:cubicBezTo>
                <a:close/>
              </a:path>
            </a:pathLst>
          </a:custGeom>
          <a:solidFill>
            <a:srgbClr val="C8B08A"/>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4" name="Freeform 64"/>
          <p:cNvSpPr>
            <a:spLocks/>
          </p:cNvSpPr>
          <p:nvPr/>
        </p:nvSpPr>
        <p:spPr bwMode="auto">
          <a:xfrm>
            <a:off x="4399758" y="2466073"/>
            <a:ext cx="3476625" cy="3476625"/>
          </a:xfrm>
          <a:custGeom>
            <a:avLst/>
            <a:gdLst>
              <a:gd name="T0" fmla="*/ 463 w 927"/>
              <a:gd name="T1" fmla="*/ 0 h 927"/>
              <a:gd name="T2" fmla="*/ 259 w 927"/>
              <a:gd name="T3" fmla="*/ 48 h 927"/>
              <a:gd name="T4" fmla="*/ 279 w 927"/>
              <a:gd name="T5" fmla="*/ 87 h 927"/>
              <a:gd name="T6" fmla="*/ 463 w 927"/>
              <a:gd name="T7" fmla="*/ 45 h 927"/>
              <a:gd name="T8" fmla="*/ 882 w 927"/>
              <a:gd name="T9" fmla="*/ 464 h 927"/>
              <a:gd name="T10" fmla="*/ 463 w 927"/>
              <a:gd name="T11" fmla="*/ 883 h 927"/>
              <a:gd name="T12" fmla="*/ 44 w 927"/>
              <a:gd name="T13" fmla="*/ 464 h 927"/>
              <a:gd name="T14" fmla="*/ 48 w 927"/>
              <a:gd name="T15" fmla="*/ 411 h 927"/>
              <a:gd name="T16" fmla="*/ 3 w 927"/>
              <a:gd name="T17" fmla="*/ 409 h 927"/>
              <a:gd name="T18" fmla="*/ 0 w 927"/>
              <a:gd name="T19" fmla="*/ 464 h 927"/>
              <a:gd name="T20" fmla="*/ 463 w 927"/>
              <a:gd name="T21" fmla="*/ 927 h 927"/>
              <a:gd name="T22" fmla="*/ 927 w 927"/>
              <a:gd name="T23" fmla="*/ 464 h 927"/>
              <a:gd name="T24" fmla="*/ 463 w 927"/>
              <a:gd name="T25" fmla="*/ 0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7" h="927">
                <a:moveTo>
                  <a:pt x="463" y="0"/>
                </a:moveTo>
                <a:cubicBezTo>
                  <a:pt x="390" y="0"/>
                  <a:pt x="321" y="17"/>
                  <a:pt x="259" y="48"/>
                </a:cubicBezTo>
                <a:cubicBezTo>
                  <a:pt x="279" y="87"/>
                  <a:pt x="279" y="87"/>
                  <a:pt x="279" y="87"/>
                </a:cubicBezTo>
                <a:cubicBezTo>
                  <a:pt x="335" y="60"/>
                  <a:pt x="397" y="45"/>
                  <a:pt x="463" y="45"/>
                </a:cubicBezTo>
                <a:cubicBezTo>
                  <a:pt x="695" y="45"/>
                  <a:pt x="882" y="232"/>
                  <a:pt x="882" y="464"/>
                </a:cubicBezTo>
                <a:cubicBezTo>
                  <a:pt x="882" y="695"/>
                  <a:pt x="695" y="883"/>
                  <a:pt x="463" y="883"/>
                </a:cubicBezTo>
                <a:cubicBezTo>
                  <a:pt x="232" y="883"/>
                  <a:pt x="44" y="695"/>
                  <a:pt x="44" y="464"/>
                </a:cubicBezTo>
                <a:cubicBezTo>
                  <a:pt x="44" y="446"/>
                  <a:pt x="46" y="428"/>
                  <a:pt x="48" y="411"/>
                </a:cubicBezTo>
                <a:cubicBezTo>
                  <a:pt x="3" y="409"/>
                  <a:pt x="3" y="409"/>
                  <a:pt x="3" y="409"/>
                </a:cubicBezTo>
                <a:cubicBezTo>
                  <a:pt x="1" y="427"/>
                  <a:pt x="0" y="445"/>
                  <a:pt x="0" y="464"/>
                </a:cubicBezTo>
                <a:cubicBezTo>
                  <a:pt x="0" y="720"/>
                  <a:pt x="207" y="927"/>
                  <a:pt x="463" y="927"/>
                </a:cubicBezTo>
                <a:cubicBezTo>
                  <a:pt x="719" y="927"/>
                  <a:pt x="927" y="720"/>
                  <a:pt x="927" y="464"/>
                </a:cubicBezTo>
                <a:cubicBezTo>
                  <a:pt x="927" y="208"/>
                  <a:pt x="719" y="0"/>
                  <a:pt x="463" y="0"/>
                </a:cubicBezTo>
                <a:close/>
              </a:path>
            </a:pathLst>
          </a:custGeom>
          <a:solidFill>
            <a:srgbClr val="FCE1B0"/>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5" name="Freeform 65"/>
          <p:cNvSpPr>
            <a:spLocks/>
          </p:cNvSpPr>
          <p:nvPr/>
        </p:nvSpPr>
        <p:spPr bwMode="auto">
          <a:xfrm>
            <a:off x="7119145" y="2524810"/>
            <a:ext cx="944563" cy="357188"/>
          </a:xfrm>
          <a:custGeom>
            <a:avLst/>
            <a:gdLst>
              <a:gd name="T0" fmla="*/ 0 w 595"/>
              <a:gd name="T1" fmla="*/ 225 h 225"/>
              <a:gd name="T2" fmla="*/ 208 w 595"/>
              <a:gd name="T3" fmla="*/ 0 h 225"/>
              <a:gd name="T4" fmla="*/ 595 w 595"/>
              <a:gd name="T5" fmla="*/ 0 h 225"/>
            </a:gdLst>
            <a:ahLst/>
            <a:cxnLst>
              <a:cxn ang="0">
                <a:pos x="T0" y="T1"/>
              </a:cxn>
              <a:cxn ang="0">
                <a:pos x="T2" y="T3"/>
              </a:cxn>
              <a:cxn ang="0">
                <a:pos x="T4" y="T5"/>
              </a:cxn>
            </a:cxnLst>
            <a:rect l="0" t="0" r="r" b="b"/>
            <a:pathLst>
              <a:path w="595" h="225">
                <a:moveTo>
                  <a:pt x="0" y="225"/>
                </a:moveTo>
                <a:lnTo>
                  <a:pt x="208" y="0"/>
                </a:lnTo>
                <a:lnTo>
                  <a:pt x="595" y="0"/>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6" name="Line 66"/>
          <p:cNvSpPr>
            <a:spLocks noChangeShapeType="1"/>
          </p:cNvSpPr>
          <p:nvPr/>
        </p:nvSpPr>
        <p:spPr bwMode="auto">
          <a:xfrm>
            <a:off x="7812882" y="4063097"/>
            <a:ext cx="401638" cy="0"/>
          </a:xfrm>
          <a:prstGeom prst="line">
            <a:avLst/>
          </a:prstGeom>
          <a:noFill/>
          <a:ln w="5"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7" name="Freeform 67"/>
          <p:cNvSpPr>
            <a:spLocks/>
          </p:cNvSpPr>
          <p:nvPr/>
        </p:nvSpPr>
        <p:spPr bwMode="auto">
          <a:xfrm>
            <a:off x="6860382" y="5183872"/>
            <a:ext cx="1079500" cy="706438"/>
          </a:xfrm>
          <a:custGeom>
            <a:avLst/>
            <a:gdLst>
              <a:gd name="T0" fmla="*/ 0 w 288"/>
              <a:gd name="T1" fmla="*/ 0 h 188"/>
              <a:gd name="T2" fmla="*/ 193 w 288"/>
              <a:gd name="T3" fmla="*/ 188 h 188"/>
              <a:gd name="T4" fmla="*/ 288 w 288"/>
              <a:gd name="T5" fmla="*/ 188 h 188"/>
            </a:gdLst>
            <a:ahLst/>
            <a:cxnLst>
              <a:cxn ang="0">
                <a:pos x="T0" y="T1"/>
              </a:cxn>
              <a:cxn ang="0">
                <a:pos x="T2" y="T3"/>
              </a:cxn>
              <a:cxn ang="0">
                <a:pos x="T4" y="T5"/>
              </a:cxn>
            </a:cxnLst>
            <a:rect l="0" t="0" r="r" b="b"/>
            <a:pathLst>
              <a:path w="288" h="188">
                <a:moveTo>
                  <a:pt x="0" y="0"/>
                </a:moveTo>
                <a:cubicBezTo>
                  <a:pt x="4" y="5"/>
                  <a:pt x="193" y="188"/>
                  <a:pt x="193" y="188"/>
                </a:cubicBezTo>
                <a:cubicBezTo>
                  <a:pt x="288" y="188"/>
                  <a:pt x="288" y="188"/>
                  <a:pt x="288" y="188"/>
                </a:cubicBez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8" name="Freeform 68"/>
          <p:cNvSpPr>
            <a:spLocks/>
          </p:cNvSpPr>
          <p:nvPr/>
        </p:nvSpPr>
        <p:spPr bwMode="auto">
          <a:xfrm>
            <a:off x="4196557" y="5315635"/>
            <a:ext cx="1081088" cy="604838"/>
          </a:xfrm>
          <a:custGeom>
            <a:avLst/>
            <a:gdLst>
              <a:gd name="T0" fmla="*/ 681 w 681"/>
              <a:gd name="T1" fmla="*/ 0 h 381"/>
              <a:gd name="T2" fmla="*/ 277 w 681"/>
              <a:gd name="T3" fmla="*/ 381 h 381"/>
              <a:gd name="T4" fmla="*/ 0 w 681"/>
              <a:gd name="T5" fmla="*/ 381 h 381"/>
            </a:gdLst>
            <a:ahLst/>
            <a:cxnLst>
              <a:cxn ang="0">
                <a:pos x="T0" y="T1"/>
              </a:cxn>
              <a:cxn ang="0">
                <a:pos x="T2" y="T3"/>
              </a:cxn>
              <a:cxn ang="0">
                <a:pos x="T4" y="T5"/>
              </a:cxn>
            </a:cxnLst>
            <a:rect l="0" t="0" r="r" b="b"/>
            <a:pathLst>
              <a:path w="681" h="381">
                <a:moveTo>
                  <a:pt x="681" y="0"/>
                </a:moveTo>
                <a:lnTo>
                  <a:pt x="277" y="381"/>
                </a:lnTo>
                <a:lnTo>
                  <a:pt x="0" y="381"/>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9" name="Freeform 71"/>
          <p:cNvSpPr>
            <a:spLocks/>
          </p:cNvSpPr>
          <p:nvPr/>
        </p:nvSpPr>
        <p:spPr bwMode="auto">
          <a:xfrm>
            <a:off x="4164033" y="3117681"/>
            <a:ext cx="696913" cy="404813"/>
          </a:xfrm>
          <a:custGeom>
            <a:avLst/>
            <a:gdLst>
              <a:gd name="T0" fmla="*/ 439 w 439"/>
              <a:gd name="T1" fmla="*/ 255 h 255"/>
              <a:gd name="T2" fmla="*/ 267 w 439"/>
              <a:gd name="T3" fmla="*/ 0 h 255"/>
              <a:gd name="T4" fmla="*/ 0 w 439"/>
              <a:gd name="T5" fmla="*/ 0 h 255"/>
            </a:gdLst>
            <a:ahLst/>
            <a:cxnLst>
              <a:cxn ang="0">
                <a:pos x="T0" y="T1"/>
              </a:cxn>
              <a:cxn ang="0">
                <a:pos x="T2" y="T3"/>
              </a:cxn>
              <a:cxn ang="0">
                <a:pos x="T4" y="T5"/>
              </a:cxn>
            </a:cxnLst>
            <a:rect l="0" t="0" r="r" b="b"/>
            <a:pathLst>
              <a:path w="439" h="255">
                <a:moveTo>
                  <a:pt x="439" y="255"/>
                </a:moveTo>
                <a:lnTo>
                  <a:pt x="267" y="0"/>
                </a:lnTo>
                <a:lnTo>
                  <a:pt x="0" y="0"/>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10" name="Line 72"/>
          <p:cNvSpPr>
            <a:spLocks noChangeShapeType="1"/>
          </p:cNvSpPr>
          <p:nvPr/>
        </p:nvSpPr>
        <p:spPr bwMode="auto">
          <a:xfrm flipH="1" flipV="1">
            <a:off x="5112545" y="2353360"/>
            <a:ext cx="366713" cy="374650"/>
          </a:xfrm>
          <a:prstGeom prst="line">
            <a:avLst/>
          </a:prstGeom>
          <a:noFill/>
          <a:ln w="5"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11" name="TextBox 10"/>
          <p:cNvSpPr txBox="1"/>
          <p:nvPr/>
        </p:nvSpPr>
        <p:spPr>
          <a:xfrm>
            <a:off x="5331582" y="3861945"/>
            <a:ext cx="1639873" cy="738664"/>
          </a:xfrm>
          <a:prstGeom prst="rect">
            <a:avLst/>
          </a:prstGeom>
          <a:noFill/>
        </p:spPr>
        <p:txBody>
          <a:bodyPr wrap="none" lIns="0" tIns="0" rIns="0" bIns="0" rtlCol="0" anchor="ctr">
            <a:spAutoFit/>
            <a:scene3d>
              <a:camera prst="orthographicFront"/>
              <a:lightRig rig="threePt" dir="t"/>
            </a:scene3d>
            <a:sp3d contourW="12700"/>
          </a:bodyPr>
          <a:lstStyle/>
          <a:p>
            <a:pPr algn="ctr"/>
            <a:r>
              <a:rPr lang="en-US" altLang="zh-CN" sz="4800" dirty="0">
                <a:solidFill>
                  <a:schemeClr val="tx1">
                    <a:lumMod val="65000"/>
                    <a:lumOff val="35000"/>
                  </a:schemeClr>
                </a:solidFill>
                <a:cs typeface="+mn-ea"/>
                <a:sym typeface="+mn-lt"/>
              </a:rPr>
              <a:t>888</a:t>
            </a:r>
            <a:r>
              <a:rPr lang="zh-CN" altLang="en-US" sz="4800" dirty="0">
                <a:solidFill>
                  <a:schemeClr val="tx1">
                    <a:lumMod val="65000"/>
                    <a:lumOff val="35000"/>
                  </a:schemeClr>
                </a:solidFill>
                <a:cs typeface="+mn-ea"/>
                <a:sym typeface="+mn-lt"/>
              </a:rPr>
              <a:t>万</a:t>
            </a:r>
          </a:p>
        </p:txBody>
      </p:sp>
      <p:sp>
        <p:nvSpPr>
          <p:cNvPr id="13" name="TextBox 12"/>
          <p:cNvSpPr txBox="1"/>
          <p:nvPr/>
        </p:nvSpPr>
        <p:spPr>
          <a:xfrm>
            <a:off x="2757805" y="1953518"/>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您的内容打在这里，或者通过复制您的文本后，在此框中选择粘贴</a:t>
            </a:r>
          </a:p>
        </p:txBody>
      </p:sp>
      <p:sp>
        <p:nvSpPr>
          <p:cNvPr id="14" name="TextBox 13"/>
          <p:cNvSpPr txBox="1"/>
          <p:nvPr/>
        </p:nvSpPr>
        <p:spPr>
          <a:xfrm>
            <a:off x="1915624" y="1705024"/>
            <a:ext cx="906017"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18.4</a:t>
            </a:r>
            <a:endParaRPr lang="zh-CN" altLang="en-US" sz="2800" dirty="0">
              <a:solidFill>
                <a:schemeClr val="tx1">
                  <a:lumMod val="65000"/>
                  <a:lumOff val="35000"/>
                </a:schemeClr>
              </a:solidFill>
              <a:cs typeface="+mn-ea"/>
              <a:sym typeface="+mn-lt"/>
            </a:endParaRPr>
          </a:p>
        </p:txBody>
      </p:sp>
      <p:sp>
        <p:nvSpPr>
          <p:cNvPr id="15" name="TextBox 14"/>
          <p:cNvSpPr txBox="1"/>
          <p:nvPr/>
        </p:nvSpPr>
        <p:spPr>
          <a:xfrm>
            <a:off x="8921179" y="2196221"/>
            <a:ext cx="1486694" cy="41549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chemeClr val="tx1">
                    <a:lumMod val="65000"/>
                    <a:lumOff val="35000"/>
                  </a:schemeClr>
                </a:solidFill>
                <a:cs typeface="+mn-ea"/>
                <a:sym typeface="+mn-lt"/>
              </a:rPr>
              <a:t>添加标题</a:t>
            </a:r>
          </a:p>
        </p:txBody>
      </p:sp>
      <p:sp>
        <p:nvSpPr>
          <p:cNvPr id="16" name="TextBox 15"/>
          <p:cNvSpPr txBox="1"/>
          <p:nvPr/>
        </p:nvSpPr>
        <p:spPr>
          <a:xfrm>
            <a:off x="8916550" y="2529582"/>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您的内容打在这里，或者通过复制您的文本后，在此框中选择粘贴</a:t>
            </a:r>
          </a:p>
        </p:txBody>
      </p:sp>
      <p:sp>
        <p:nvSpPr>
          <p:cNvPr id="17" name="TextBox 16"/>
          <p:cNvSpPr txBox="1"/>
          <p:nvPr/>
        </p:nvSpPr>
        <p:spPr>
          <a:xfrm>
            <a:off x="8200213" y="2279227"/>
            <a:ext cx="720070"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7.9</a:t>
            </a:r>
            <a:endParaRPr lang="zh-CN" altLang="en-US" sz="2800" dirty="0">
              <a:solidFill>
                <a:schemeClr val="tx1">
                  <a:lumMod val="65000"/>
                  <a:lumOff val="35000"/>
                </a:schemeClr>
              </a:solidFill>
              <a:cs typeface="+mn-ea"/>
              <a:sym typeface="+mn-lt"/>
            </a:endParaRPr>
          </a:p>
        </p:txBody>
      </p:sp>
      <p:sp>
        <p:nvSpPr>
          <p:cNvPr id="18" name="TextBox 17"/>
          <p:cNvSpPr txBox="1"/>
          <p:nvPr/>
        </p:nvSpPr>
        <p:spPr>
          <a:xfrm>
            <a:off x="9120336" y="3736562"/>
            <a:ext cx="1486694" cy="41549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chemeClr val="tx1">
                    <a:lumMod val="65000"/>
                    <a:lumOff val="35000"/>
                  </a:schemeClr>
                </a:solidFill>
                <a:cs typeface="+mn-ea"/>
                <a:sym typeface="+mn-lt"/>
              </a:rPr>
              <a:t>添加标题</a:t>
            </a:r>
          </a:p>
        </p:txBody>
      </p:sp>
      <p:sp>
        <p:nvSpPr>
          <p:cNvPr id="19" name="TextBox 18"/>
          <p:cNvSpPr txBox="1"/>
          <p:nvPr/>
        </p:nvSpPr>
        <p:spPr>
          <a:xfrm>
            <a:off x="9115707" y="4069923"/>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您的内容打在这里，或者通过复制您的文本后，在此框中选择粘贴</a:t>
            </a:r>
          </a:p>
        </p:txBody>
      </p:sp>
      <p:sp>
        <p:nvSpPr>
          <p:cNvPr id="20" name="TextBox 19"/>
          <p:cNvSpPr txBox="1"/>
          <p:nvPr/>
        </p:nvSpPr>
        <p:spPr>
          <a:xfrm>
            <a:off x="8417002" y="3819568"/>
            <a:ext cx="684803"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4.1</a:t>
            </a:r>
            <a:endParaRPr lang="zh-CN" altLang="en-US" sz="2800" dirty="0">
              <a:solidFill>
                <a:schemeClr val="tx1">
                  <a:lumMod val="65000"/>
                  <a:lumOff val="35000"/>
                </a:schemeClr>
              </a:solidFill>
              <a:cs typeface="+mn-ea"/>
              <a:sym typeface="+mn-lt"/>
            </a:endParaRPr>
          </a:p>
        </p:txBody>
      </p:sp>
      <p:sp>
        <p:nvSpPr>
          <p:cNvPr id="21" name="TextBox 20"/>
          <p:cNvSpPr txBox="1"/>
          <p:nvPr/>
        </p:nvSpPr>
        <p:spPr>
          <a:xfrm>
            <a:off x="8938403" y="5526469"/>
            <a:ext cx="1486694" cy="41549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chemeClr val="tx1">
                    <a:lumMod val="65000"/>
                    <a:lumOff val="35000"/>
                  </a:schemeClr>
                </a:solidFill>
                <a:cs typeface="+mn-ea"/>
                <a:sym typeface="+mn-lt"/>
              </a:rPr>
              <a:t>添加标题</a:t>
            </a:r>
          </a:p>
        </p:txBody>
      </p:sp>
      <p:sp>
        <p:nvSpPr>
          <p:cNvPr id="22" name="TextBox 21"/>
          <p:cNvSpPr txBox="1"/>
          <p:nvPr/>
        </p:nvSpPr>
        <p:spPr>
          <a:xfrm>
            <a:off x="8933774" y="5859830"/>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您的内容打在这里，或者通过复制您的文本后，在此框中选择粘贴</a:t>
            </a:r>
          </a:p>
        </p:txBody>
      </p:sp>
      <p:sp>
        <p:nvSpPr>
          <p:cNvPr id="23" name="TextBox 22"/>
          <p:cNvSpPr txBox="1"/>
          <p:nvPr/>
        </p:nvSpPr>
        <p:spPr>
          <a:xfrm>
            <a:off x="8034040" y="5609475"/>
            <a:ext cx="885179"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12.2</a:t>
            </a:r>
            <a:endParaRPr lang="zh-CN" altLang="en-US" sz="2800" dirty="0">
              <a:solidFill>
                <a:schemeClr val="tx1">
                  <a:lumMod val="65000"/>
                  <a:lumOff val="35000"/>
                </a:schemeClr>
              </a:solidFill>
              <a:cs typeface="+mn-ea"/>
              <a:sym typeface="+mn-lt"/>
            </a:endParaRPr>
          </a:p>
        </p:txBody>
      </p:sp>
      <p:sp>
        <p:nvSpPr>
          <p:cNvPr id="24" name="TextBox 23"/>
          <p:cNvSpPr txBox="1"/>
          <p:nvPr/>
        </p:nvSpPr>
        <p:spPr>
          <a:xfrm>
            <a:off x="1809611" y="5108307"/>
            <a:ext cx="1486694" cy="418897"/>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chemeClr val="tx1">
                    <a:lumMod val="65000"/>
                    <a:lumOff val="35000"/>
                  </a:schemeClr>
                </a:solidFill>
                <a:cs typeface="+mn-ea"/>
                <a:sym typeface="+mn-lt"/>
              </a:rPr>
              <a:t>添加标题</a:t>
            </a:r>
          </a:p>
        </p:txBody>
      </p:sp>
      <p:sp>
        <p:nvSpPr>
          <p:cNvPr id="25" name="TextBox 24"/>
          <p:cNvSpPr txBox="1"/>
          <p:nvPr/>
        </p:nvSpPr>
        <p:spPr>
          <a:xfrm>
            <a:off x="1804982" y="5441668"/>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您的内容打在这里，或者通过复制您的文本后，在此框中选择粘贴</a:t>
            </a:r>
          </a:p>
        </p:txBody>
      </p:sp>
      <p:sp>
        <p:nvSpPr>
          <p:cNvPr id="26" name="TextBox 25"/>
          <p:cNvSpPr txBox="1"/>
          <p:nvPr/>
        </p:nvSpPr>
        <p:spPr>
          <a:xfrm>
            <a:off x="978589" y="5191313"/>
            <a:ext cx="885179"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15.3</a:t>
            </a:r>
            <a:endParaRPr lang="zh-CN" altLang="en-US" sz="2800" dirty="0">
              <a:solidFill>
                <a:schemeClr val="tx1">
                  <a:lumMod val="65000"/>
                  <a:lumOff val="35000"/>
                </a:schemeClr>
              </a:solidFill>
              <a:cs typeface="+mn-ea"/>
              <a:sym typeface="+mn-lt"/>
            </a:endParaRPr>
          </a:p>
        </p:txBody>
      </p:sp>
      <p:sp>
        <p:nvSpPr>
          <p:cNvPr id="27" name="TextBox 26"/>
          <p:cNvSpPr txBox="1"/>
          <p:nvPr/>
        </p:nvSpPr>
        <p:spPr>
          <a:xfrm>
            <a:off x="1809611" y="3060317"/>
            <a:ext cx="1486694" cy="418897"/>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chemeClr val="tx1">
                    <a:lumMod val="65000"/>
                    <a:lumOff val="35000"/>
                  </a:schemeClr>
                </a:solidFill>
                <a:cs typeface="+mn-ea"/>
                <a:sym typeface="+mn-lt"/>
              </a:rPr>
              <a:t>添加标题</a:t>
            </a:r>
          </a:p>
        </p:txBody>
      </p:sp>
      <p:sp>
        <p:nvSpPr>
          <p:cNvPr id="28" name="TextBox 27"/>
          <p:cNvSpPr txBox="1"/>
          <p:nvPr/>
        </p:nvSpPr>
        <p:spPr>
          <a:xfrm>
            <a:off x="1804982" y="3393678"/>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您的内容打在这里，或者通过复制您的文本后，在此框中选择粘贴</a:t>
            </a:r>
          </a:p>
        </p:txBody>
      </p:sp>
      <p:sp>
        <p:nvSpPr>
          <p:cNvPr id="29" name="TextBox 28"/>
          <p:cNvSpPr txBox="1"/>
          <p:nvPr/>
        </p:nvSpPr>
        <p:spPr>
          <a:xfrm>
            <a:off x="1079027" y="3143323"/>
            <a:ext cx="739306"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6.9</a:t>
            </a:r>
            <a:endParaRPr lang="zh-CN" altLang="en-US" sz="2800" dirty="0">
              <a:solidFill>
                <a:schemeClr val="tx1">
                  <a:lumMod val="65000"/>
                  <a:lumOff val="35000"/>
                </a:schemeClr>
              </a:solidFill>
              <a:cs typeface="+mn-ea"/>
              <a:sym typeface="+mn-lt"/>
            </a:endParaRPr>
          </a:p>
        </p:txBody>
      </p:sp>
      <p:sp>
        <p:nvSpPr>
          <p:cNvPr id="33"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37" name="图片 36">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8"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资金预算</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2" name="TextBox 26"/>
          <p:cNvSpPr txBox="1"/>
          <p:nvPr/>
        </p:nvSpPr>
        <p:spPr>
          <a:xfrm>
            <a:off x="2757805" y="1638959"/>
            <a:ext cx="1486694" cy="41549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chemeClr val="tx1">
                    <a:lumMod val="65000"/>
                    <a:lumOff val="35000"/>
                  </a:schemeClr>
                </a:solidFill>
                <a:cs typeface="+mn-ea"/>
                <a:sym typeface="+mn-lt"/>
              </a:rPr>
              <a:t>添加标题</a:t>
            </a:r>
          </a:p>
        </p:txBody>
      </p:sp>
    </p:spTree>
    <p:extLst>
      <p:ext uri="{BB962C8B-B14F-4D97-AF65-F5344CB8AC3E}">
        <p14:creationId xmlns:p14="http://schemas.microsoft.com/office/powerpoint/2010/main" val="3148294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00" fill="hold"/>
                                        <p:tgtEl>
                                          <p:spTgt spid="37"/>
                                        </p:tgtEl>
                                        <p:attrNameLst>
                                          <p:attrName>ppt_x</p:attrName>
                                        </p:attrNameLst>
                                      </p:cBhvr>
                                      <p:tavLst>
                                        <p:tav tm="0">
                                          <p:val>
                                            <p:strVal val="0-#ppt_w/2"/>
                                          </p:val>
                                        </p:tav>
                                        <p:tav tm="100000">
                                          <p:val>
                                            <p:strVal val="#ppt_x"/>
                                          </p:val>
                                        </p:tav>
                                      </p:tavLst>
                                    </p:anim>
                                    <p:anim calcmode="lin" valueType="num">
                                      <p:cBhvr additive="base">
                                        <p:cTn id="8" dur="300" fill="hold"/>
                                        <p:tgtEl>
                                          <p:spTgt spid="3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300" fill="hold"/>
                                        <p:tgtEl>
                                          <p:spTgt spid="38"/>
                                        </p:tgtEl>
                                        <p:attrNameLst>
                                          <p:attrName>ppt_x</p:attrName>
                                        </p:attrNameLst>
                                      </p:cBhvr>
                                      <p:tavLst>
                                        <p:tav tm="0">
                                          <p:val>
                                            <p:strVal val="0-#ppt_w/2"/>
                                          </p:val>
                                        </p:tav>
                                        <p:tav tm="100000">
                                          <p:val>
                                            <p:strVal val="#ppt_x"/>
                                          </p:val>
                                        </p:tav>
                                      </p:tavLst>
                                    </p:anim>
                                    <p:anim calcmode="lin" valueType="num">
                                      <p:cBhvr additive="base">
                                        <p:cTn id="12" dur="300" fill="hold"/>
                                        <p:tgtEl>
                                          <p:spTgt spid="3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300" fill="hold"/>
                                        <p:tgtEl>
                                          <p:spTgt spid="33"/>
                                        </p:tgtEl>
                                        <p:attrNameLst>
                                          <p:attrName>ppt_x</p:attrName>
                                        </p:attrNameLst>
                                      </p:cBhvr>
                                      <p:tavLst>
                                        <p:tav tm="0">
                                          <p:val>
                                            <p:strVal val="0-#ppt_w/2"/>
                                          </p:val>
                                        </p:tav>
                                        <p:tav tm="100000">
                                          <p:val>
                                            <p:strVal val="#ppt_x"/>
                                          </p:val>
                                        </p:tav>
                                      </p:tavLst>
                                    </p:anim>
                                    <p:anim calcmode="lin" valueType="num">
                                      <p:cBhvr additive="base">
                                        <p:cTn id="16" dur="300" fill="hold"/>
                                        <p:tgtEl>
                                          <p:spTgt spid="33"/>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5"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1000" fill="hold"/>
                                        <p:tgtEl>
                                          <p:spTgt spid="11"/>
                                        </p:tgtEl>
                                        <p:attrNameLst>
                                          <p:attrName>ppt_w</p:attrName>
                                        </p:attrNameLst>
                                      </p:cBhvr>
                                      <p:tavLst>
                                        <p:tav tm="0">
                                          <p:val>
                                            <p:strVal val="#ppt_w*0.70"/>
                                          </p:val>
                                        </p:tav>
                                        <p:tav tm="100000">
                                          <p:val>
                                            <p:strVal val="#ppt_w"/>
                                          </p:val>
                                        </p:tav>
                                      </p:tavLst>
                                    </p:anim>
                                    <p:anim calcmode="lin" valueType="num">
                                      <p:cBhvr>
                                        <p:cTn id="21" dur="1000" fill="hold"/>
                                        <p:tgtEl>
                                          <p:spTgt spid="11"/>
                                        </p:tgtEl>
                                        <p:attrNameLst>
                                          <p:attrName>ppt_h</p:attrName>
                                        </p:attrNameLst>
                                      </p:cBhvr>
                                      <p:tavLst>
                                        <p:tav tm="0">
                                          <p:val>
                                            <p:strVal val="#ppt_h"/>
                                          </p:val>
                                        </p:tav>
                                        <p:tav tm="100000">
                                          <p:val>
                                            <p:strVal val="#ppt_h"/>
                                          </p:val>
                                        </p:tav>
                                      </p:tavLst>
                                    </p:anim>
                                    <p:animEffect transition="in" filter="fade">
                                      <p:cBhvr>
                                        <p:cTn id="22" dur="1000"/>
                                        <p:tgtEl>
                                          <p:spTgt spid="11"/>
                                        </p:tgtEl>
                                      </p:cBhvr>
                                    </p:animEffect>
                                  </p:childTnLst>
                                </p:cTn>
                              </p:par>
                            </p:childTnLst>
                          </p:cTn>
                        </p:par>
                        <p:par>
                          <p:cTn id="23" fill="hold">
                            <p:stCondLst>
                              <p:cond delay="1600"/>
                            </p:stCondLst>
                            <p:childTnLst>
                              <p:par>
                                <p:cTn id="24" presetID="49" presetClass="entr" presetSubtype="0" decel="10000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500" fill="hold"/>
                                        <p:tgtEl>
                                          <p:spTgt spid="2"/>
                                        </p:tgtEl>
                                        <p:attrNameLst>
                                          <p:attrName>ppt_w</p:attrName>
                                        </p:attrNameLst>
                                      </p:cBhvr>
                                      <p:tavLst>
                                        <p:tav tm="0">
                                          <p:val>
                                            <p:fltVal val="0"/>
                                          </p:val>
                                        </p:tav>
                                        <p:tav tm="100000">
                                          <p:val>
                                            <p:strVal val="#ppt_w"/>
                                          </p:val>
                                        </p:tav>
                                      </p:tavLst>
                                    </p:anim>
                                    <p:anim calcmode="lin" valueType="num">
                                      <p:cBhvr>
                                        <p:cTn id="27" dur="500" fill="hold"/>
                                        <p:tgtEl>
                                          <p:spTgt spid="2"/>
                                        </p:tgtEl>
                                        <p:attrNameLst>
                                          <p:attrName>ppt_h</p:attrName>
                                        </p:attrNameLst>
                                      </p:cBhvr>
                                      <p:tavLst>
                                        <p:tav tm="0">
                                          <p:val>
                                            <p:fltVal val="0"/>
                                          </p:val>
                                        </p:tav>
                                        <p:tav tm="100000">
                                          <p:val>
                                            <p:strVal val="#ppt_h"/>
                                          </p:val>
                                        </p:tav>
                                      </p:tavLst>
                                    </p:anim>
                                    <p:anim calcmode="lin" valueType="num">
                                      <p:cBhvr>
                                        <p:cTn id="28" dur="500" fill="hold"/>
                                        <p:tgtEl>
                                          <p:spTgt spid="2"/>
                                        </p:tgtEl>
                                        <p:attrNameLst>
                                          <p:attrName>style.rotation</p:attrName>
                                        </p:attrNameLst>
                                      </p:cBhvr>
                                      <p:tavLst>
                                        <p:tav tm="0">
                                          <p:val>
                                            <p:fltVal val="360"/>
                                          </p:val>
                                        </p:tav>
                                        <p:tav tm="100000">
                                          <p:val>
                                            <p:fltVal val="0"/>
                                          </p:val>
                                        </p:tav>
                                      </p:tavLst>
                                    </p:anim>
                                    <p:animEffect transition="in" filter="fade">
                                      <p:cBhvr>
                                        <p:cTn id="29" dur="500"/>
                                        <p:tgtEl>
                                          <p:spTgt spid="2"/>
                                        </p:tgtEl>
                                      </p:cBhvr>
                                    </p:animEffect>
                                  </p:childTnLst>
                                </p:cTn>
                              </p:par>
                              <p:par>
                                <p:cTn id="30" presetID="49" presetClass="entr" presetSubtype="0" decel="100000" fill="hold" grpId="0" nodeType="withEffect">
                                  <p:stCondLst>
                                    <p:cond delay="20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 calcmode="lin" valueType="num">
                                      <p:cBhvr>
                                        <p:cTn id="34" dur="500" fill="hold"/>
                                        <p:tgtEl>
                                          <p:spTgt spid="3"/>
                                        </p:tgtEl>
                                        <p:attrNameLst>
                                          <p:attrName>style.rotation</p:attrName>
                                        </p:attrNameLst>
                                      </p:cBhvr>
                                      <p:tavLst>
                                        <p:tav tm="0">
                                          <p:val>
                                            <p:fltVal val="360"/>
                                          </p:val>
                                        </p:tav>
                                        <p:tav tm="100000">
                                          <p:val>
                                            <p:fltVal val="0"/>
                                          </p:val>
                                        </p:tav>
                                      </p:tavLst>
                                    </p:anim>
                                    <p:animEffect transition="in" filter="fade">
                                      <p:cBhvr>
                                        <p:cTn id="35" dur="500"/>
                                        <p:tgtEl>
                                          <p:spTgt spid="3"/>
                                        </p:tgtEl>
                                      </p:cBhvr>
                                    </p:animEffect>
                                  </p:childTnLst>
                                </p:cTn>
                              </p:par>
                              <p:par>
                                <p:cTn id="36" presetID="49" presetClass="entr" presetSubtype="0" decel="100000" fill="hold" grpId="0" nodeType="withEffect">
                                  <p:stCondLst>
                                    <p:cond delay="400"/>
                                  </p:stCondLst>
                                  <p:childTnLst>
                                    <p:set>
                                      <p:cBhvr>
                                        <p:cTn id="37" dur="1" fill="hold">
                                          <p:stCondLst>
                                            <p:cond delay="0"/>
                                          </p:stCondLst>
                                        </p:cTn>
                                        <p:tgtEl>
                                          <p:spTgt spid="4"/>
                                        </p:tgtEl>
                                        <p:attrNameLst>
                                          <p:attrName>style.visibility</p:attrName>
                                        </p:attrNameLst>
                                      </p:cBhvr>
                                      <p:to>
                                        <p:strVal val="visible"/>
                                      </p:to>
                                    </p:set>
                                    <p:anim calcmode="lin" valueType="num">
                                      <p:cBhvr>
                                        <p:cTn id="38" dur="500" fill="hold"/>
                                        <p:tgtEl>
                                          <p:spTgt spid="4"/>
                                        </p:tgtEl>
                                        <p:attrNameLst>
                                          <p:attrName>ppt_w</p:attrName>
                                        </p:attrNameLst>
                                      </p:cBhvr>
                                      <p:tavLst>
                                        <p:tav tm="0">
                                          <p:val>
                                            <p:fltVal val="0"/>
                                          </p:val>
                                        </p:tav>
                                        <p:tav tm="100000">
                                          <p:val>
                                            <p:strVal val="#ppt_w"/>
                                          </p:val>
                                        </p:tav>
                                      </p:tavLst>
                                    </p:anim>
                                    <p:anim calcmode="lin" valueType="num">
                                      <p:cBhvr>
                                        <p:cTn id="39" dur="500" fill="hold"/>
                                        <p:tgtEl>
                                          <p:spTgt spid="4"/>
                                        </p:tgtEl>
                                        <p:attrNameLst>
                                          <p:attrName>ppt_h</p:attrName>
                                        </p:attrNameLst>
                                      </p:cBhvr>
                                      <p:tavLst>
                                        <p:tav tm="0">
                                          <p:val>
                                            <p:fltVal val="0"/>
                                          </p:val>
                                        </p:tav>
                                        <p:tav tm="100000">
                                          <p:val>
                                            <p:strVal val="#ppt_h"/>
                                          </p:val>
                                        </p:tav>
                                      </p:tavLst>
                                    </p:anim>
                                    <p:anim calcmode="lin" valueType="num">
                                      <p:cBhvr>
                                        <p:cTn id="40" dur="500" fill="hold"/>
                                        <p:tgtEl>
                                          <p:spTgt spid="4"/>
                                        </p:tgtEl>
                                        <p:attrNameLst>
                                          <p:attrName>style.rotation</p:attrName>
                                        </p:attrNameLst>
                                      </p:cBhvr>
                                      <p:tavLst>
                                        <p:tav tm="0">
                                          <p:val>
                                            <p:fltVal val="360"/>
                                          </p:val>
                                        </p:tav>
                                        <p:tav tm="100000">
                                          <p:val>
                                            <p:fltVal val="0"/>
                                          </p:val>
                                        </p:tav>
                                      </p:tavLst>
                                    </p:anim>
                                    <p:animEffect transition="in" filter="fade">
                                      <p:cBhvr>
                                        <p:cTn id="41" dur="500"/>
                                        <p:tgtEl>
                                          <p:spTgt spid="4"/>
                                        </p:tgtEl>
                                      </p:cBhvr>
                                    </p:animEffect>
                                  </p:childTnLst>
                                </p:cTn>
                              </p:par>
                            </p:childTnLst>
                          </p:cTn>
                        </p:par>
                        <p:par>
                          <p:cTn id="42" fill="hold">
                            <p:stCondLst>
                              <p:cond delay="2500"/>
                            </p:stCondLst>
                            <p:childTnLst>
                              <p:par>
                                <p:cTn id="43" presetID="22" presetClass="entr" presetSubtype="4"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down)">
                                      <p:cBhvr>
                                        <p:cTn id="45" dur="500"/>
                                        <p:tgtEl>
                                          <p:spTgt spid="10"/>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right)">
                                      <p:cBhvr>
                                        <p:cTn id="48" dur="500"/>
                                        <p:tgtEl>
                                          <p:spTgt spid="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left)">
                                      <p:cBhvr>
                                        <p:cTn id="51" dur="500"/>
                                        <p:tgtEl>
                                          <p:spTgt spid="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wipe(left)">
                                      <p:cBhvr>
                                        <p:cTn id="54" dur="500"/>
                                        <p:tgtEl>
                                          <p:spTgt spid="6"/>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right)">
                                      <p:cBhvr>
                                        <p:cTn id="57" dur="500"/>
                                        <p:tgtEl>
                                          <p:spTgt spid="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wipe(left)">
                                      <p:cBhvr>
                                        <p:cTn id="60" dur="500"/>
                                        <p:tgtEl>
                                          <p:spTgt spid="7"/>
                                        </p:tgtEl>
                                      </p:cBhvr>
                                    </p:animEffect>
                                  </p:childTnLst>
                                </p:cTn>
                              </p:par>
                              <p:par>
                                <p:cTn id="61" presetID="12" presetClass="entr" presetSubtype="8"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500"/>
                                        <p:tgtEl>
                                          <p:spTgt spid="13"/>
                                        </p:tgtEl>
                                        <p:attrNameLst>
                                          <p:attrName>ppt_x</p:attrName>
                                        </p:attrNameLst>
                                      </p:cBhvr>
                                      <p:tavLst>
                                        <p:tav tm="0">
                                          <p:val>
                                            <p:strVal val="#ppt_x-#ppt_w*1.125000"/>
                                          </p:val>
                                        </p:tav>
                                        <p:tav tm="100000">
                                          <p:val>
                                            <p:strVal val="#ppt_x"/>
                                          </p:val>
                                        </p:tav>
                                      </p:tavLst>
                                    </p:anim>
                                    <p:animEffect transition="in" filter="wipe(right)">
                                      <p:cBhvr>
                                        <p:cTn id="64" dur="500"/>
                                        <p:tgtEl>
                                          <p:spTgt spid="13"/>
                                        </p:tgtEl>
                                      </p:cBhvr>
                                    </p:animEffect>
                                  </p:childTnLst>
                                </p:cTn>
                              </p:par>
                              <p:par>
                                <p:cTn id="65" presetID="12" presetClass="entr" presetSubtype="4" fill="hold" grpId="0" nodeType="withEffect">
                                  <p:stCondLst>
                                    <p:cond delay="0"/>
                                  </p:stCondLst>
                                  <p:iterate type="lt">
                                    <p:tmPct val="40000"/>
                                  </p:iterate>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300"/>
                                        <p:tgtEl>
                                          <p:spTgt spid="14"/>
                                        </p:tgtEl>
                                        <p:attrNameLst>
                                          <p:attrName>ppt_y</p:attrName>
                                        </p:attrNameLst>
                                      </p:cBhvr>
                                      <p:tavLst>
                                        <p:tav tm="0">
                                          <p:val>
                                            <p:strVal val="#ppt_y+#ppt_h*1.125000"/>
                                          </p:val>
                                        </p:tav>
                                        <p:tav tm="100000">
                                          <p:val>
                                            <p:strVal val="#ppt_y"/>
                                          </p:val>
                                        </p:tav>
                                      </p:tavLst>
                                    </p:anim>
                                    <p:animEffect transition="in" filter="wipe(up)">
                                      <p:cBhvr>
                                        <p:cTn id="68" dur="300"/>
                                        <p:tgtEl>
                                          <p:spTgt spid="14"/>
                                        </p:tgtEl>
                                      </p:cBhvr>
                                    </p:animEffect>
                                  </p:childTnLst>
                                </p:cTn>
                              </p:par>
                            </p:childTnLst>
                          </p:cTn>
                        </p:par>
                        <p:par>
                          <p:cTn id="69" fill="hold">
                            <p:stCondLst>
                              <p:cond delay="3160"/>
                            </p:stCondLst>
                            <p:childTnLst>
                              <p:par>
                                <p:cTn id="70" presetID="12" presetClass="entr" presetSubtype="8" fill="hold" grpId="0" nodeType="after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p:tgtEl>
                                          <p:spTgt spid="15"/>
                                        </p:tgtEl>
                                        <p:attrNameLst>
                                          <p:attrName>ppt_x</p:attrName>
                                        </p:attrNameLst>
                                      </p:cBhvr>
                                      <p:tavLst>
                                        <p:tav tm="0">
                                          <p:val>
                                            <p:strVal val="#ppt_x-#ppt_w*1.125000"/>
                                          </p:val>
                                        </p:tav>
                                        <p:tav tm="100000">
                                          <p:val>
                                            <p:strVal val="#ppt_x"/>
                                          </p:val>
                                        </p:tav>
                                      </p:tavLst>
                                    </p:anim>
                                    <p:animEffect transition="in" filter="wipe(right)">
                                      <p:cBhvr>
                                        <p:cTn id="73" dur="500"/>
                                        <p:tgtEl>
                                          <p:spTgt spid="15"/>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ppt_x</p:attrName>
                                        </p:attrNameLst>
                                      </p:cBhvr>
                                      <p:tavLst>
                                        <p:tav tm="0">
                                          <p:val>
                                            <p:strVal val="#ppt_x-#ppt_w*1.125000"/>
                                          </p:val>
                                        </p:tav>
                                        <p:tav tm="100000">
                                          <p:val>
                                            <p:strVal val="#ppt_x"/>
                                          </p:val>
                                        </p:tav>
                                      </p:tavLst>
                                    </p:anim>
                                    <p:animEffect transition="in" filter="wipe(right)">
                                      <p:cBhvr>
                                        <p:cTn id="77" dur="500"/>
                                        <p:tgtEl>
                                          <p:spTgt spid="16"/>
                                        </p:tgtEl>
                                      </p:cBhvr>
                                    </p:animEffect>
                                  </p:childTnLst>
                                </p:cTn>
                              </p:par>
                              <p:par>
                                <p:cTn id="78" presetID="12" presetClass="entr" presetSubtype="4" fill="hold" grpId="0" nodeType="withEffect">
                                  <p:stCondLst>
                                    <p:cond delay="0"/>
                                  </p:stCondLst>
                                  <p:iterate type="lt">
                                    <p:tmPct val="40000"/>
                                  </p:iterate>
                                  <p:childTnLst>
                                    <p:set>
                                      <p:cBhvr>
                                        <p:cTn id="79" dur="1" fill="hold">
                                          <p:stCondLst>
                                            <p:cond delay="0"/>
                                          </p:stCondLst>
                                        </p:cTn>
                                        <p:tgtEl>
                                          <p:spTgt spid="17"/>
                                        </p:tgtEl>
                                        <p:attrNameLst>
                                          <p:attrName>style.visibility</p:attrName>
                                        </p:attrNameLst>
                                      </p:cBhvr>
                                      <p:to>
                                        <p:strVal val="visible"/>
                                      </p:to>
                                    </p:set>
                                    <p:anim calcmode="lin" valueType="num">
                                      <p:cBhvr additive="base">
                                        <p:cTn id="80" dur="300"/>
                                        <p:tgtEl>
                                          <p:spTgt spid="17"/>
                                        </p:tgtEl>
                                        <p:attrNameLst>
                                          <p:attrName>ppt_y</p:attrName>
                                        </p:attrNameLst>
                                      </p:cBhvr>
                                      <p:tavLst>
                                        <p:tav tm="0">
                                          <p:val>
                                            <p:strVal val="#ppt_y+#ppt_h*1.125000"/>
                                          </p:val>
                                        </p:tav>
                                        <p:tav tm="100000">
                                          <p:val>
                                            <p:strVal val="#ppt_y"/>
                                          </p:val>
                                        </p:tav>
                                      </p:tavLst>
                                    </p:anim>
                                    <p:animEffect transition="in" filter="wipe(up)">
                                      <p:cBhvr>
                                        <p:cTn id="81" dur="300"/>
                                        <p:tgtEl>
                                          <p:spTgt spid="17"/>
                                        </p:tgtEl>
                                      </p:cBhvr>
                                    </p:animEffect>
                                  </p:childTnLst>
                                </p:cTn>
                              </p:par>
                            </p:childTnLst>
                          </p:cTn>
                        </p:par>
                        <p:par>
                          <p:cTn id="82" fill="hold">
                            <p:stCondLst>
                              <p:cond delay="3700"/>
                            </p:stCondLst>
                            <p:childTnLst>
                              <p:par>
                                <p:cTn id="83" presetID="12" presetClass="entr" presetSubtype="8"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500"/>
                                        <p:tgtEl>
                                          <p:spTgt spid="18"/>
                                        </p:tgtEl>
                                        <p:attrNameLst>
                                          <p:attrName>ppt_x</p:attrName>
                                        </p:attrNameLst>
                                      </p:cBhvr>
                                      <p:tavLst>
                                        <p:tav tm="0">
                                          <p:val>
                                            <p:strVal val="#ppt_x-#ppt_w*1.125000"/>
                                          </p:val>
                                        </p:tav>
                                        <p:tav tm="100000">
                                          <p:val>
                                            <p:strVal val="#ppt_x"/>
                                          </p:val>
                                        </p:tav>
                                      </p:tavLst>
                                    </p:anim>
                                    <p:animEffect transition="in" filter="wipe(right)">
                                      <p:cBhvr>
                                        <p:cTn id="86" dur="500"/>
                                        <p:tgtEl>
                                          <p:spTgt spid="18"/>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p:tgtEl>
                                          <p:spTgt spid="19"/>
                                        </p:tgtEl>
                                        <p:attrNameLst>
                                          <p:attrName>ppt_x</p:attrName>
                                        </p:attrNameLst>
                                      </p:cBhvr>
                                      <p:tavLst>
                                        <p:tav tm="0">
                                          <p:val>
                                            <p:strVal val="#ppt_x-#ppt_w*1.125000"/>
                                          </p:val>
                                        </p:tav>
                                        <p:tav tm="100000">
                                          <p:val>
                                            <p:strVal val="#ppt_x"/>
                                          </p:val>
                                        </p:tav>
                                      </p:tavLst>
                                    </p:anim>
                                    <p:animEffect transition="in" filter="wipe(right)">
                                      <p:cBhvr>
                                        <p:cTn id="90" dur="500"/>
                                        <p:tgtEl>
                                          <p:spTgt spid="19"/>
                                        </p:tgtEl>
                                      </p:cBhvr>
                                    </p:animEffect>
                                  </p:childTnLst>
                                </p:cTn>
                              </p:par>
                              <p:par>
                                <p:cTn id="91" presetID="12" presetClass="entr" presetSubtype="4" fill="hold" grpId="0" nodeType="withEffect">
                                  <p:stCondLst>
                                    <p:cond delay="0"/>
                                  </p:stCondLst>
                                  <p:iterate type="lt">
                                    <p:tmPct val="40000"/>
                                  </p:iterate>
                                  <p:childTnLst>
                                    <p:set>
                                      <p:cBhvr>
                                        <p:cTn id="92" dur="1" fill="hold">
                                          <p:stCondLst>
                                            <p:cond delay="0"/>
                                          </p:stCondLst>
                                        </p:cTn>
                                        <p:tgtEl>
                                          <p:spTgt spid="20"/>
                                        </p:tgtEl>
                                        <p:attrNameLst>
                                          <p:attrName>style.visibility</p:attrName>
                                        </p:attrNameLst>
                                      </p:cBhvr>
                                      <p:to>
                                        <p:strVal val="visible"/>
                                      </p:to>
                                    </p:set>
                                    <p:anim calcmode="lin" valueType="num">
                                      <p:cBhvr additive="base">
                                        <p:cTn id="93" dur="300"/>
                                        <p:tgtEl>
                                          <p:spTgt spid="20"/>
                                        </p:tgtEl>
                                        <p:attrNameLst>
                                          <p:attrName>ppt_y</p:attrName>
                                        </p:attrNameLst>
                                      </p:cBhvr>
                                      <p:tavLst>
                                        <p:tav tm="0">
                                          <p:val>
                                            <p:strVal val="#ppt_y+#ppt_h*1.125000"/>
                                          </p:val>
                                        </p:tav>
                                        <p:tav tm="100000">
                                          <p:val>
                                            <p:strVal val="#ppt_y"/>
                                          </p:val>
                                        </p:tav>
                                      </p:tavLst>
                                    </p:anim>
                                    <p:animEffect transition="in" filter="wipe(up)">
                                      <p:cBhvr>
                                        <p:cTn id="94" dur="300"/>
                                        <p:tgtEl>
                                          <p:spTgt spid="20"/>
                                        </p:tgtEl>
                                      </p:cBhvr>
                                    </p:animEffect>
                                  </p:childTnLst>
                                </p:cTn>
                              </p:par>
                            </p:childTnLst>
                          </p:cTn>
                        </p:par>
                        <p:par>
                          <p:cTn id="95" fill="hold">
                            <p:stCondLst>
                              <p:cond delay="4240"/>
                            </p:stCondLst>
                            <p:childTnLst>
                              <p:par>
                                <p:cTn id="96" presetID="12" presetClass="entr" presetSubtype="8" fill="hold" grpId="0" nodeType="afterEffect">
                                  <p:stCondLst>
                                    <p:cond delay="0"/>
                                  </p:stCondLst>
                                  <p:childTnLst>
                                    <p:set>
                                      <p:cBhvr>
                                        <p:cTn id="97" dur="1" fill="hold">
                                          <p:stCondLst>
                                            <p:cond delay="0"/>
                                          </p:stCondLst>
                                        </p:cTn>
                                        <p:tgtEl>
                                          <p:spTgt spid="21"/>
                                        </p:tgtEl>
                                        <p:attrNameLst>
                                          <p:attrName>style.visibility</p:attrName>
                                        </p:attrNameLst>
                                      </p:cBhvr>
                                      <p:to>
                                        <p:strVal val="visible"/>
                                      </p:to>
                                    </p:set>
                                    <p:anim calcmode="lin" valueType="num">
                                      <p:cBhvr additive="base">
                                        <p:cTn id="98" dur="500"/>
                                        <p:tgtEl>
                                          <p:spTgt spid="21"/>
                                        </p:tgtEl>
                                        <p:attrNameLst>
                                          <p:attrName>ppt_x</p:attrName>
                                        </p:attrNameLst>
                                      </p:cBhvr>
                                      <p:tavLst>
                                        <p:tav tm="0">
                                          <p:val>
                                            <p:strVal val="#ppt_x-#ppt_w*1.125000"/>
                                          </p:val>
                                        </p:tav>
                                        <p:tav tm="100000">
                                          <p:val>
                                            <p:strVal val="#ppt_x"/>
                                          </p:val>
                                        </p:tav>
                                      </p:tavLst>
                                    </p:anim>
                                    <p:animEffect transition="in" filter="wipe(right)">
                                      <p:cBhvr>
                                        <p:cTn id="99" dur="500"/>
                                        <p:tgtEl>
                                          <p:spTgt spid="21"/>
                                        </p:tgtEl>
                                      </p:cBhvr>
                                    </p:animEffect>
                                  </p:childTnLst>
                                </p:cTn>
                              </p:par>
                              <p:par>
                                <p:cTn id="100" presetID="12" presetClass="entr" presetSubtype="8" fill="hold" grpId="0" nodeType="withEffect">
                                  <p:stCondLst>
                                    <p:cond delay="0"/>
                                  </p:stCondLst>
                                  <p:childTnLst>
                                    <p:set>
                                      <p:cBhvr>
                                        <p:cTn id="101" dur="1" fill="hold">
                                          <p:stCondLst>
                                            <p:cond delay="0"/>
                                          </p:stCondLst>
                                        </p:cTn>
                                        <p:tgtEl>
                                          <p:spTgt spid="22"/>
                                        </p:tgtEl>
                                        <p:attrNameLst>
                                          <p:attrName>style.visibility</p:attrName>
                                        </p:attrNameLst>
                                      </p:cBhvr>
                                      <p:to>
                                        <p:strVal val="visible"/>
                                      </p:to>
                                    </p:set>
                                    <p:anim calcmode="lin" valueType="num">
                                      <p:cBhvr additive="base">
                                        <p:cTn id="102" dur="500"/>
                                        <p:tgtEl>
                                          <p:spTgt spid="22"/>
                                        </p:tgtEl>
                                        <p:attrNameLst>
                                          <p:attrName>ppt_x</p:attrName>
                                        </p:attrNameLst>
                                      </p:cBhvr>
                                      <p:tavLst>
                                        <p:tav tm="0">
                                          <p:val>
                                            <p:strVal val="#ppt_x-#ppt_w*1.125000"/>
                                          </p:val>
                                        </p:tav>
                                        <p:tav tm="100000">
                                          <p:val>
                                            <p:strVal val="#ppt_x"/>
                                          </p:val>
                                        </p:tav>
                                      </p:tavLst>
                                    </p:anim>
                                    <p:animEffect transition="in" filter="wipe(right)">
                                      <p:cBhvr>
                                        <p:cTn id="103" dur="500"/>
                                        <p:tgtEl>
                                          <p:spTgt spid="22"/>
                                        </p:tgtEl>
                                      </p:cBhvr>
                                    </p:animEffect>
                                  </p:childTnLst>
                                </p:cTn>
                              </p:par>
                              <p:par>
                                <p:cTn id="104" presetID="12" presetClass="entr" presetSubtype="4" fill="hold" grpId="0" nodeType="withEffect">
                                  <p:stCondLst>
                                    <p:cond delay="0"/>
                                  </p:stCondLst>
                                  <p:iterate type="lt">
                                    <p:tmPct val="40000"/>
                                  </p:iterate>
                                  <p:childTnLst>
                                    <p:set>
                                      <p:cBhvr>
                                        <p:cTn id="105" dur="1" fill="hold">
                                          <p:stCondLst>
                                            <p:cond delay="0"/>
                                          </p:stCondLst>
                                        </p:cTn>
                                        <p:tgtEl>
                                          <p:spTgt spid="23"/>
                                        </p:tgtEl>
                                        <p:attrNameLst>
                                          <p:attrName>style.visibility</p:attrName>
                                        </p:attrNameLst>
                                      </p:cBhvr>
                                      <p:to>
                                        <p:strVal val="visible"/>
                                      </p:to>
                                    </p:set>
                                    <p:anim calcmode="lin" valueType="num">
                                      <p:cBhvr additive="base">
                                        <p:cTn id="106" dur="300"/>
                                        <p:tgtEl>
                                          <p:spTgt spid="23"/>
                                        </p:tgtEl>
                                        <p:attrNameLst>
                                          <p:attrName>ppt_y</p:attrName>
                                        </p:attrNameLst>
                                      </p:cBhvr>
                                      <p:tavLst>
                                        <p:tav tm="0">
                                          <p:val>
                                            <p:strVal val="#ppt_y+#ppt_h*1.125000"/>
                                          </p:val>
                                        </p:tav>
                                        <p:tav tm="100000">
                                          <p:val>
                                            <p:strVal val="#ppt_y"/>
                                          </p:val>
                                        </p:tav>
                                      </p:tavLst>
                                    </p:anim>
                                    <p:animEffect transition="in" filter="wipe(up)">
                                      <p:cBhvr>
                                        <p:cTn id="107" dur="300"/>
                                        <p:tgtEl>
                                          <p:spTgt spid="23"/>
                                        </p:tgtEl>
                                      </p:cBhvr>
                                    </p:animEffect>
                                  </p:childTnLst>
                                </p:cTn>
                              </p:par>
                            </p:childTnLst>
                          </p:cTn>
                        </p:par>
                        <p:par>
                          <p:cTn id="108" fill="hold">
                            <p:stCondLst>
                              <p:cond delay="4900"/>
                            </p:stCondLst>
                            <p:childTnLst>
                              <p:par>
                                <p:cTn id="109" presetID="12" presetClass="entr" presetSubtype="8" fill="hold" grpId="0" nodeType="afterEffect">
                                  <p:stCondLst>
                                    <p:cond delay="0"/>
                                  </p:stCondLst>
                                  <p:childTnLst>
                                    <p:set>
                                      <p:cBhvr>
                                        <p:cTn id="110" dur="1" fill="hold">
                                          <p:stCondLst>
                                            <p:cond delay="0"/>
                                          </p:stCondLst>
                                        </p:cTn>
                                        <p:tgtEl>
                                          <p:spTgt spid="24"/>
                                        </p:tgtEl>
                                        <p:attrNameLst>
                                          <p:attrName>style.visibility</p:attrName>
                                        </p:attrNameLst>
                                      </p:cBhvr>
                                      <p:to>
                                        <p:strVal val="visible"/>
                                      </p:to>
                                    </p:set>
                                    <p:anim calcmode="lin" valueType="num">
                                      <p:cBhvr additive="base">
                                        <p:cTn id="111" dur="500"/>
                                        <p:tgtEl>
                                          <p:spTgt spid="24"/>
                                        </p:tgtEl>
                                        <p:attrNameLst>
                                          <p:attrName>ppt_x</p:attrName>
                                        </p:attrNameLst>
                                      </p:cBhvr>
                                      <p:tavLst>
                                        <p:tav tm="0">
                                          <p:val>
                                            <p:strVal val="#ppt_x-#ppt_w*1.125000"/>
                                          </p:val>
                                        </p:tav>
                                        <p:tav tm="100000">
                                          <p:val>
                                            <p:strVal val="#ppt_x"/>
                                          </p:val>
                                        </p:tav>
                                      </p:tavLst>
                                    </p:anim>
                                    <p:animEffect transition="in" filter="wipe(right)">
                                      <p:cBhvr>
                                        <p:cTn id="112" dur="500"/>
                                        <p:tgtEl>
                                          <p:spTgt spid="24"/>
                                        </p:tgtEl>
                                      </p:cBhvr>
                                    </p:animEffect>
                                  </p:childTnLst>
                                </p:cTn>
                              </p:par>
                              <p:par>
                                <p:cTn id="113" presetID="12" presetClass="entr" presetSubtype="8" fill="hold" grpId="0" nodeType="withEffect">
                                  <p:stCondLst>
                                    <p:cond delay="0"/>
                                  </p:stCondLst>
                                  <p:childTnLst>
                                    <p:set>
                                      <p:cBhvr>
                                        <p:cTn id="114" dur="1" fill="hold">
                                          <p:stCondLst>
                                            <p:cond delay="0"/>
                                          </p:stCondLst>
                                        </p:cTn>
                                        <p:tgtEl>
                                          <p:spTgt spid="25"/>
                                        </p:tgtEl>
                                        <p:attrNameLst>
                                          <p:attrName>style.visibility</p:attrName>
                                        </p:attrNameLst>
                                      </p:cBhvr>
                                      <p:to>
                                        <p:strVal val="visible"/>
                                      </p:to>
                                    </p:set>
                                    <p:anim calcmode="lin" valueType="num">
                                      <p:cBhvr additive="base">
                                        <p:cTn id="115" dur="500"/>
                                        <p:tgtEl>
                                          <p:spTgt spid="25"/>
                                        </p:tgtEl>
                                        <p:attrNameLst>
                                          <p:attrName>ppt_x</p:attrName>
                                        </p:attrNameLst>
                                      </p:cBhvr>
                                      <p:tavLst>
                                        <p:tav tm="0">
                                          <p:val>
                                            <p:strVal val="#ppt_x-#ppt_w*1.125000"/>
                                          </p:val>
                                        </p:tav>
                                        <p:tav tm="100000">
                                          <p:val>
                                            <p:strVal val="#ppt_x"/>
                                          </p:val>
                                        </p:tav>
                                      </p:tavLst>
                                    </p:anim>
                                    <p:animEffect transition="in" filter="wipe(right)">
                                      <p:cBhvr>
                                        <p:cTn id="116" dur="500"/>
                                        <p:tgtEl>
                                          <p:spTgt spid="25"/>
                                        </p:tgtEl>
                                      </p:cBhvr>
                                    </p:animEffect>
                                  </p:childTnLst>
                                </p:cTn>
                              </p:par>
                              <p:par>
                                <p:cTn id="117" presetID="12" presetClass="entr" presetSubtype="4" fill="hold" grpId="0" nodeType="withEffect">
                                  <p:stCondLst>
                                    <p:cond delay="0"/>
                                  </p:stCondLst>
                                  <p:iterate type="lt">
                                    <p:tmPct val="40000"/>
                                  </p:iterate>
                                  <p:childTnLst>
                                    <p:set>
                                      <p:cBhvr>
                                        <p:cTn id="118" dur="1" fill="hold">
                                          <p:stCondLst>
                                            <p:cond delay="0"/>
                                          </p:stCondLst>
                                        </p:cTn>
                                        <p:tgtEl>
                                          <p:spTgt spid="26"/>
                                        </p:tgtEl>
                                        <p:attrNameLst>
                                          <p:attrName>style.visibility</p:attrName>
                                        </p:attrNameLst>
                                      </p:cBhvr>
                                      <p:to>
                                        <p:strVal val="visible"/>
                                      </p:to>
                                    </p:set>
                                    <p:anim calcmode="lin" valueType="num">
                                      <p:cBhvr additive="base">
                                        <p:cTn id="119" dur="300"/>
                                        <p:tgtEl>
                                          <p:spTgt spid="26"/>
                                        </p:tgtEl>
                                        <p:attrNameLst>
                                          <p:attrName>ppt_y</p:attrName>
                                        </p:attrNameLst>
                                      </p:cBhvr>
                                      <p:tavLst>
                                        <p:tav tm="0">
                                          <p:val>
                                            <p:strVal val="#ppt_y+#ppt_h*1.125000"/>
                                          </p:val>
                                        </p:tav>
                                        <p:tav tm="100000">
                                          <p:val>
                                            <p:strVal val="#ppt_y"/>
                                          </p:val>
                                        </p:tav>
                                      </p:tavLst>
                                    </p:anim>
                                    <p:animEffect transition="in" filter="wipe(up)">
                                      <p:cBhvr>
                                        <p:cTn id="120" dur="300"/>
                                        <p:tgtEl>
                                          <p:spTgt spid="26"/>
                                        </p:tgtEl>
                                      </p:cBhvr>
                                    </p:animEffect>
                                  </p:childTnLst>
                                </p:cTn>
                              </p:par>
                            </p:childTnLst>
                          </p:cTn>
                        </p:par>
                        <p:par>
                          <p:cTn id="121" fill="hold">
                            <p:stCondLst>
                              <p:cond delay="5560"/>
                            </p:stCondLst>
                            <p:childTnLst>
                              <p:par>
                                <p:cTn id="122" presetID="12" presetClass="entr" presetSubtype="8" fill="hold" grpId="0" nodeType="afterEffect">
                                  <p:stCondLst>
                                    <p:cond delay="0"/>
                                  </p:stCondLst>
                                  <p:childTnLst>
                                    <p:set>
                                      <p:cBhvr>
                                        <p:cTn id="123" dur="1" fill="hold">
                                          <p:stCondLst>
                                            <p:cond delay="0"/>
                                          </p:stCondLst>
                                        </p:cTn>
                                        <p:tgtEl>
                                          <p:spTgt spid="27"/>
                                        </p:tgtEl>
                                        <p:attrNameLst>
                                          <p:attrName>style.visibility</p:attrName>
                                        </p:attrNameLst>
                                      </p:cBhvr>
                                      <p:to>
                                        <p:strVal val="visible"/>
                                      </p:to>
                                    </p:set>
                                    <p:anim calcmode="lin" valueType="num">
                                      <p:cBhvr additive="base">
                                        <p:cTn id="124" dur="500"/>
                                        <p:tgtEl>
                                          <p:spTgt spid="27"/>
                                        </p:tgtEl>
                                        <p:attrNameLst>
                                          <p:attrName>ppt_x</p:attrName>
                                        </p:attrNameLst>
                                      </p:cBhvr>
                                      <p:tavLst>
                                        <p:tav tm="0">
                                          <p:val>
                                            <p:strVal val="#ppt_x-#ppt_w*1.125000"/>
                                          </p:val>
                                        </p:tav>
                                        <p:tav tm="100000">
                                          <p:val>
                                            <p:strVal val="#ppt_x"/>
                                          </p:val>
                                        </p:tav>
                                      </p:tavLst>
                                    </p:anim>
                                    <p:animEffect transition="in" filter="wipe(right)">
                                      <p:cBhvr>
                                        <p:cTn id="125" dur="500"/>
                                        <p:tgtEl>
                                          <p:spTgt spid="27"/>
                                        </p:tgtEl>
                                      </p:cBhvr>
                                    </p:animEffect>
                                  </p:childTnLst>
                                </p:cTn>
                              </p:par>
                              <p:par>
                                <p:cTn id="126" presetID="12" presetClass="entr" presetSubtype="8" fill="hold" grpId="0" nodeType="withEffect">
                                  <p:stCondLst>
                                    <p:cond delay="0"/>
                                  </p:stCondLst>
                                  <p:childTnLst>
                                    <p:set>
                                      <p:cBhvr>
                                        <p:cTn id="127" dur="1" fill="hold">
                                          <p:stCondLst>
                                            <p:cond delay="0"/>
                                          </p:stCondLst>
                                        </p:cTn>
                                        <p:tgtEl>
                                          <p:spTgt spid="28"/>
                                        </p:tgtEl>
                                        <p:attrNameLst>
                                          <p:attrName>style.visibility</p:attrName>
                                        </p:attrNameLst>
                                      </p:cBhvr>
                                      <p:to>
                                        <p:strVal val="visible"/>
                                      </p:to>
                                    </p:set>
                                    <p:anim calcmode="lin" valueType="num">
                                      <p:cBhvr additive="base">
                                        <p:cTn id="128" dur="500"/>
                                        <p:tgtEl>
                                          <p:spTgt spid="28"/>
                                        </p:tgtEl>
                                        <p:attrNameLst>
                                          <p:attrName>ppt_x</p:attrName>
                                        </p:attrNameLst>
                                      </p:cBhvr>
                                      <p:tavLst>
                                        <p:tav tm="0">
                                          <p:val>
                                            <p:strVal val="#ppt_x-#ppt_w*1.125000"/>
                                          </p:val>
                                        </p:tav>
                                        <p:tav tm="100000">
                                          <p:val>
                                            <p:strVal val="#ppt_x"/>
                                          </p:val>
                                        </p:tav>
                                      </p:tavLst>
                                    </p:anim>
                                    <p:animEffect transition="in" filter="wipe(right)">
                                      <p:cBhvr>
                                        <p:cTn id="129" dur="500"/>
                                        <p:tgtEl>
                                          <p:spTgt spid="28"/>
                                        </p:tgtEl>
                                      </p:cBhvr>
                                    </p:animEffect>
                                  </p:childTnLst>
                                </p:cTn>
                              </p:par>
                              <p:par>
                                <p:cTn id="130" presetID="12" presetClass="entr" presetSubtype="4" fill="hold" grpId="0" nodeType="withEffect">
                                  <p:stCondLst>
                                    <p:cond delay="0"/>
                                  </p:stCondLst>
                                  <p:iterate type="lt">
                                    <p:tmPct val="40000"/>
                                  </p:iterate>
                                  <p:childTnLst>
                                    <p:set>
                                      <p:cBhvr>
                                        <p:cTn id="131" dur="1" fill="hold">
                                          <p:stCondLst>
                                            <p:cond delay="0"/>
                                          </p:stCondLst>
                                        </p:cTn>
                                        <p:tgtEl>
                                          <p:spTgt spid="29"/>
                                        </p:tgtEl>
                                        <p:attrNameLst>
                                          <p:attrName>style.visibility</p:attrName>
                                        </p:attrNameLst>
                                      </p:cBhvr>
                                      <p:to>
                                        <p:strVal val="visible"/>
                                      </p:to>
                                    </p:set>
                                    <p:anim calcmode="lin" valueType="num">
                                      <p:cBhvr additive="base">
                                        <p:cTn id="132" dur="300"/>
                                        <p:tgtEl>
                                          <p:spTgt spid="29"/>
                                        </p:tgtEl>
                                        <p:attrNameLst>
                                          <p:attrName>ppt_y</p:attrName>
                                        </p:attrNameLst>
                                      </p:cBhvr>
                                      <p:tavLst>
                                        <p:tav tm="0">
                                          <p:val>
                                            <p:strVal val="#ppt_y+#ppt_h*1.125000"/>
                                          </p:val>
                                        </p:tav>
                                        <p:tav tm="100000">
                                          <p:val>
                                            <p:strVal val="#ppt_y"/>
                                          </p:val>
                                        </p:tav>
                                      </p:tavLst>
                                    </p:anim>
                                    <p:animEffect transition="in" filter="wipe(up)">
                                      <p:cBhvr>
                                        <p:cTn id="133" dur="300"/>
                                        <p:tgtEl>
                                          <p:spTgt spid="29"/>
                                        </p:tgtEl>
                                      </p:cBhvr>
                                    </p:animEffect>
                                  </p:childTnLst>
                                </p:cTn>
                              </p:par>
                            </p:childTnLst>
                          </p:cTn>
                        </p:par>
                        <p:par>
                          <p:cTn id="134" fill="hold">
                            <p:stCondLst>
                              <p:cond delay="6100"/>
                            </p:stCondLst>
                            <p:childTnLst>
                              <p:par>
                                <p:cTn id="135" presetID="12" presetClass="entr" presetSubtype="8" fill="hold" grpId="0" nodeType="afterEffect">
                                  <p:stCondLst>
                                    <p:cond delay="0"/>
                                  </p:stCondLst>
                                  <p:childTnLst>
                                    <p:set>
                                      <p:cBhvr>
                                        <p:cTn id="136" dur="1" fill="hold">
                                          <p:stCondLst>
                                            <p:cond delay="0"/>
                                          </p:stCondLst>
                                        </p:cTn>
                                        <p:tgtEl>
                                          <p:spTgt spid="32"/>
                                        </p:tgtEl>
                                        <p:attrNameLst>
                                          <p:attrName>style.visibility</p:attrName>
                                        </p:attrNameLst>
                                      </p:cBhvr>
                                      <p:to>
                                        <p:strVal val="visible"/>
                                      </p:to>
                                    </p:set>
                                    <p:anim calcmode="lin" valueType="num">
                                      <p:cBhvr additive="base">
                                        <p:cTn id="137" dur="500"/>
                                        <p:tgtEl>
                                          <p:spTgt spid="32"/>
                                        </p:tgtEl>
                                        <p:attrNameLst>
                                          <p:attrName>ppt_x</p:attrName>
                                        </p:attrNameLst>
                                      </p:cBhvr>
                                      <p:tavLst>
                                        <p:tav tm="0">
                                          <p:val>
                                            <p:strVal val="#ppt_x-#ppt_w*1.125000"/>
                                          </p:val>
                                        </p:tav>
                                        <p:tav tm="100000">
                                          <p:val>
                                            <p:strVal val="#ppt_x"/>
                                          </p:val>
                                        </p:tav>
                                      </p:tavLst>
                                    </p:anim>
                                    <p:animEffect transition="in" filter="wipe(right)">
                                      <p:cBhvr>
                                        <p:cTn id="13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8" grpId="0"/>
      <p:bldP spid="3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510121" y="1904403"/>
            <a:ext cx="4215070" cy="3639817"/>
            <a:chOff x="1591445" y="1943112"/>
            <a:chExt cx="4446740" cy="3839659"/>
          </a:xfrm>
        </p:grpSpPr>
        <p:sp>
          <p:nvSpPr>
            <p:cNvPr id="28674" name="MH_Other_1"/>
            <p:cNvSpPr>
              <a:spLocks/>
            </p:cNvSpPr>
            <p:nvPr/>
          </p:nvSpPr>
          <p:spPr bwMode="auto">
            <a:xfrm>
              <a:off x="1591445" y="3918013"/>
              <a:ext cx="3964564" cy="326147"/>
            </a:xfrm>
            <a:custGeom>
              <a:avLst/>
              <a:gdLst>
                <a:gd name="T0" fmla="*/ 0 w 3759200"/>
                <a:gd name="T1" fmla="*/ 76116 h 179488"/>
                <a:gd name="T2" fmla="*/ 2070100 w 3759200"/>
                <a:gd name="T3" fmla="*/ 177602 h 179488"/>
                <a:gd name="T4" fmla="*/ 3759200 w 3759200"/>
                <a:gd name="T5" fmla="*/ 0 h 179488"/>
                <a:gd name="T6" fmla="*/ 0 60000 65536"/>
                <a:gd name="T7" fmla="*/ 0 60000 65536"/>
                <a:gd name="T8" fmla="*/ 0 60000 65536"/>
              </a:gdLst>
              <a:ahLst/>
              <a:cxnLst>
                <a:cxn ang="T6">
                  <a:pos x="T0" y="T1"/>
                </a:cxn>
                <a:cxn ang="T7">
                  <a:pos x="T2" y="T3"/>
                </a:cxn>
                <a:cxn ang="T8">
                  <a:pos x="T4" y="T5"/>
                </a:cxn>
              </a:cxnLst>
              <a:rect l="0" t="0" r="r" b="b"/>
              <a:pathLst>
                <a:path w="3759200" h="179488">
                  <a:moveTo>
                    <a:pt x="0" y="76200"/>
                  </a:moveTo>
                  <a:cubicBezTo>
                    <a:pt x="921808" y="129116"/>
                    <a:pt x="1443567" y="190500"/>
                    <a:pt x="2070100" y="177800"/>
                  </a:cubicBezTo>
                  <a:cubicBezTo>
                    <a:pt x="2696633" y="165100"/>
                    <a:pt x="3440641" y="86783"/>
                    <a:pt x="3759200" y="0"/>
                  </a:cubicBezTo>
                </a:path>
              </a:pathLst>
            </a:custGeom>
            <a:noFill/>
            <a:ln w="9525"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sp>
          <p:nvSpPr>
            <p:cNvPr id="28675" name="MH_Other_2"/>
            <p:cNvSpPr>
              <a:spLocks/>
            </p:cNvSpPr>
            <p:nvPr/>
          </p:nvSpPr>
          <p:spPr bwMode="auto">
            <a:xfrm>
              <a:off x="1591446" y="1943112"/>
              <a:ext cx="3398986" cy="2219010"/>
            </a:xfrm>
            <a:custGeom>
              <a:avLst/>
              <a:gdLst>
                <a:gd name="T0" fmla="*/ 0 w 3263900"/>
                <a:gd name="T1" fmla="*/ 1778000 h 1778000"/>
                <a:gd name="T2" fmla="*/ 2070100 w 3263900"/>
                <a:gd name="T3" fmla="*/ 1016000 h 1778000"/>
                <a:gd name="T4" fmla="*/ 3263900 w 3263900"/>
                <a:gd name="T5" fmla="*/ 0 h 1778000"/>
                <a:gd name="T6" fmla="*/ 0 60000 65536"/>
                <a:gd name="T7" fmla="*/ 0 60000 65536"/>
                <a:gd name="T8" fmla="*/ 0 60000 65536"/>
              </a:gdLst>
              <a:ahLst/>
              <a:cxnLst>
                <a:cxn ang="T6">
                  <a:pos x="T0" y="T1"/>
                </a:cxn>
                <a:cxn ang="T7">
                  <a:pos x="T2" y="T3"/>
                </a:cxn>
                <a:cxn ang="T8">
                  <a:pos x="T4" y="T5"/>
                </a:cxn>
              </a:cxnLst>
              <a:rect l="0" t="0" r="r" b="b"/>
              <a:pathLst>
                <a:path w="3263900" h="1778000">
                  <a:moveTo>
                    <a:pt x="0" y="1778000"/>
                  </a:moveTo>
                  <a:cubicBezTo>
                    <a:pt x="594783" y="1656291"/>
                    <a:pt x="1526117" y="1312333"/>
                    <a:pt x="2070100" y="1016000"/>
                  </a:cubicBezTo>
                  <a:cubicBezTo>
                    <a:pt x="2614083" y="719667"/>
                    <a:pt x="2897716" y="483658"/>
                    <a:pt x="3263900" y="0"/>
                  </a:cubicBezTo>
                </a:path>
              </a:pathLst>
            </a:custGeom>
            <a:noFill/>
            <a:ln w="9525"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sp>
          <p:nvSpPr>
            <p:cNvPr id="28676" name="MH_Other_3"/>
            <p:cNvSpPr>
              <a:spLocks/>
            </p:cNvSpPr>
            <p:nvPr/>
          </p:nvSpPr>
          <p:spPr bwMode="auto">
            <a:xfrm>
              <a:off x="1591445" y="2971471"/>
              <a:ext cx="4140974" cy="1204045"/>
            </a:xfrm>
            <a:custGeom>
              <a:avLst/>
              <a:gdLst>
                <a:gd name="T0" fmla="*/ 0 w 4203700"/>
                <a:gd name="T1" fmla="*/ 939800 h 939800"/>
                <a:gd name="T2" fmla="*/ 2387600 w 4203700"/>
                <a:gd name="T3" fmla="*/ 622300 h 939800"/>
                <a:gd name="T4" fmla="*/ 4203700 w 4203700"/>
                <a:gd name="T5" fmla="*/ 0 h 939800"/>
                <a:gd name="T6" fmla="*/ 0 60000 65536"/>
                <a:gd name="T7" fmla="*/ 0 60000 65536"/>
                <a:gd name="T8" fmla="*/ 0 60000 65536"/>
              </a:gdLst>
              <a:ahLst/>
              <a:cxnLst>
                <a:cxn ang="T6">
                  <a:pos x="T0" y="T1"/>
                </a:cxn>
                <a:cxn ang="T7">
                  <a:pos x="T2" y="T3"/>
                </a:cxn>
                <a:cxn ang="T8">
                  <a:pos x="T4" y="T5"/>
                </a:cxn>
              </a:cxnLst>
              <a:rect l="0" t="0" r="r" b="b"/>
              <a:pathLst>
                <a:path w="4203700" h="939800">
                  <a:moveTo>
                    <a:pt x="0" y="939800"/>
                  </a:moveTo>
                  <a:cubicBezTo>
                    <a:pt x="919691" y="827616"/>
                    <a:pt x="1686983" y="778933"/>
                    <a:pt x="2387600" y="622300"/>
                  </a:cubicBezTo>
                  <a:cubicBezTo>
                    <a:pt x="3088217" y="465667"/>
                    <a:pt x="3722158" y="201083"/>
                    <a:pt x="4203700" y="0"/>
                  </a:cubicBezTo>
                </a:path>
              </a:pathLst>
            </a:custGeom>
            <a:noFill/>
            <a:ln w="9525"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sp>
          <p:nvSpPr>
            <p:cNvPr id="28677" name="MH_Other_4"/>
            <p:cNvSpPr>
              <a:spLocks/>
            </p:cNvSpPr>
            <p:nvPr/>
          </p:nvSpPr>
          <p:spPr bwMode="auto">
            <a:xfrm>
              <a:off x="1658414" y="4162122"/>
              <a:ext cx="4379771" cy="723265"/>
            </a:xfrm>
            <a:custGeom>
              <a:avLst/>
              <a:gdLst>
                <a:gd name="T0" fmla="*/ 0 w 4152900"/>
                <a:gd name="T1" fmla="*/ 0 h 685800"/>
                <a:gd name="T2" fmla="*/ 2959100 w 4152900"/>
                <a:gd name="T3" fmla="*/ 368300 h 685800"/>
                <a:gd name="T4" fmla="*/ 4152900 w 4152900"/>
                <a:gd name="T5" fmla="*/ 685800 h 685800"/>
                <a:gd name="T6" fmla="*/ 0 60000 65536"/>
                <a:gd name="T7" fmla="*/ 0 60000 65536"/>
                <a:gd name="T8" fmla="*/ 0 60000 65536"/>
              </a:gdLst>
              <a:ahLst/>
              <a:cxnLst>
                <a:cxn ang="T6">
                  <a:pos x="T0" y="T1"/>
                </a:cxn>
                <a:cxn ang="T7">
                  <a:pos x="T2" y="T3"/>
                </a:cxn>
                <a:cxn ang="T8">
                  <a:pos x="T4" y="T5"/>
                </a:cxn>
              </a:cxnLst>
              <a:rect l="0" t="0" r="r" b="b"/>
              <a:pathLst>
                <a:path w="4152900" h="685800">
                  <a:moveTo>
                    <a:pt x="0" y="0"/>
                  </a:moveTo>
                  <a:cubicBezTo>
                    <a:pt x="1133475" y="127000"/>
                    <a:pt x="2266950" y="254000"/>
                    <a:pt x="2959100" y="368300"/>
                  </a:cubicBezTo>
                  <a:cubicBezTo>
                    <a:pt x="3651250" y="482600"/>
                    <a:pt x="3902075" y="584200"/>
                    <a:pt x="4152900" y="685800"/>
                  </a:cubicBezTo>
                </a:path>
              </a:pathLst>
            </a:custGeom>
            <a:noFill/>
            <a:ln w="9525"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sp>
          <p:nvSpPr>
            <p:cNvPr id="28678" name="MH_Other_5"/>
            <p:cNvSpPr>
              <a:spLocks/>
            </p:cNvSpPr>
            <p:nvPr/>
          </p:nvSpPr>
          <p:spPr bwMode="auto">
            <a:xfrm>
              <a:off x="1604839" y="4162122"/>
              <a:ext cx="3428812" cy="1620649"/>
            </a:xfrm>
            <a:custGeom>
              <a:avLst/>
              <a:gdLst>
                <a:gd name="T0" fmla="*/ 0 w 3251200"/>
                <a:gd name="T1" fmla="*/ 0 h 1536700"/>
                <a:gd name="T2" fmla="*/ 2235200 w 3251200"/>
                <a:gd name="T3" fmla="*/ 787400 h 1536700"/>
                <a:gd name="T4" fmla="*/ 3251200 w 3251200"/>
                <a:gd name="T5" fmla="*/ 1536700 h 1536700"/>
                <a:gd name="T6" fmla="*/ 0 60000 65536"/>
                <a:gd name="T7" fmla="*/ 0 60000 65536"/>
                <a:gd name="T8" fmla="*/ 0 60000 65536"/>
              </a:gdLst>
              <a:ahLst/>
              <a:cxnLst>
                <a:cxn ang="T6">
                  <a:pos x="T0" y="T1"/>
                </a:cxn>
                <a:cxn ang="T7">
                  <a:pos x="T2" y="T3"/>
                </a:cxn>
                <a:cxn ang="T8">
                  <a:pos x="T4" y="T5"/>
                </a:cxn>
              </a:cxnLst>
              <a:rect l="0" t="0" r="r" b="b"/>
              <a:pathLst>
                <a:path w="3251200" h="1536700">
                  <a:moveTo>
                    <a:pt x="0" y="0"/>
                  </a:moveTo>
                  <a:cubicBezTo>
                    <a:pt x="1049866" y="208491"/>
                    <a:pt x="1693333" y="531283"/>
                    <a:pt x="2235200" y="787400"/>
                  </a:cubicBezTo>
                  <a:cubicBezTo>
                    <a:pt x="2777067" y="1043517"/>
                    <a:pt x="3141133" y="1359958"/>
                    <a:pt x="3251200" y="1536700"/>
                  </a:cubicBezTo>
                </a:path>
              </a:pathLst>
            </a:custGeom>
            <a:noFill/>
            <a:ln w="9525"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grpSp>
      <p:sp>
        <p:nvSpPr>
          <p:cNvPr id="28684" name="MH_Other_6"/>
          <p:cNvSpPr>
            <a:spLocks noChangeArrowheads="1"/>
          </p:cNvSpPr>
          <p:nvPr/>
        </p:nvSpPr>
        <p:spPr bwMode="auto">
          <a:xfrm>
            <a:off x="4624720" y="1368593"/>
            <a:ext cx="668127" cy="668163"/>
          </a:xfrm>
          <a:prstGeom prst="ellipse">
            <a:avLst/>
          </a:prstGeom>
          <a:solidFill>
            <a:srgbClr val="4F4D50"/>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399" dirty="0">
                <a:solidFill>
                  <a:srgbClr val="FFFFFF"/>
                </a:solidFill>
                <a:latin typeface="方正黑体简体" panose="02010601030101010101" pitchFamily="2" charset="-122"/>
                <a:ea typeface="方正黑体简体" panose="02010601030101010101" pitchFamily="2" charset="-122"/>
                <a:cs typeface="+mn-ea"/>
                <a:sym typeface="+mn-lt"/>
              </a:rPr>
              <a:t>01</a:t>
            </a:r>
            <a:endParaRPr lang="zh-CN" altLang="en-US" sz="2399"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28685" name="MH_Other_7"/>
          <p:cNvSpPr>
            <a:spLocks noChangeArrowheads="1"/>
          </p:cNvSpPr>
          <p:nvPr/>
        </p:nvSpPr>
        <p:spPr bwMode="auto">
          <a:xfrm>
            <a:off x="5378433" y="2386846"/>
            <a:ext cx="668126" cy="668163"/>
          </a:xfrm>
          <a:prstGeom prst="ellipse">
            <a:avLst/>
          </a:prstGeom>
          <a:solidFill>
            <a:srgbClr val="C8B08A"/>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399" dirty="0">
                <a:solidFill>
                  <a:srgbClr val="FFFFFF"/>
                </a:solidFill>
                <a:latin typeface="方正黑体简体" panose="02010601030101010101" pitchFamily="2" charset="-122"/>
                <a:ea typeface="方正黑体简体" panose="02010601030101010101" pitchFamily="2" charset="-122"/>
                <a:cs typeface="+mn-ea"/>
                <a:sym typeface="+mn-lt"/>
              </a:rPr>
              <a:t>02</a:t>
            </a:r>
            <a:endParaRPr lang="zh-CN" altLang="en-US" sz="2399"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28686" name="MH_Other_8"/>
          <p:cNvSpPr>
            <a:spLocks noChangeArrowheads="1"/>
          </p:cNvSpPr>
          <p:nvPr/>
        </p:nvSpPr>
        <p:spPr bwMode="auto">
          <a:xfrm>
            <a:off x="4931693" y="3405099"/>
            <a:ext cx="668127" cy="669751"/>
          </a:xfrm>
          <a:prstGeom prst="ellipse">
            <a:avLst/>
          </a:prstGeom>
          <a:solidFill>
            <a:srgbClr val="4F4D50"/>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399" dirty="0">
                <a:solidFill>
                  <a:srgbClr val="FFFFFF"/>
                </a:solidFill>
                <a:latin typeface="方正黑体简体" panose="02010601030101010101" pitchFamily="2" charset="-122"/>
                <a:ea typeface="方正黑体简体" panose="02010601030101010101" pitchFamily="2" charset="-122"/>
                <a:cs typeface="+mn-ea"/>
                <a:sym typeface="+mn-lt"/>
              </a:rPr>
              <a:t>03</a:t>
            </a:r>
            <a:endParaRPr lang="zh-CN" altLang="en-US" sz="2399"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28687" name="MH_Other_9"/>
          <p:cNvSpPr>
            <a:spLocks noChangeArrowheads="1"/>
          </p:cNvSpPr>
          <p:nvPr/>
        </p:nvSpPr>
        <p:spPr bwMode="auto">
          <a:xfrm>
            <a:off x="5403031" y="4424940"/>
            <a:ext cx="668126" cy="669751"/>
          </a:xfrm>
          <a:prstGeom prst="ellipse">
            <a:avLst/>
          </a:prstGeom>
          <a:solidFill>
            <a:srgbClr val="C8B08A"/>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399" dirty="0">
                <a:solidFill>
                  <a:srgbClr val="FFFFFF"/>
                </a:solidFill>
                <a:latin typeface="方正黑体简体" panose="02010601030101010101" pitchFamily="2" charset="-122"/>
                <a:ea typeface="方正黑体简体" panose="02010601030101010101" pitchFamily="2" charset="-122"/>
                <a:cs typeface="+mn-ea"/>
                <a:sym typeface="+mn-lt"/>
              </a:rPr>
              <a:t>04</a:t>
            </a:r>
            <a:endParaRPr lang="zh-CN" altLang="en-US" sz="2399"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28688" name="MH_Other_10"/>
          <p:cNvSpPr>
            <a:spLocks noChangeArrowheads="1"/>
          </p:cNvSpPr>
          <p:nvPr/>
        </p:nvSpPr>
        <p:spPr bwMode="auto">
          <a:xfrm>
            <a:off x="4451449" y="5444782"/>
            <a:ext cx="668127" cy="668163"/>
          </a:xfrm>
          <a:prstGeom prst="ellipse">
            <a:avLst/>
          </a:prstGeom>
          <a:solidFill>
            <a:srgbClr val="4F4D50"/>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399" dirty="0">
                <a:solidFill>
                  <a:srgbClr val="FFFFFF"/>
                </a:solidFill>
                <a:latin typeface="方正黑体简体" panose="02010601030101010101" pitchFamily="2" charset="-122"/>
                <a:ea typeface="方正黑体简体" panose="02010601030101010101" pitchFamily="2" charset="-122"/>
                <a:cs typeface="+mn-ea"/>
                <a:sym typeface="+mn-lt"/>
              </a:rPr>
              <a:t>05</a:t>
            </a:r>
            <a:endParaRPr lang="zh-CN" altLang="en-US" sz="2399"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28689" name="MH_Title_1"/>
          <p:cNvSpPr>
            <a:spLocks noChangeArrowheads="1"/>
          </p:cNvSpPr>
          <p:nvPr/>
        </p:nvSpPr>
        <p:spPr bwMode="auto">
          <a:xfrm>
            <a:off x="-21816" y="2843665"/>
            <a:ext cx="1570026" cy="2269132"/>
          </a:xfrm>
          <a:custGeom>
            <a:avLst/>
            <a:gdLst>
              <a:gd name="T0" fmla="*/ 272796 w 1159484"/>
              <a:gd name="T1" fmla="*/ 1430 h 1674380"/>
              <a:gd name="T2" fmla="*/ 986253 w 1159484"/>
              <a:gd name="T3" fmla="*/ 329551 h 1674380"/>
              <a:gd name="T4" fmla="*/ 983624 w 1159484"/>
              <a:gd name="T5" fmla="*/ 1349563 h 1674380"/>
              <a:gd name="T6" fmla="*/ 0 w 1159484"/>
              <a:gd name="T7" fmla="*/ 1611015 h 1674380"/>
              <a:gd name="T8" fmla="*/ 3991 w 1159484"/>
              <a:gd name="T9" fmla="*/ 63005 h 1674380"/>
              <a:gd name="T10" fmla="*/ 272796 w 1159484"/>
              <a:gd name="T11" fmla="*/ 1430 h 1674380"/>
              <a:gd name="T12" fmla="*/ 0 60000 65536"/>
              <a:gd name="T13" fmla="*/ 0 60000 65536"/>
              <a:gd name="T14" fmla="*/ 0 60000 65536"/>
              <a:gd name="T15" fmla="*/ 0 60000 65536"/>
              <a:gd name="T16" fmla="*/ 0 60000 65536"/>
              <a:gd name="T17" fmla="*/ 0 60000 65536"/>
              <a:gd name="T18" fmla="*/ 0 w 1159484"/>
              <a:gd name="T19" fmla="*/ 0 h 1674380"/>
              <a:gd name="T20" fmla="*/ 1159484 w 1159484"/>
              <a:gd name="T21" fmla="*/ 1674380 h 1674380"/>
            </a:gdLst>
            <a:ahLst/>
            <a:cxnLst>
              <a:cxn ang="T12">
                <a:pos x="T0" y="T1"/>
              </a:cxn>
              <a:cxn ang="T13">
                <a:pos x="T2" y="T3"/>
              </a:cxn>
              <a:cxn ang="T14">
                <a:pos x="T4" y="T5"/>
              </a:cxn>
              <a:cxn ang="T15">
                <a:pos x="T6" y="T7"/>
              </a:cxn>
              <a:cxn ang="T16">
                <a:pos x="T8" y="T9"/>
              </a:cxn>
              <a:cxn ang="T17">
                <a:pos x="T10" y="T11"/>
              </a:cxn>
            </a:cxnLst>
            <a:rect l="T18" t="T19" r="T20" b="T21"/>
            <a:pathLst>
              <a:path w="1159484" h="1674380">
                <a:moveTo>
                  <a:pt x="273226" y="1430"/>
                </a:moveTo>
                <a:cubicBezTo>
                  <a:pt x="545324" y="-14516"/>
                  <a:pt x="815402" y="103404"/>
                  <a:pt x="987809" y="329296"/>
                </a:cubicBezTo>
                <a:cubicBezTo>
                  <a:pt x="1217686" y="630485"/>
                  <a:pt x="1216605" y="1048522"/>
                  <a:pt x="985175" y="1348519"/>
                </a:cubicBezTo>
                <a:cubicBezTo>
                  <a:pt x="753745" y="1648515"/>
                  <a:pt x="349672" y="1755668"/>
                  <a:pt x="0" y="1609769"/>
                </a:cubicBezTo>
                <a:lnTo>
                  <a:pt x="3997" y="62957"/>
                </a:lnTo>
                <a:cubicBezTo>
                  <a:pt x="91603" y="26935"/>
                  <a:pt x="182527" y="6745"/>
                  <a:pt x="273226" y="1430"/>
                </a:cubicBezTo>
                <a:close/>
              </a:path>
            </a:pathLst>
          </a:custGeom>
          <a:solidFill>
            <a:srgbClr val="C8B08A"/>
          </a:solidFill>
          <a:ln w="28575">
            <a:noFill/>
          </a:ln>
          <a:effectLst>
            <a:outerShdw blurRad="254000" dist="63500" dir="2700000" algn="tl" rotWithShape="0">
              <a:prstClr val="black">
                <a:alpha val="30000"/>
              </a:prstClr>
            </a:outerShdw>
          </a:effectLst>
        </p:spPr>
        <p:txBody>
          <a:bodyPr lIns="0" tIns="0" rIns="107897"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zh-CN" altLang="en-US" sz="2266" dirty="0">
                <a:solidFill>
                  <a:srgbClr val="FFFFFF"/>
                </a:solidFill>
                <a:latin typeface="方正黑体简体" panose="02010601030101010101" pitchFamily="2" charset="-122"/>
                <a:ea typeface="方正黑体简体" panose="02010601030101010101" pitchFamily="2" charset="-122"/>
                <a:cs typeface="+mn-ea"/>
                <a:sym typeface="+mn-lt"/>
              </a:rPr>
              <a:t>财务规划</a:t>
            </a:r>
          </a:p>
        </p:txBody>
      </p:sp>
      <p:sp>
        <p:nvSpPr>
          <p:cNvPr id="21" name="TextBox 23"/>
          <p:cNvSpPr txBox="1"/>
          <p:nvPr/>
        </p:nvSpPr>
        <p:spPr>
          <a:xfrm>
            <a:off x="5504110" y="1498953"/>
            <a:ext cx="3903395" cy="487511"/>
          </a:xfrm>
          <a:prstGeom prst="rect">
            <a:avLst/>
          </a:prstGeom>
          <a:noFill/>
        </p:spPr>
        <p:txBody>
          <a:bodyPr wrap="square" lIns="86660" tIns="43330" rIns="86660" bIns="43330"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sym typeface="+mn-lt"/>
              </a:rPr>
              <a:t>点击添加相关标题文字，点击添加相关标题文字，点击添加相关标题文字，点击添加相关标题文字</a:t>
            </a:r>
            <a:endParaRPr lang="en-GB"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sym typeface="+mn-lt"/>
            </a:endParaRPr>
          </a:p>
        </p:txBody>
      </p:sp>
      <p:sp>
        <p:nvSpPr>
          <p:cNvPr id="22" name="TextBox 24"/>
          <p:cNvSpPr txBox="1"/>
          <p:nvPr/>
        </p:nvSpPr>
        <p:spPr>
          <a:xfrm>
            <a:off x="5482449" y="1239251"/>
            <a:ext cx="1431440" cy="367509"/>
          </a:xfrm>
          <a:prstGeom prst="rect">
            <a:avLst/>
          </a:prstGeom>
          <a:noFill/>
        </p:spPr>
        <p:txBody>
          <a:bodyPr wrap="none" lIns="86660" tIns="43330" rIns="86660" bIns="43330" rtlCol="0">
            <a:spAutoFit/>
          </a:bodyPr>
          <a:lstStyle/>
          <a:p>
            <a:pPr>
              <a:lnSpc>
                <a:spcPct val="130000"/>
              </a:lnSpc>
            </a:pPr>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请替换文字内容</a:t>
            </a:r>
          </a:p>
        </p:txBody>
      </p:sp>
      <p:sp>
        <p:nvSpPr>
          <p:cNvPr id="23" name="TextBox 23"/>
          <p:cNvSpPr txBox="1"/>
          <p:nvPr/>
        </p:nvSpPr>
        <p:spPr>
          <a:xfrm>
            <a:off x="6208082" y="2552316"/>
            <a:ext cx="3841151" cy="487511"/>
          </a:xfrm>
          <a:prstGeom prst="rect">
            <a:avLst/>
          </a:prstGeom>
          <a:noFill/>
        </p:spPr>
        <p:txBody>
          <a:bodyPr wrap="square" lIns="86660" tIns="43330" rIns="86660" bIns="43330"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sym typeface="+mn-lt"/>
              </a:rPr>
              <a:t>点击添加相关标题文字，点击添加相关标题文字，点击添加相关标题文字，点击添加相关标题文字</a:t>
            </a:r>
            <a:endParaRPr lang="en-GB"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sym typeface="+mn-lt"/>
            </a:endParaRPr>
          </a:p>
        </p:txBody>
      </p:sp>
      <p:sp>
        <p:nvSpPr>
          <p:cNvPr id="24" name="TextBox 24"/>
          <p:cNvSpPr txBox="1"/>
          <p:nvPr/>
        </p:nvSpPr>
        <p:spPr>
          <a:xfrm>
            <a:off x="6144599" y="2295389"/>
            <a:ext cx="1431440" cy="367509"/>
          </a:xfrm>
          <a:prstGeom prst="rect">
            <a:avLst/>
          </a:prstGeom>
          <a:noFill/>
        </p:spPr>
        <p:txBody>
          <a:bodyPr wrap="none" lIns="86660" tIns="43330" rIns="86660" bIns="43330" rtlCol="0">
            <a:spAutoFit/>
          </a:bodyPr>
          <a:lstStyle/>
          <a:p>
            <a:pPr>
              <a:lnSpc>
                <a:spcPct val="130000"/>
              </a:lnSpc>
            </a:pPr>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请替换文字内容</a:t>
            </a:r>
          </a:p>
        </p:txBody>
      </p:sp>
      <p:sp>
        <p:nvSpPr>
          <p:cNvPr id="25" name="TextBox 23"/>
          <p:cNvSpPr txBox="1"/>
          <p:nvPr/>
        </p:nvSpPr>
        <p:spPr>
          <a:xfrm>
            <a:off x="5837287" y="3605680"/>
            <a:ext cx="4023922" cy="487511"/>
          </a:xfrm>
          <a:prstGeom prst="rect">
            <a:avLst/>
          </a:prstGeom>
          <a:noFill/>
        </p:spPr>
        <p:txBody>
          <a:bodyPr wrap="square" lIns="86660" tIns="43330" rIns="86660" bIns="43330" rtlCol="0">
            <a:spAutoFit/>
          </a:body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点击添加相关标题文字，点击添加相关标题文字，点击添加相关标题文字，点击添加相关标题文字</a:t>
            </a:r>
            <a:endParaRPr lang="en-GB"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26" name="TextBox 24"/>
          <p:cNvSpPr txBox="1"/>
          <p:nvPr/>
        </p:nvSpPr>
        <p:spPr>
          <a:xfrm>
            <a:off x="5817179" y="3351527"/>
            <a:ext cx="1431440" cy="367509"/>
          </a:xfrm>
          <a:prstGeom prst="rect">
            <a:avLst/>
          </a:prstGeom>
          <a:noFill/>
        </p:spPr>
        <p:txBody>
          <a:bodyPr wrap="none" lIns="86660" tIns="43330" rIns="86660" bIns="43330" rtlCol="0">
            <a:spAutoFit/>
          </a:bodyPr>
          <a:lstStyle/>
          <a:p>
            <a:pPr>
              <a:lnSpc>
                <a:spcPct val="130000"/>
              </a:lnSpc>
            </a:pPr>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请替换文字内容</a:t>
            </a:r>
          </a:p>
        </p:txBody>
      </p:sp>
      <p:sp>
        <p:nvSpPr>
          <p:cNvPr id="27" name="TextBox 23"/>
          <p:cNvSpPr txBox="1"/>
          <p:nvPr/>
        </p:nvSpPr>
        <p:spPr>
          <a:xfrm>
            <a:off x="6159324" y="4659044"/>
            <a:ext cx="3907566" cy="487511"/>
          </a:xfrm>
          <a:prstGeom prst="rect">
            <a:avLst/>
          </a:prstGeom>
          <a:noFill/>
        </p:spPr>
        <p:txBody>
          <a:bodyPr wrap="square" lIns="86660" tIns="43330" rIns="86660" bIns="43330"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sym typeface="+mn-lt"/>
              </a:rPr>
              <a:t>点击添加相关标题文字，点击添加相关标题文字，点击添加相关标题文字，点击添加相关标题文字</a:t>
            </a:r>
            <a:endParaRPr lang="en-GB"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sym typeface="+mn-lt"/>
            </a:endParaRPr>
          </a:p>
        </p:txBody>
      </p:sp>
      <p:sp>
        <p:nvSpPr>
          <p:cNvPr id="28" name="TextBox 24"/>
          <p:cNvSpPr txBox="1"/>
          <p:nvPr/>
        </p:nvSpPr>
        <p:spPr>
          <a:xfrm>
            <a:off x="6144599" y="4407665"/>
            <a:ext cx="1431440" cy="367509"/>
          </a:xfrm>
          <a:prstGeom prst="rect">
            <a:avLst/>
          </a:prstGeom>
          <a:noFill/>
        </p:spPr>
        <p:txBody>
          <a:bodyPr wrap="none" lIns="86660" tIns="43330" rIns="86660" bIns="43330" rtlCol="0">
            <a:spAutoFit/>
          </a:bodyPr>
          <a:lstStyle/>
          <a:p>
            <a:pPr>
              <a:lnSpc>
                <a:spcPct val="130000"/>
              </a:lnSpc>
            </a:pPr>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请替换文字内容</a:t>
            </a:r>
          </a:p>
        </p:txBody>
      </p:sp>
      <p:sp>
        <p:nvSpPr>
          <p:cNvPr id="29" name="TextBox 23"/>
          <p:cNvSpPr txBox="1"/>
          <p:nvPr/>
        </p:nvSpPr>
        <p:spPr>
          <a:xfrm>
            <a:off x="5498839" y="5712406"/>
            <a:ext cx="3868609" cy="487511"/>
          </a:xfrm>
          <a:prstGeom prst="rect">
            <a:avLst/>
          </a:prstGeom>
          <a:noFill/>
        </p:spPr>
        <p:txBody>
          <a:bodyPr wrap="square" lIns="86660" tIns="43330" rIns="86660" bIns="43330"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sym typeface="+mn-lt"/>
              </a:rPr>
              <a:t>点击添加相关标题文字，点击添加相关标题文字，点击添加相关标题文字，点击添加相关标题文字</a:t>
            </a:r>
            <a:endParaRPr lang="en-GB"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sym typeface="+mn-lt"/>
            </a:endParaRPr>
          </a:p>
        </p:txBody>
      </p:sp>
      <p:sp>
        <p:nvSpPr>
          <p:cNvPr id="30" name="TextBox 24"/>
          <p:cNvSpPr txBox="1"/>
          <p:nvPr/>
        </p:nvSpPr>
        <p:spPr>
          <a:xfrm>
            <a:off x="5482449" y="5463804"/>
            <a:ext cx="1431440" cy="367509"/>
          </a:xfrm>
          <a:prstGeom prst="rect">
            <a:avLst/>
          </a:prstGeom>
          <a:noFill/>
        </p:spPr>
        <p:txBody>
          <a:bodyPr wrap="none" lIns="86660" tIns="43330" rIns="86660" bIns="43330" rtlCol="0">
            <a:spAutoFit/>
          </a:bodyPr>
          <a:lstStyle/>
          <a:p>
            <a:pPr>
              <a:lnSpc>
                <a:spcPct val="130000"/>
              </a:lnSpc>
            </a:pPr>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请替换文字内容</a:t>
            </a:r>
          </a:p>
        </p:txBody>
      </p:sp>
      <p:pic>
        <p:nvPicPr>
          <p:cNvPr id="34" name="图片 33">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5" name="TextBox 6">
            <a:extLst>
              <a:ext uri="{FF2B5EF4-FFF2-40B4-BE49-F238E27FC236}">
                <a16:creationId xmlns="" xmlns:a16="http://schemas.microsoft.com/office/drawing/2014/main"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36"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财务计划</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9772784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300" fill="hold"/>
                                        <p:tgtEl>
                                          <p:spTgt spid="34"/>
                                        </p:tgtEl>
                                        <p:attrNameLst>
                                          <p:attrName>ppt_x</p:attrName>
                                        </p:attrNameLst>
                                      </p:cBhvr>
                                      <p:tavLst>
                                        <p:tav tm="0">
                                          <p:val>
                                            <p:strVal val="0-#ppt_w/2"/>
                                          </p:val>
                                        </p:tav>
                                        <p:tav tm="100000">
                                          <p:val>
                                            <p:strVal val="#ppt_x"/>
                                          </p:val>
                                        </p:tav>
                                      </p:tavLst>
                                    </p:anim>
                                    <p:anim calcmode="lin" valueType="num">
                                      <p:cBhvr additive="base">
                                        <p:cTn id="8" dur="3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300" fill="hold"/>
                                        <p:tgtEl>
                                          <p:spTgt spid="35"/>
                                        </p:tgtEl>
                                        <p:attrNameLst>
                                          <p:attrName>ppt_x</p:attrName>
                                        </p:attrNameLst>
                                      </p:cBhvr>
                                      <p:tavLst>
                                        <p:tav tm="0">
                                          <p:val>
                                            <p:strVal val="0-#ppt_w/2"/>
                                          </p:val>
                                        </p:tav>
                                        <p:tav tm="100000">
                                          <p:val>
                                            <p:strVal val="#ppt_x"/>
                                          </p:val>
                                        </p:tav>
                                      </p:tavLst>
                                    </p:anim>
                                    <p:anim calcmode="lin" valueType="num">
                                      <p:cBhvr additive="base">
                                        <p:cTn id="12" dur="3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300" fill="hold"/>
                                        <p:tgtEl>
                                          <p:spTgt spid="36"/>
                                        </p:tgtEl>
                                        <p:attrNameLst>
                                          <p:attrName>ppt_x</p:attrName>
                                        </p:attrNameLst>
                                      </p:cBhvr>
                                      <p:tavLst>
                                        <p:tav tm="0">
                                          <p:val>
                                            <p:strVal val="0-#ppt_w/2"/>
                                          </p:val>
                                        </p:tav>
                                        <p:tav tm="100000">
                                          <p:val>
                                            <p:strVal val="#ppt_x"/>
                                          </p:val>
                                        </p:tav>
                                      </p:tavLst>
                                    </p:anim>
                                    <p:anim calcmode="lin" valueType="num">
                                      <p:cBhvr additive="base">
                                        <p:cTn id="16" dur="300" fill="hold"/>
                                        <p:tgtEl>
                                          <p:spTgt spid="3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 presetClass="entr" presetSubtype="8" fill="hold" grpId="0" nodeType="afterEffect">
                                  <p:stCondLst>
                                    <p:cond delay="0"/>
                                  </p:stCondLst>
                                  <p:childTnLst>
                                    <p:set>
                                      <p:cBhvr>
                                        <p:cTn id="19" dur="1" fill="hold">
                                          <p:stCondLst>
                                            <p:cond delay="0"/>
                                          </p:stCondLst>
                                        </p:cTn>
                                        <p:tgtEl>
                                          <p:spTgt spid="28689"/>
                                        </p:tgtEl>
                                        <p:attrNameLst>
                                          <p:attrName>style.visibility</p:attrName>
                                        </p:attrNameLst>
                                      </p:cBhvr>
                                      <p:to>
                                        <p:strVal val="visible"/>
                                      </p:to>
                                    </p:set>
                                    <p:anim calcmode="lin" valueType="num">
                                      <p:cBhvr additive="base">
                                        <p:cTn id="20" dur="500" fill="hold"/>
                                        <p:tgtEl>
                                          <p:spTgt spid="28689"/>
                                        </p:tgtEl>
                                        <p:attrNameLst>
                                          <p:attrName>ppt_x</p:attrName>
                                        </p:attrNameLst>
                                      </p:cBhvr>
                                      <p:tavLst>
                                        <p:tav tm="0">
                                          <p:val>
                                            <p:strVal val="0-#ppt_w/2"/>
                                          </p:val>
                                        </p:tav>
                                        <p:tav tm="100000">
                                          <p:val>
                                            <p:strVal val="#ppt_x"/>
                                          </p:val>
                                        </p:tav>
                                      </p:tavLst>
                                    </p:anim>
                                    <p:anim calcmode="lin" valueType="num">
                                      <p:cBhvr additive="base">
                                        <p:cTn id="21" dur="500" fill="hold"/>
                                        <p:tgtEl>
                                          <p:spTgt spid="28689"/>
                                        </p:tgtEl>
                                        <p:attrNameLst>
                                          <p:attrName>ppt_y</p:attrName>
                                        </p:attrNameLst>
                                      </p:cBhvr>
                                      <p:tavLst>
                                        <p:tav tm="0">
                                          <p:val>
                                            <p:strVal val="#ppt_y"/>
                                          </p:val>
                                        </p:tav>
                                        <p:tav tm="100000">
                                          <p:val>
                                            <p:strVal val="#ppt_y"/>
                                          </p:val>
                                        </p:tav>
                                      </p:tavLst>
                                    </p:anim>
                                  </p:childTnLst>
                                </p:cTn>
                              </p:par>
                            </p:childTnLst>
                          </p:cTn>
                        </p:par>
                        <p:par>
                          <p:cTn id="22" fill="hold">
                            <p:stCondLst>
                              <p:cond delay="1100"/>
                            </p:stCondLst>
                            <p:childTnLst>
                              <p:par>
                                <p:cTn id="23" presetID="22" presetClass="entr" presetSubtype="8"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500"/>
                                        <p:tgtEl>
                                          <p:spTgt spid="2"/>
                                        </p:tgtEl>
                                      </p:cBhvr>
                                    </p:animEffect>
                                  </p:childTnLst>
                                </p:cTn>
                              </p:par>
                            </p:childTnLst>
                          </p:cTn>
                        </p:par>
                        <p:par>
                          <p:cTn id="26" fill="hold">
                            <p:stCondLst>
                              <p:cond delay="1600"/>
                            </p:stCondLst>
                            <p:childTnLst>
                              <p:par>
                                <p:cTn id="27" presetID="22" presetClass="entr" presetSubtype="8" fill="hold" grpId="0" nodeType="afterEffect">
                                  <p:stCondLst>
                                    <p:cond delay="0"/>
                                  </p:stCondLst>
                                  <p:childTnLst>
                                    <p:set>
                                      <p:cBhvr>
                                        <p:cTn id="28" dur="1" fill="hold">
                                          <p:stCondLst>
                                            <p:cond delay="0"/>
                                          </p:stCondLst>
                                        </p:cTn>
                                        <p:tgtEl>
                                          <p:spTgt spid="28684"/>
                                        </p:tgtEl>
                                        <p:attrNameLst>
                                          <p:attrName>style.visibility</p:attrName>
                                        </p:attrNameLst>
                                      </p:cBhvr>
                                      <p:to>
                                        <p:strVal val="visible"/>
                                      </p:to>
                                    </p:set>
                                    <p:animEffect transition="in" filter="wipe(left)">
                                      <p:cBhvr>
                                        <p:cTn id="29" dur="500"/>
                                        <p:tgtEl>
                                          <p:spTgt spid="28684"/>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8685"/>
                                        </p:tgtEl>
                                        <p:attrNameLst>
                                          <p:attrName>style.visibility</p:attrName>
                                        </p:attrNameLst>
                                      </p:cBhvr>
                                      <p:to>
                                        <p:strVal val="visible"/>
                                      </p:to>
                                    </p:set>
                                    <p:animEffect transition="in" filter="wipe(left)">
                                      <p:cBhvr>
                                        <p:cTn id="32" dur="500"/>
                                        <p:tgtEl>
                                          <p:spTgt spid="2868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8686"/>
                                        </p:tgtEl>
                                        <p:attrNameLst>
                                          <p:attrName>style.visibility</p:attrName>
                                        </p:attrNameLst>
                                      </p:cBhvr>
                                      <p:to>
                                        <p:strVal val="visible"/>
                                      </p:to>
                                    </p:set>
                                    <p:animEffect transition="in" filter="wipe(left)">
                                      <p:cBhvr>
                                        <p:cTn id="35" dur="500"/>
                                        <p:tgtEl>
                                          <p:spTgt spid="2868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8687"/>
                                        </p:tgtEl>
                                        <p:attrNameLst>
                                          <p:attrName>style.visibility</p:attrName>
                                        </p:attrNameLst>
                                      </p:cBhvr>
                                      <p:to>
                                        <p:strVal val="visible"/>
                                      </p:to>
                                    </p:set>
                                    <p:animEffect transition="in" filter="wipe(left)">
                                      <p:cBhvr>
                                        <p:cTn id="38" dur="500"/>
                                        <p:tgtEl>
                                          <p:spTgt spid="2868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8688"/>
                                        </p:tgtEl>
                                        <p:attrNameLst>
                                          <p:attrName>style.visibility</p:attrName>
                                        </p:attrNameLst>
                                      </p:cBhvr>
                                      <p:to>
                                        <p:strVal val="visible"/>
                                      </p:to>
                                    </p:set>
                                    <p:animEffect transition="in" filter="wipe(left)">
                                      <p:cBhvr>
                                        <p:cTn id="41" dur="500"/>
                                        <p:tgtEl>
                                          <p:spTgt spid="28688"/>
                                        </p:tgtEl>
                                      </p:cBhvr>
                                    </p:animEffect>
                                  </p:childTnLst>
                                </p:cTn>
                              </p:par>
                              <p:par>
                                <p:cTn id="42" presetID="12" presetClass="entr" presetSubtype="1"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p:tgtEl>
                                          <p:spTgt spid="22"/>
                                        </p:tgtEl>
                                        <p:attrNameLst>
                                          <p:attrName>ppt_y</p:attrName>
                                        </p:attrNameLst>
                                      </p:cBhvr>
                                      <p:tavLst>
                                        <p:tav tm="0">
                                          <p:val>
                                            <p:strVal val="#ppt_y-#ppt_h*1.125000"/>
                                          </p:val>
                                        </p:tav>
                                        <p:tav tm="100000">
                                          <p:val>
                                            <p:strVal val="#ppt_y"/>
                                          </p:val>
                                        </p:tav>
                                      </p:tavLst>
                                    </p:anim>
                                    <p:animEffect transition="in" filter="wipe(down)">
                                      <p:cBhvr>
                                        <p:cTn id="45" dur="500"/>
                                        <p:tgtEl>
                                          <p:spTgt spid="22"/>
                                        </p:tgtEl>
                                      </p:cBhvr>
                                    </p:animEffect>
                                  </p:childTnLst>
                                </p:cTn>
                              </p:par>
                            </p:childTnLst>
                          </p:cTn>
                        </p:par>
                        <p:par>
                          <p:cTn id="46" fill="hold">
                            <p:stCondLst>
                              <p:cond delay="2100"/>
                            </p:stCondLst>
                            <p:childTnLst>
                              <p:par>
                                <p:cTn id="47" presetID="12" presetClass="entr" presetSubtype="4"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p:tgtEl>
                                          <p:spTgt spid="21"/>
                                        </p:tgtEl>
                                        <p:attrNameLst>
                                          <p:attrName>ppt_y</p:attrName>
                                        </p:attrNameLst>
                                      </p:cBhvr>
                                      <p:tavLst>
                                        <p:tav tm="0">
                                          <p:val>
                                            <p:strVal val="#ppt_y+#ppt_h*1.125000"/>
                                          </p:val>
                                        </p:tav>
                                        <p:tav tm="100000">
                                          <p:val>
                                            <p:strVal val="#ppt_y"/>
                                          </p:val>
                                        </p:tav>
                                      </p:tavLst>
                                    </p:anim>
                                    <p:animEffect transition="in" filter="wipe(up)">
                                      <p:cBhvr>
                                        <p:cTn id="50" dur="500"/>
                                        <p:tgtEl>
                                          <p:spTgt spid="21"/>
                                        </p:tgtEl>
                                      </p:cBhvr>
                                    </p:animEffect>
                                  </p:childTnLst>
                                </p:cTn>
                              </p:par>
                            </p:childTnLst>
                          </p:cTn>
                        </p:par>
                        <p:par>
                          <p:cTn id="51" fill="hold">
                            <p:stCondLst>
                              <p:cond delay="2600"/>
                            </p:stCondLst>
                            <p:childTnLst>
                              <p:par>
                                <p:cTn id="52" presetID="12" presetClass="entr" presetSubtype="4" fill="hold" grpId="0" nodeType="after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500"/>
                                        <p:tgtEl>
                                          <p:spTgt spid="23"/>
                                        </p:tgtEl>
                                        <p:attrNameLst>
                                          <p:attrName>ppt_y</p:attrName>
                                        </p:attrNameLst>
                                      </p:cBhvr>
                                      <p:tavLst>
                                        <p:tav tm="0">
                                          <p:val>
                                            <p:strVal val="#ppt_y+#ppt_h*1.125000"/>
                                          </p:val>
                                        </p:tav>
                                        <p:tav tm="100000">
                                          <p:val>
                                            <p:strVal val="#ppt_y"/>
                                          </p:val>
                                        </p:tav>
                                      </p:tavLst>
                                    </p:anim>
                                    <p:animEffect transition="in" filter="wipe(up)">
                                      <p:cBhvr>
                                        <p:cTn id="55" dur="500"/>
                                        <p:tgtEl>
                                          <p:spTgt spid="23"/>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 calcmode="lin" valueType="num">
                                      <p:cBhvr additive="base">
                                        <p:cTn id="58" dur="500"/>
                                        <p:tgtEl>
                                          <p:spTgt spid="24"/>
                                        </p:tgtEl>
                                        <p:attrNameLst>
                                          <p:attrName>ppt_y</p:attrName>
                                        </p:attrNameLst>
                                      </p:cBhvr>
                                      <p:tavLst>
                                        <p:tav tm="0">
                                          <p:val>
                                            <p:strVal val="#ppt_y-#ppt_h*1.125000"/>
                                          </p:val>
                                        </p:tav>
                                        <p:tav tm="100000">
                                          <p:val>
                                            <p:strVal val="#ppt_y"/>
                                          </p:val>
                                        </p:tav>
                                      </p:tavLst>
                                    </p:anim>
                                    <p:animEffect transition="in" filter="wipe(down)">
                                      <p:cBhvr>
                                        <p:cTn id="59" dur="500"/>
                                        <p:tgtEl>
                                          <p:spTgt spid="24"/>
                                        </p:tgtEl>
                                      </p:cBhvr>
                                    </p:animEffect>
                                  </p:childTnLst>
                                </p:cTn>
                              </p:par>
                            </p:childTnLst>
                          </p:cTn>
                        </p:par>
                        <p:par>
                          <p:cTn id="60" fill="hold">
                            <p:stCondLst>
                              <p:cond delay="3100"/>
                            </p:stCondLst>
                            <p:childTnLst>
                              <p:par>
                                <p:cTn id="61" presetID="12" presetClass="entr" presetSubtype="4"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500"/>
                                        <p:tgtEl>
                                          <p:spTgt spid="25"/>
                                        </p:tgtEl>
                                        <p:attrNameLst>
                                          <p:attrName>ppt_y</p:attrName>
                                        </p:attrNameLst>
                                      </p:cBhvr>
                                      <p:tavLst>
                                        <p:tav tm="0">
                                          <p:val>
                                            <p:strVal val="#ppt_y+#ppt_h*1.125000"/>
                                          </p:val>
                                        </p:tav>
                                        <p:tav tm="100000">
                                          <p:val>
                                            <p:strVal val="#ppt_y"/>
                                          </p:val>
                                        </p:tav>
                                      </p:tavLst>
                                    </p:anim>
                                    <p:animEffect transition="in" filter="wipe(up)">
                                      <p:cBhvr>
                                        <p:cTn id="64" dur="500"/>
                                        <p:tgtEl>
                                          <p:spTgt spid="25"/>
                                        </p:tgtEl>
                                      </p:cBhvr>
                                    </p:animEffect>
                                  </p:childTnLst>
                                </p:cTn>
                              </p:par>
                              <p:par>
                                <p:cTn id="65" presetID="12" presetClass="entr" presetSubtype="1"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500"/>
                                        <p:tgtEl>
                                          <p:spTgt spid="26"/>
                                        </p:tgtEl>
                                        <p:attrNameLst>
                                          <p:attrName>ppt_y</p:attrName>
                                        </p:attrNameLst>
                                      </p:cBhvr>
                                      <p:tavLst>
                                        <p:tav tm="0">
                                          <p:val>
                                            <p:strVal val="#ppt_y-#ppt_h*1.125000"/>
                                          </p:val>
                                        </p:tav>
                                        <p:tav tm="100000">
                                          <p:val>
                                            <p:strVal val="#ppt_y"/>
                                          </p:val>
                                        </p:tav>
                                      </p:tavLst>
                                    </p:anim>
                                    <p:animEffect transition="in" filter="wipe(down)">
                                      <p:cBhvr>
                                        <p:cTn id="68" dur="500"/>
                                        <p:tgtEl>
                                          <p:spTgt spid="26"/>
                                        </p:tgtEl>
                                      </p:cBhvr>
                                    </p:animEffect>
                                  </p:childTnLst>
                                </p:cTn>
                              </p:par>
                            </p:childTnLst>
                          </p:cTn>
                        </p:par>
                        <p:par>
                          <p:cTn id="69" fill="hold">
                            <p:stCondLst>
                              <p:cond delay="3600"/>
                            </p:stCondLst>
                            <p:childTnLst>
                              <p:par>
                                <p:cTn id="70" presetID="12" presetClass="entr" presetSubtype="4" fill="hold" grpId="0" nodeType="afterEffect">
                                  <p:stCondLst>
                                    <p:cond delay="0"/>
                                  </p:stCondLst>
                                  <p:childTnLst>
                                    <p:set>
                                      <p:cBhvr>
                                        <p:cTn id="71" dur="1" fill="hold">
                                          <p:stCondLst>
                                            <p:cond delay="0"/>
                                          </p:stCondLst>
                                        </p:cTn>
                                        <p:tgtEl>
                                          <p:spTgt spid="27"/>
                                        </p:tgtEl>
                                        <p:attrNameLst>
                                          <p:attrName>style.visibility</p:attrName>
                                        </p:attrNameLst>
                                      </p:cBhvr>
                                      <p:to>
                                        <p:strVal val="visible"/>
                                      </p:to>
                                    </p:set>
                                    <p:anim calcmode="lin" valueType="num">
                                      <p:cBhvr additive="base">
                                        <p:cTn id="72" dur="500"/>
                                        <p:tgtEl>
                                          <p:spTgt spid="27"/>
                                        </p:tgtEl>
                                        <p:attrNameLst>
                                          <p:attrName>ppt_y</p:attrName>
                                        </p:attrNameLst>
                                      </p:cBhvr>
                                      <p:tavLst>
                                        <p:tav tm="0">
                                          <p:val>
                                            <p:strVal val="#ppt_y+#ppt_h*1.125000"/>
                                          </p:val>
                                        </p:tav>
                                        <p:tav tm="100000">
                                          <p:val>
                                            <p:strVal val="#ppt_y"/>
                                          </p:val>
                                        </p:tav>
                                      </p:tavLst>
                                    </p:anim>
                                    <p:animEffect transition="in" filter="wipe(up)">
                                      <p:cBhvr>
                                        <p:cTn id="73" dur="500"/>
                                        <p:tgtEl>
                                          <p:spTgt spid="27"/>
                                        </p:tgtEl>
                                      </p:cBhvr>
                                    </p:animEffect>
                                  </p:childTnLst>
                                </p:cTn>
                              </p:par>
                              <p:par>
                                <p:cTn id="74" presetID="12" presetClass="entr" presetSubtype="1"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 calcmode="lin" valueType="num">
                                      <p:cBhvr additive="base">
                                        <p:cTn id="76" dur="500"/>
                                        <p:tgtEl>
                                          <p:spTgt spid="28"/>
                                        </p:tgtEl>
                                        <p:attrNameLst>
                                          <p:attrName>ppt_y</p:attrName>
                                        </p:attrNameLst>
                                      </p:cBhvr>
                                      <p:tavLst>
                                        <p:tav tm="0">
                                          <p:val>
                                            <p:strVal val="#ppt_y-#ppt_h*1.125000"/>
                                          </p:val>
                                        </p:tav>
                                        <p:tav tm="100000">
                                          <p:val>
                                            <p:strVal val="#ppt_y"/>
                                          </p:val>
                                        </p:tav>
                                      </p:tavLst>
                                    </p:anim>
                                    <p:animEffect transition="in" filter="wipe(down)">
                                      <p:cBhvr>
                                        <p:cTn id="77" dur="500"/>
                                        <p:tgtEl>
                                          <p:spTgt spid="28"/>
                                        </p:tgtEl>
                                      </p:cBhvr>
                                    </p:animEffect>
                                  </p:childTnLst>
                                </p:cTn>
                              </p:par>
                            </p:childTnLst>
                          </p:cTn>
                        </p:par>
                        <p:par>
                          <p:cTn id="78" fill="hold">
                            <p:stCondLst>
                              <p:cond delay="4100"/>
                            </p:stCondLst>
                            <p:childTnLst>
                              <p:par>
                                <p:cTn id="79" presetID="12" presetClass="entr" presetSubtype="4" fill="hold" grpId="0" nodeType="afterEffect">
                                  <p:stCondLst>
                                    <p:cond delay="0"/>
                                  </p:stCondLst>
                                  <p:childTnLst>
                                    <p:set>
                                      <p:cBhvr>
                                        <p:cTn id="80" dur="1" fill="hold">
                                          <p:stCondLst>
                                            <p:cond delay="0"/>
                                          </p:stCondLst>
                                        </p:cTn>
                                        <p:tgtEl>
                                          <p:spTgt spid="29"/>
                                        </p:tgtEl>
                                        <p:attrNameLst>
                                          <p:attrName>style.visibility</p:attrName>
                                        </p:attrNameLst>
                                      </p:cBhvr>
                                      <p:to>
                                        <p:strVal val="visible"/>
                                      </p:to>
                                    </p:set>
                                    <p:anim calcmode="lin" valueType="num">
                                      <p:cBhvr additive="base">
                                        <p:cTn id="81" dur="500"/>
                                        <p:tgtEl>
                                          <p:spTgt spid="29"/>
                                        </p:tgtEl>
                                        <p:attrNameLst>
                                          <p:attrName>ppt_y</p:attrName>
                                        </p:attrNameLst>
                                      </p:cBhvr>
                                      <p:tavLst>
                                        <p:tav tm="0">
                                          <p:val>
                                            <p:strVal val="#ppt_y+#ppt_h*1.125000"/>
                                          </p:val>
                                        </p:tav>
                                        <p:tav tm="100000">
                                          <p:val>
                                            <p:strVal val="#ppt_y"/>
                                          </p:val>
                                        </p:tav>
                                      </p:tavLst>
                                    </p:anim>
                                    <p:animEffect transition="in" filter="wipe(up)">
                                      <p:cBhvr>
                                        <p:cTn id="82" dur="500"/>
                                        <p:tgtEl>
                                          <p:spTgt spid="29"/>
                                        </p:tgtEl>
                                      </p:cBhvr>
                                    </p:animEffect>
                                  </p:childTnLst>
                                </p:cTn>
                              </p:par>
                              <p:par>
                                <p:cTn id="83" presetID="12" presetClass="entr" presetSubtype="1" fill="hold" grpId="0" nodeType="withEffect">
                                  <p:stCondLst>
                                    <p:cond delay="0"/>
                                  </p:stCondLst>
                                  <p:childTnLst>
                                    <p:set>
                                      <p:cBhvr>
                                        <p:cTn id="84" dur="1" fill="hold">
                                          <p:stCondLst>
                                            <p:cond delay="0"/>
                                          </p:stCondLst>
                                        </p:cTn>
                                        <p:tgtEl>
                                          <p:spTgt spid="30"/>
                                        </p:tgtEl>
                                        <p:attrNameLst>
                                          <p:attrName>style.visibility</p:attrName>
                                        </p:attrNameLst>
                                      </p:cBhvr>
                                      <p:to>
                                        <p:strVal val="visible"/>
                                      </p:to>
                                    </p:set>
                                    <p:anim calcmode="lin" valueType="num">
                                      <p:cBhvr additive="base">
                                        <p:cTn id="85" dur="500"/>
                                        <p:tgtEl>
                                          <p:spTgt spid="30"/>
                                        </p:tgtEl>
                                        <p:attrNameLst>
                                          <p:attrName>ppt_y</p:attrName>
                                        </p:attrNameLst>
                                      </p:cBhvr>
                                      <p:tavLst>
                                        <p:tav tm="0">
                                          <p:val>
                                            <p:strVal val="#ppt_y-#ppt_h*1.125000"/>
                                          </p:val>
                                        </p:tav>
                                        <p:tav tm="100000">
                                          <p:val>
                                            <p:strVal val="#ppt_y"/>
                                          </p:val>
                                        </p:tav>
                                      </p:tavLst>
                                    </p:anim>
                                    <p:animEffect transition="in" filter="wipe(down)">
                                      <p:cBhvr>
                                        <p:cTn id="8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4" grpId="0" animBg="1"/>
      <p:bldP spid="28685" grpId="0" animBg="1"/>
      <p:bldP spid="28686" grpId="0" animBg="1"/>
      <p:bldP spid="28687" grpId="0" animBg="1"/>
      <p:bldP spid="28688" grpId="0" animBg="1"/>
      <p:bldP spid="28689" grpId="0" animBg="1"/>
      <p:bldP spid="21" grpId="0"/>
      <p:bldP spid="22" grpId="0"/>
      <p:bldP spid="23" grpId="0"/>
      <p:bldP spid="24" grpId="0"/>
      <p:bldP spid="25" grpId="0"/>
      <p:bldP spid="26" grpId="0"/>
      <p:bldP spid="27" grpId="0"/>
      <p:bldP spid="28" grpId="0"/>
      <p:bldP spid="29" grpId="0"/>
      <p:bldP spid="30" grpId="0"/>
      <p:bldP spid="36" grpId="0"/>
    </p:bld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0D0F8E64-655D-4B42-B42A-075E5B3796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3499" y="2411200"/>
            <a:ext cx="9025003" cy="4474184"/>
          </a:xfrm>
          <a:prstGeom prst="rect">
            <a:avLst/>
          </a:prstGeom>
        </p:spPr>
      </p:pic>
      <p:sp>
        <p:nvSpPr>
          <p:cNvPr id="46"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2031325"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资金来源方向</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 xmlns:a16="http://schemas.microsoft.com/office/drawing/2014/main" id="{8DE6CD62-A5CF-42EF-B6BB-0447C20B7252}"/>
              </a:ext>
            </a:extLst>
          </p:cNvPr>
          <p:cNvSpPr txBox="1"/>
          <p:nvPr/>
        </p:nvSpPr>
        <p:spPr>
          <a:xfrm>
            <a:off x="2231586" y="5499127"/>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 xmlns:a16="http://schemas.microsoft.com/office/drawing/2014/main" id="{503E0C68-DA60-417A-94AF-3E2A39D1D51A}"/>
              </a:ext>
            </a:extLst>
          </p:cNvPr>
          <p:cNvSpPr txBox="1"/>
          <p:nvPr/>
        </p:nvSpPr>
        <p:spPr>
          <a:xfrm>
            <a:off x="2029211" y="5702722"/>
            <a:ext cx="1728189"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12" name="文本框 11">
            <a:extLst>
              <a:ext uri="{FF2B5EF4-FFF2-40B4-BE49-F238E27FC236}">
                <a16:creationId xmlns="" xmlns:a16="http://schemas.microsoft.com/office/drawing/2014/main" id="{8E5F6725-7C13-4746-B0C2-436FEC25193D}"/>
              </a:ext>
            </a:extLst>
          </p:cNvPr>
          <p:cNvSpPr txBox="1"/>
          <p:nvPr/>
        </p:nvSpPr>
        <p:spPr>
          <a:xfrm>
            <a:off x="2433080" y="1600115"/>
            <a:ext cx="7296811" cy="831381"/>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解说所提炼的核心概念。点击输入简要文字解说解说文字尽量概括精炼不用多余的文字修精准的 解说所提炼的核心概念。</a:t>
            </a:r>
          </a:p>
          <a:p>
            <a:pPr algn="ctr" defTabSz="1219020">
              <a:lnSpc>
                <a:spcPct val="150000"/>
              </a:lnSpc>
            </a:pPr>
            <a:endPar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13" name="TextBox 7">
            <a:extLst>
              <a:ext uri="{FF2B5EF4-FFF2-40B4-BE49-F238E27FC236}">
                <a16:creationId xmlns="" xmlns:a16="http://schemas.microsoft.com/office/drawing/2014/main" id="{8C75030A-5DA3-469A-A11D-89276D6D396D}"/>
              </a:ext>
            </a:extLst>
          </p:cNvPr>
          <p:cNvSpPr txBox="1"/>
          <p:nvPr/>
        </p:nvSpPr>
        <p:spPr>
          <a:xfrm>
            <a:off x="3418055" y="3694732"/>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4" name="文本框 13">
            <a:extLst>
              <a:ext uri="{FF2B5EF4-FFF2-40B4-BE49-F238E27FC236}">
                <a16:creationId xmlns="" xmlns:a16="http://schemas.microsoft.com/office/drawing/2014/main" id="{AE67D66C-D612-4B8A-B253-83DC1695E375}"/>
              </a:ext>
            </a:extLst>
          </p:cNvPr>
          <p:cNvSpPr txBox="1"/>
          <p:nvPr/>
        </p:nvSpPr>
        <p:spPr>
          <a:xfrm>
            <a:off x="3215680" y="3898327"/>
            <a:ext cx="1728189"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15" name="TextBox 7">
            <a:extLst>
              <a:ext uri="{FF2B5EF4-FFF2-40B4-BE49-F238E27FC236}">
                <a16:creationId xmlns="" xmlns:a16="http://schemas.microsoft.com/office/drawing/2014/main" id="{DBC00830-55B2-4A6E-9DA7-15667D143BAD}"/>
              </a:ext>
            </a:extLst>
          </p:cNvPr>
          <p:cNvSpPr txBox="1"/>
          <p:nvPr/>
        </p:nvSpPr>
        <p:spPr>
          <a:xfrm>
            <a:off x="5434281" y="2928487"/>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6" name="文本框 15">
            <a:extLst>
              <a:ext uri="{FF2B5EF4-FFF2-40B4-BE49-F238E27FC236}">
                <a16:creationId xmlns="" xmlns:a16="http://schemas.microsoft.com/office/drawing/2014/main" id="{E93A2041-02A4-425F-A631-CCC839FBC9A7}"/>
              </a:ext>
            </a:extLst>
          </p:cNvPr>
          <p:cNvSpPr txBox="1"/>
          <p:nvPr/>
        </p:nvSpPr>
        <p:spPr>
          <a:xfrm>
            <a:off x="5231906" y="3132082"/>
            <a:ext cx="1728189"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17" name="TextBox 7">
            <a:extLst>
              <a:ext uri="{FF2B5EF4-FFF2-40B4-BE49-F238E27FC236}">
                <a16:creationId xmlns="" xmlns:a16="http://schemas.microsoft.com/office/drawing/2014/main" id="{DE0CC950-7BF5-4B68-B286-D0F3A5D79996}"/>
              </a:ext>
            </a:extLst>
          </p:cNvPr>
          <p:cNvSpPr txBox="1"/>
          <p:nvPr/>
        </p:nvSpPr>
        <p:spPr>
          <a:xfrm>
            <a:off x="7450509" y="3701601"/>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0" name="文本框 19">
            <a:extLst>
              <a:ext uri="{FF2B5EF4-FFF2-40B4-BE49-F238E27FC236}">
                <a16:creationId xmlns="" xmlns:a16="http://schemas.microsoft.com/office/drawing/2014/main" id="{B6440CBF-FE3D-455E-823C-AD3307F8DDB1}"/>
              </a:ext>
            </a:extLst>
          </p:cNvPr>
          <p:cNvSpPr txBox="1"/>
          <p:nvPr/>
        </p:nvSpPr>
        <p:spPr>
          <a:xfrm>
            <a:off x="7248134" y="3905197"/>
            <a:ext cx="1728189"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21" name="TextBox 7">
            <a:extLst>
              <a:ext uri="{FF2B5EF4-FFF2-40B4-BE49-F238E27FC236}">
                <a16:creationId xmlns="" xmlns:a16="http://schemas.microsoft.com/office/drawing/2014/main" id="{F187DAB2-124B-4A03-AB52-54068AA1B393}"/>
              </a:ext>
            </a:extLst>
          </p:cNvPr>
          <p:cNvSpPr txBox="1"/>
          <p:nvPr/>
        </p:nvSpPr>
        <p:spPr>
          <a:xfrm>
            <a:off x="5231904" y="6200155"/>
            <a:ext cx="1728195" cy="338554"/>
          </a:xfrm>
          <a:prstGeom prst="rect">
            <a:avLst/>
          </a:prstGeom>
          <a:noFill/>
        </p:spPr>
        <p:txBody>
          <a:bodyPr wrap="square" rtlCol="0">
            <a:spAutoFit/>
          </a:bodyPr>
          <a:lstStyle/>
          <a:p>
            <a:pPr algn="ctr" defTabSz="1219020"/>
            <a:r>
              <a:rPr lang="zh-CN" altLang="en-US" sz="1600" dirty="0">
                <a:solidFill>
                  <a:prstClr val="white"/>
                </a:solidFill>
                <a:latin typeface="方正黑体简体" panose="02010601030101010101" pitchFamily="2" charset="-122"/>
                <a:ea typeface="方正黑体简体" panose="02010601030101010101" pitchFamily="2" charset="-122"/>
                <a:cs typeface="+mn-ea"/>
                <a:sym typeface="+mn-lt"/>
              </a:rPr>
              <a:t>资金来源方式</a:t>
            </a:r>
            <a:endParaRPr lang="en-US" altLang="zh-CN" sz="16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22" name="文本框 21">
            <a:extLst>
              <a:ext uri="{FF2B5EF4-FFF2-40B4-BE49-F238E27FC236}">
                <a16:creationId xmlns="" xmlns:a16="http://schemas.microsoft.com/office/drawing/2014/main" id="{668A60D3-583A-4B26-8664-195695D19A63}"/>
              </a:ext>
            </a:extLst>
          </p:cNvPr>
          <p:cNvSpPr txBox="1"/>
          <p:nvPr/>
        </p:nvSpPr>
        <p:spPr>
          <a:xfrm>
            <a:off x="8444886" y="5675339"/>
            <a:ext cx="1728189"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23" name="TextBox 7">
            <a:extLst>
              <a:ext uri="{FF2B5EF4-FFF2-40B4-BE49-F238E27FC236}">
                <a16:creationId xmlns="" xmlns:a16="http://schemas.microsoft.com/office/drawing/2014/main" id="{E43B626C-DCDA-4B98-8874-E1C689B4182A}"/>
              </a:ext>
            </a:extLst>
          </p:cNvPr>
          <p:cNvSpPr txBox="1"/>
          <p:nvPr/>
        </p:nvSpPr>
        <p:spPr>
          <a:xfrm>
            <a:off x="5231904" y="6444510"/>
            <a:ext cx="1728195" cy="256545"/>
          </a:xfrm>
          <a:prstGeom prst="rect">
            <a:avLst/>
          </a:prstGeom>
          <a:noFill/>
        </p:spPr>
        <p:txBody>
          <a:bodyPr wrap="square" rtlCol="0">
            <a:spAutoFit/>
          </a:bodyPr>
          <a:lstStyle/>
          <a:p>
            <a:pPr algn="ctr" defTabSz="1219020"/>
            <a:r>
              <a:rPr lang="en-US" altLang="zh-CN" sz="1067" dirty="0">
                <a:solidFill>
                  <a:prstClr val="white">
                    <a:lumMod val="50000"/>
                  </a:prstClr>
                </a:solidFill>
                <a:latin typeface="方正黑体简体" panose="02010601030101010101" pitchFamily="2" charset="-122"/>
                <a:ea typeface="方正黑体简体" panose="02010601030101010101" pitchFamily="2" charset="-122"/>
                <a:cs typeface="+mn-ea"/>
                <a:sym typeface="+mn-lt"/>
              </a:rPr>
              <a:t>SHICHANGKAITUO</a:t>
            </a:r>
          </a:p>
        </p:txBody>
      </p:sp>
      <p:sp>
        <p:nvSpPr>
          <p:cNvPr id="25" name="Freeform 49"/>
          <p:cNvSpPr>
            <a:spLocks noEditPoints="1"/>
          </p:cNvSpPr>
          <p:nvPr/>
        </p:nvSpPr>
        <p:spPr bwMode="auto">
          <a:xfrm>
            <a:off x="5793327" y="5665329"/>
            <a:ext cx="651015" cy="493253"/>
          </a:xfrm>
          <a:custGeom>
            <a:avLst/>
            <a:gdLst>
              <a:gd name="T0" fmla="*/ 228 w 844"/>
              <a:gd name="T1" fmla="*/ 536 h 639"/>
              <a:gd name="T2" fmla="*/ 383 w 844"/>
              <a:gd name="T3" fmla="*/ 639 h 639"/>
              <a:gd name="T4" fmla="*/ 508 w 844"/>
              <a:gd name="T5" fmla="*/ 172 h 639"/>
              <a:gd name="T6" fmla="*/ 843 w 844"/>
              <a:gd name="T7" fmla="*/ 119 h 639"/>
              <a:gd name="T8" fmla="*/ 508 w 844"/>
              <a:gd name="T9" fmla="*/ 66 h 639"/>
              <a:gd name="T10" fmla="*/ 50 w 844"/>
              <a:gd name="T11" fmla="*/ 132 h 639"/>
              <a:gd name="T12" fmla="*/ 336 w 844"/>
              <a:gd name="T13" fmla="*/ 133 h 639"/>
              <a:gd name="T14" fmla="*/ 336 w 844"/>
              <a:gd name="T15" fmla="*/ 26 h 639"/>
              <a:gd name="T16" fmla="*/ 50 w 844"/>
              <a:gd name="T17" fmla="*/ 132 h 639"/>
              <a:gd name="T18" fmla="*/ 53 w 844"/>
              <a:gd name="T19" fmla="*/ 237 h 639"/>
              <a:gd name="T20" fmla="*/ 252 w 844"/>
              <a:gd name="T21" fmla="*/ 260 h 639"/>
              <a:gd name="T22" fmla="*/ 336 w 844"/>
              <a:gd name="T23" fmla="*/ 237 h 639"/>
              <a:gd name="T24" fmla="*/ 369 w 844"/>
              <a:gd name="T25" fmla="*/ 150 h 639"/>
              <a:gd name="T26" fmla="*/ 20 w 844"/>
              <a:gd name="T27" fmla="*/ 151 h 639"/>
              <a:gd name="T28" fmla="*/ 574 w 844"/>
              <a:gd name="T29" fmla="*/ 339 h 639"/>
              <a:gd name="T30" fmla="*/ 567 w 844"/>
              <a:gd name="T31" fmla="*/ 327 h 639"/>
              <a:gd name="T32" fmla="*/ 355 w 844"/>
              <a:gd name="T33" fmla="*/ 271 h 639"/>
              <a:gd name="T34" fmla="*/ 198 w 844"/>
              <a:gd name="T35" fmla="*/ 329 h 639"/>
              <a:gd name="T36" fmla="*/ 190 w 844"/>
              <a:gd name="T37" fmla="*/ 343 h 639"/>
              <a:gd name="T38" fmla="*/ 190 w 844"/>
              <a:gd name="T39" fmla="*/ 358 h 639"/>
              <a:gd name="T40" fmla="*/ 195 w 844"/>
              <a:gd name="T41" fmla="*/ 368 h 639"/>
              <a:gd name="T42" fmla="*/ 259 w 844"/>
              <a:gd name="T43" fmla="*/ 411 h 639"/>
              <a:gd name="T44" fmla="*/ 291 w 844"/>
              <a:gd name="T45" fmla="*/ 420 h 639"/>
              <a:gd name="T46" fmla="*/ 326 w 844"/>
              <a:gd name="T47" fmla="*/ 426 h 639"/>
              <a:gd name="T48" fmla="*/ 383 w 844"/>
              <a:gd name="T49" fmla="*/ 430 h 639"/>
              <a:gd name="T50" fmla="*/ 568 w 844"/>
              <a:gd name="T51" fmla="*/ 373 h 639"/>
              <a:gd name="T52" fmla="*/ 573 w 844"/>
              <a:gd name="T53" fmla="*/ 365 h 639"/>
              <a:gd name="T54" fmla="*/ 576 w 844"/>
              <a:gd name="T55" fmla="*/ 356 h 639"/>
              <a:gd name="T56" fmla="*/ 574 w 844"/>
              <a:gd name="T57" fmla="*/ 339 h 639"/>
              <a:gd name="T58" fmla="*/ 53 w 844"/>
              <a:gd name="T59" fmla="*/ 341 h 639"/>
              <a:gd name="T60" fmla="*/ 160 w 844"/>
              <a:gd name="T61" fmla="*/ 338 h 639"/>
              <a:gd name="T62" fmla="*/ 166 w 844"/>
              <a:gd name="T63" fmla="*/ 320 h 639"/>
              <a:gd name="T64" fmla="*/ 20 w 844"/>
              <a:gd name="T65" fmla="*/ 255 h 639"/>
              <a:gd name="T66" fmla="*/ 650 w 844"/>
              <a:gd name="T67" fmla="*/ 230 h 639"/>
              <a:gd name="T68" fmla="*/ 466 w 844"/>
              <a:gd name="T69" fmla="*/ 247 h 639"/>
              <a:gd name="T70" fmla="*/ 791 w 844"/>
              <a:gd name="T71" fmla="*/ 276 h 639"/>
              <a:gd name="T72" fmla="*/ 824 w 844"/>
              <a:gd name="T73" fmla="*/ 190 h 639"/>
              <a:gd name="T74" fmla="*/ 650 w 844"/>
              <a:gd name="T75" fmla="*/ 334 h 639"/>
              <a:gd name="T76" fmla="*/ 607 w 844"/>
              <a:gd name="T77" fmla="*/ 354 h 639"/>
              <a:gd name="T78" fmla="*/ 650 w 844"/>
              <a:gd name="T79" fmla="*/ 407 h 639"/>
              <a:gd name="T80" fmla="*/ 843 w 844"/>
              <a:gd name="T81" fmla="*/ 327 h 639"/>
              <a:gd name="T82" fmla="*/ 40 w 844"/>
              <a:gd name="T83" fmla="*/ 370 h 639"/>
              <a:gd name="T84" fmla="*/ 161 w 844"/>
              <a:gd name="T85" fmla="*/ 471 h 639"/>
              <a:gd name="T86" fmla="*/ 575 w 844"/>
              <a:gd name="T87" fmla="*/ 445 h 639"/>
              <a:gd name="T88" fmla="*/ 569 w 844"/>
              <a:gd name="T89" fmla="*/ 435 h 639"/>
              <a:gd name="T90" fmla="*/ 537 w 844"/>
              <a:gd name="T91" fmla="*/ 432 h 639"/>
              <a:gd name="T92" fmla="*/ 501 w 844"/>
              <a:gd name="T93" fmla="*/ 445 h 639"/>
              <a:gd name="T94" fmla="*/ 383 w 844"/>
              <a:gd name="T95" fmla="*/ 461 h 639"/>
              <a:gd name="T96" fmla="*/ 266 w 844"/>
              <a:gd name="T97" fmla="*/ 446 h 639"/>
              <a:gd name="T98" fmla="*/ 209 w 844"/>
              <a:gd name="T99" fmla="*/ 421 h 639"/>
              <a:gd name="T100" fmla="*/ 191 w 844"/>
              <a:gd name="T101" fmla="*/ 465 h 639"/>
              <a:gd name="T102" fmla="*/ 572 w 844"/>
              <a:gd name="T103" fmla="*/ 471 h 639"/>
              <a:gd name="T104" fmla="*/ 576 w 844"/>
              <a:gd name="T105" fmla="*/ 460 h 639"/>
              <a:gd name="T106" fmla="*/ 824 w 844"/>
              <a:gd name="T107" fmla="*/ 399 h 639"/>
              <a:gd name="T108" fmla="*/ 605 w 844"/>
              <a:gd name="T109" fmla="*/ 436 h 639"/>
              <a:gd name="T110" fmla="*/ 791 w 844"/>
              <a:gd name="T111" fmla="*/ 485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44" h="639">
                <a:moveTo>
                  <a:pt x="557" y="526"/>
                </a:moveTo>
                <a:cubicBezTo>
                  <a:pt x="551" y="530"/>
                  <a:pt x="545" y="533"/>
                  <a:pt x="537" y="536"/>
                </a:cubicBezTo>
                <a:cubicBezTo>
                  <a:pt x="497" y="555"/>
                  <a:pt x="443" y="566"/>
                  <a:pt x="383" y="566"/>
                </a:cubicBezTo>
                <a:cubicBezTo>
                  <a:pt x="323" y="566"/>
                  <a:pt x="269" y="555"/>
                  <a:pt x="228" y="536"/>
                </a:cubicBezTo>
                <a:cubicBezTo>
                  <a:pt x="221" y="533"/>
                  <a:pt x="215" y="530"/>
                  <a:pt x="209" y="526"/>
                </a:cubicBezTo>
                <a:cubicBezTo>
                  <a:pt x="195" y="537"/>
                  <a:pt x="189" y="549"/>
                  <a:pt x="189" y="559"/>
                </a:cubicBezTo>
                <a:cubicBezTo>
                  <a:pt x="189" y="575"/>
                  <a:pt x="206" y="596"/>
                  <a:pt x="241" y="612"/>
                </a:cubicBezTo>
                <a:cubicBezTo>
                  <a:pt x="277" y="628"/>
                  <a:pt x="327" y="639"/>
                  <a:pt x="383" y="639"/>
                </a:cubicBezTo>
                <a:cubicBezTo>
                  <a:pt x="439" y="639"/>
                  <a:pt x="489" y="628"/>
                  <a:pt x="524" y="612"/>
                </a:cubicBezTo>
                <a:cubicBezTo>
                  <a:pt x="560" y="596"/>
                  <a:pt x="577" y="575"/>
                  <a:pt x="577" y="559"/>
                </a:cubicBezTo>
                <a:cubicBezTo>
                  <a:pt x="577" y="549"/>
                  <a:pt x="571" y="537"/>
                  <a:pt x="557" y="526"/>
                </a:cubicBezTo>
                <a:close/>
                <a:moveTo>
                  <a:pt x="508" y="172"/>
                </a:moveTo>
                <a:lnTo>
                  <a:pt x="508" y="172"/>
                </a:lnTo>
                <a:cubicBezTo>
                  <a:pt x="543" y="188"/>
                  <a:pt x="594" y="199"/>
                  <a:pt x="650" y="199"/>
                </a:cubicBezTo>
                <a:cubicBezTo>
                  <a:pt x="706" y="199"/>
                  <a:pt x="756" y="188"/>
                  <a:pt x="791" y="172"/>
                </a:cubicBezTo>
                <a:cubicBezTo>
                  <a:pt x="827" y="156"/>
                  <a:pt x="844" y="135"/>
                  <a:pt x="843" y="119"/>
                </a:cubicBezTo>
                <a:cubicBezTo>
                  <a:pt x="844" y="103"/>
                  <a:pt x="827" y="82"/>
                  <a:pt x="791" y="66"/>
                </a:cubicBezTo>
                <a:cubicBezTo>
                  <a:pt x="756" y="50"/>
                  <a:pt x="706" y="39"/>
                  <a:pt x="650" y="39"/>
                </a:cubicBezTo>
                <a:lnTo>
                  <a:pt x="649" y="39"/>
                </a:lnTo>
                <a:cubicBezTo>
                  <a:pt x="594" y="39"/>
                  <a:pt x="543" y="50"/>
                  <a:pt x="508" y="66"/>
                </a:cubicBezTo>
                <a:cubicBezTo>
                  <a:pt x="472" y="82"/>
                  <a:pt x="455" y="103"/>
                  <a:pt x="456" y="119"/>
                </a:cubicBezTo>
                <a:cubicBezTo>
                  <a:pt x="455" y="135"/>
                  <a:pt x="472" y="156"/>
                  <a:pt x="508" y="172"/>
                </a:cubicBezTo>
                <a:close/>
                <a:moveTo>
                  <a:pt x="50" y="132"/>
                </a:moveTo>
                <a:lnTo>
                  <a:pt x="50" y="132"/>
                </a:lnTo>
                <a:cubicBezTo>
                  <a:pt x="50" y="132"/>
                  <a:pt x="50" y="132"/>
                  <a:pt x="50" y="132"/>
                </a:cubicBezTo>
                <a:cubicBezTo>
                  <a:pt x="51" y="132"/>
                  <a:pt x="52" y="132"/>
                  <a:pt x="53" y="133"/>
                </a:cubicBezTo>
                <a:cubicBezTo>
                  <a:pt x="88" y="149"/>
                  <a:pt x="138" y="159"/>
                  <a:pt x="194" y="159"/>
                </a:cubicBezTo>
                <a:cubicBezTo>
                  <a:pt x="250" y="159"/>
                  <a:pt x="301" y="149"/>
                  <a:pt x="336" y="133"/>
                </a:cubicBezTo>
                <a:cubicBezTo>
                  <a:pt x="337" y="132"/>
                  <a:pt x="337" y="132"/>
                  <a:pt x="338" y="132"/>
                </a:cubicBezTo>
                <a:cubicBezTo>
                  <a:pt x="338" y="132"/>
                  <a:pt x="338" y="132"/>
                  <a:pt x="338" y="132"/>
                </a:cubicBezTo>
                <a:cubicBezTo>
                  <a:pt x="372" y="116"/>
                  <a:pt x="389" y="95"/>
                  <a:pt x="388" y="79"/>
                </a:cubicBezTo>
                <a:cubicBezTo>
                  <a:pt x="389" y="63"/>
                  <a:pt x="372" y="42"/>
                  <a:pt x="336" y="26"/>
                </a:cubicBezTo>
                <a:cubicBezTo>
                  <a:pt x="301" y="10"/>
                  <a:pt x="250" y="0"/>
                  <a:pt x="194" y="0"/>
                </a:cubicBezTo>
                <a:cubicBezTo>
                  <a:pt x="138" y="0"/>
                  <a:pt x="88" y="10"/>
                  <a:pt x="53" y="26"/>
                </a:cubicBezTo>
                <a:cubicBezTo>
                  <a:pt x="17" y="42"/>
                  <a:pt x="0" y="63"/>
                  <a:pt x="0" y="79"/>
                </a:cubicBezTo>
                <a:cubicBezTo>
                  <a:pt x="0" y="95"/>
                  <a:pt x="16" y="116"/>
                  <a:pt x="50" y="132"/>
                </a:cubicBezTo>
                <a:close/>
                <a:moveTo>
                  <a:pt x="50" y="236"/>
                </a:moveTo>
                <a:lnTo>
                  <a:pt x="50" y="236"/>
                </a:lnTo>
                <a:cubicBezTo>
                  <a:pt x="50" y="236"/>
                  <a:pt x="50" y="236"/>
                  <a:pt x="50" y="236"/>
                </a:cubicBezTo>
                <a:cubicBezTo>
                  <a:pt x="51" y="236"/>
                  <a:pt x="52" y="237"/>
                  <a:pt x="53" y="237"/>
                </a:cubicBezTo>
                <a:cubicBezTo>
                  <a:pt x="88" y="253"/>
                  <a:pt x="138" y="263"/>
                  <a:pt x="194" y="263"/>
                </a:cubicBezTo>
                <a:cubicBezTo>
                  <a:pt x="203" y="263"/>
                  <a:pt x="212" y="263"/>
                  <a:pt x="221" y="263"/>
                </a:cubicBezTo>
                <a:cubicBezTo>
                  <a:pt x="223" y="262"/>
                  <a:pt x="225" y="262"/>
                  <a:pt x="226" y="262"/>
                </a:cubicBezTo>
                <a:cubicBezTo>
                  <a:pt x="235" y="262"/>
                  <a:pt x="244" y="261"/>
                  <a:pt x="252" y="260"/>
                </a:cubicBezTo>
                <a:cubicBezTo>
                  <a:pt x="277" y="256"/>
                  <a:pt x="299" y="251"/>
                  <a:pt x="318" y="244"/>
                </a:cubicBezTo>
                <a:cubicBezTo>
                  <a:pt x="318" y="244"/>
                  <a:pt x="319" y="244"/>
                  <a:pt x="319" y="244"/>
                </a:cubicBezTo>
                <a:cubicBezTo>
                  <a:pt x="319" y="244"/>
                  <a:pt x="319" y="244"/>
                  <a:pt x="319" y="244"/>
                </a:cubicBezTo>
                <a:cubicBezTo>
                  <a:pt x="325" y="241"/>
                  <a:pt x="331" y="239"/>
                  <a:pt x="336" y="237"/>
                </a:cubicBezTo>
                <a:cubicBezTo>
                  <a:pt x="337" y="237"/>
                  <a:pt x="337" y="236"/>
                  <a:pt x="338" y="236"/>
                </a:cubicBezTo>
                <a:cubicBezTo>
                  <a:pt x="338" y="236"/>
                  <a:pt x="338" y="236"/>
                  <a:pt x="338" y="236"/>
                </a:cubicBezTo>
                <a:cubicBezTo>
                  <a:pt x="372" y="220"/>
                  <a:pt x="389" y="199"/>
                  <a:pt x="388" y="184"/>
                </a:cubicBezTo>
                <a:cubicBezTo>
                  <a:pt x="388" y="174"/>
                  <a:pt x="382" y="162"/>
                  <a:pt x="369" y="150"/>
                </a:cubicBezTo>
                <a:cubicBezTo>
                  <a:pt x="362" y="154"/>
                  <a:pt x="356" y="158"/>
                  <a:pt x="349" y="161"/>
                </a:cubicBezTo>
                <a:cubicBezTo>
                  <a:pt x="308" y="179"/>
                  <a:pt x="254" y="190"/>
                  <a:pt x="194" y="190"/>
                </a:cubicBezTo>
                <a:cubicBezTo>
                  <a:pt x="134" y="190"/>
                  <a:pt x="80" y="179"/>
                  <a:pt x="40" y="161"/>
                </a:cubicBezTo>
                <a:cubicBezTo>
                  <a:pt x="33" y="158"/>
                  <a:pt x="26" y="154"/>
                  <a:pt x="20" y="151"/>
                </a:cubicBezTo>
                <a:cubicBezTo>
                  <a:pt x="6" y="162"/>
                  <a:pt x="0" y="174"/>
                  <a:pt x="0" y="184"/>
                </a:cubicBezTo>
                <a:cubicBezTo>
                  <a:pt x="0" y="199"/>
                  <a:pt x="16" y="220"/>
                  <a:pt x="50" y="236"/>
                </a:cubicBezTo>
                <a:close/>
                <a:moveTo>
                  <a:pt x="574" y="339"/>
                </a:moveTo>
                <a:lnTo>
                  <a:pt x="574" y="339"/>
                </a:lnTo>
                <a:cubicBezTo>
                  <a:pt x="574" y="339"/>
                  <a:pt x="574" y="339"/>
                  <a:pt x="574" y="339"/>
                </a:cubicBezTo>
                <a:cubicBezTo>
                  <a:pt x="574" y="337"/>
                  <a:pt x="572" y="335"/>
                  <a:pt x="571" y="333"/>
                </a:cubicBezTo>
                <a:cubicBezTo>
                  <a:pt x="571" y="333"/>
                  <a:pt x="571" y="333"/>
                  <a:pt x="571" y="333"/>
                </a:cubicBezTo>
                <a:cubicBezTo>
                  <a:pt x="570" y="331"/>
                  <a:pt x="568" y="329"/>
                  <a:pt x="567" y="327"/>
                </a:cubicBezTo>
                <a:cubicBezTo>
                  <a:pt x="567" y="327"/>
                  <a:pt x="567" y="327"/>
                  <a:pt x="567" y="327"/>
                </a:cubicBezTo>
                <a:cubicBezTo>
                  <a:pt x="558" y="316"/>
                  <a:pt x="544" y="306"/>
                  <a:pt x="524" y="297"/>
                </a:cubicBezTo>
                <a:cubicBezTo>
                  <a:pt x="489" y="281"/>
                  <a:pt x="439" y="270"/>
                  <a:pt x="383" y="271"/>
                </a:cubicBezTo>
                <a:cubicBezTo>
                  <a:pt x="374" y="271"/>
                  <a:pt x="364" y="271"/>
                  <a:pt x="355" y="271"/>
                </a:cubicBezTo>
                <a:cubicBezTo>
                  <a:pt x="354" y="272"/>
                  <a:pt x="352" y="272"/>
                  <a:pt x="351" y="272"/>
                </a:cubicBezTo>
                <a:cubicBezTo>
                  <a:pt x="308" y="275"/>
                  <a:pt x="270" y="284"/>
                  <a:pt x="241" y="297"/>
                </a:cubicBezTo>
                <a:cubicBezTo>
                  <a:pt x="222" y="306"/>
                  <a:pt x="208" y="316"/>
                  <a:pt x="200" y="326"/>
                </a:cubicBezTo>
                <a:cubicBezTo>
                  <a:pt x="199" y="327"/>
                  <a:pt x="198" y="328"/>
                  <a:pt x="198" y="329"/>
                </a:cubicBezTo>
                <a:cubicBezTo>
                  <a:pt x="197" y="330"/>
                  <a:pt x="196" y="331"/>
                  <a:pt x="195" y="332"/>
                </a:cubicBezTo>
                <a:cubicBezTo>
                  <a:pt x="194" y="334"/>
                  <a:pt x="193" y="335"/>
                  <a:pt x="192" y="337"/>
                </a:cubicBezTo>
                <a:cubicBezTo>
                  <a:pt x="192" y="338"/>
                  <a:pt x="192" y="338"/>
                  <a:pt x="192" y="339"/>
                </a:cubicBezTo>
                <a:cubicBezTo>
                  <a:pt x="191" y="340"/>
                  <a:pt x="191" y="342"/>
                  <a:pt x="190" y="343"/>
                </a:cubicBezTo>
                <a:cubicBezTo>
                  <a:pt x="190" y="344"/>
                  <a:pt x="190" y="344"/>
                  <a:pt x="190" y="345"/>
                </a:cubicBezTo>
                <a:cubicBezTo>
                  <a:pt x="189" y="347"/>
                  <a:pt x="189" y="349"/>
                  <a:pt x="189" y="350"/>
                </a:cubicBezTo>
                <a:cubicBezTo>
                  <a:pt x="189" y="352"/>
                  <a:pt x="189" y="354"/>
                  <a:pt x="190" y="356"/>
                </a:cubicBezTo>
                <a:cubicBezTo>
                  <a:pt x="190" y="356"/>
                  <a:pt x="190" y="357"/>
                  <a:pt x="190" y="358"/>
                </a:cubicBezTo>
                <a:cubicBezTo>
                  <a:pt x="191" y="359"/>
                  <a:pt x="191" y="360"/>
                  <a:pt x="191" y="361"/>
                </a:cubicBezTo>
                <a:cubicBezTo>
                  <a:pt x="192" y="363"/>
                  <a:pt x="193" y="365"/>
                  <a:pt x="194" y="367"/>
                </a:cubicBezTo>
                <a:cubicBezTo>
                  <a:pt x="194" y="367"/>
                  <a:pt x="195" y="368"/>
                  <a:pt x="195" y="368"/>
                </a:cubicBezTo>
                <a:cubicBezTo>
                  <a:pt x="195" y="368"/>
                  <a:pt x="195" y="368"/>
                  <a:pt x="195" y="368"/>
                </a:cubicBezTo>
                <a:cubicBezTo>
                  <a:pt x="202" y="380"/>
                  <a:pt x="217" y="392"/>
                  <a:pt x="239" y="403"/>
                </a:cubicBezTo>
                <a:cubicBezTo>
                  <a:pt x="240" y="403"/>
                  <a:pt x="241" y="403"/>
                  <a:pt x="241" y="404"/>
                </a:cubicBezTo>
                <a:cubicBezTo>
                  <a:pt x="246" y="406"/>
                  <a:pt x="250" y="407"/>
                  <a:pt x="255" y="409"/>
                </a:cubicBezTo>
                <a:cubicBezTo>
                  <a:pt x="256" y="410"/>
                  <a:pt x="258" y="410"/>
                  <a:pt x="259" y="411"/>
                </a:cubicBezTo>
                <a:cubicBezTo>
                  <a:pt x="262" y="412"/>
                  <a:pt x="265" y="413"/>
                  <a:pt x="269" y="414"/>
                </a:cubicBezTo>
                <a:cubicBezTo>
                  <a:pt x="271" y="415"/>
                  <a:pt x="273" y="415"/>
                  <a:pt x="275" y="416"/>
                </a:cubicBezTo>
                <a:cubicBezTo>
                  <a:pt x="278" y="417"/>
                  <a:pt x="281" y="418"/>
                  <a:pt x="284" y="418"/>
                </a:cubicBezTo>
                <a:cubicBezTo>
                  <a:pt x="286" y="419"/>
                  <a:pt x="289" y="420"/>
                  <a:pt x="291" y="420"/>
                </a:cubicBezTo>
                <a:cubicBezTo>
                  <a:pt x="294" y="421"/>
                  <a:pt x="297" y="421"/>
                  <a:pt x="300" y="422"/>
                </a:cubicBezTo>
                <a:cubicBezTo>
                  <a:pt x="303" y="423"/>
                  <a:pt x="306" y="423"/>
                  <a:pt x="308" y="424"/>
                </a:cubicBezTo>
                <a:cubicBezTo>
                  <a:pt x="311" y="424"/>
                  <a:pt x="314" y="425"/>
                  <a:pt x="317" y="425"/>
                </a:cubicBezTo>
                <a:cubicBezTo>
                  <a:pt x="320" y="426"/>
                  <a:pt x="323" y="426"/>
                  <a:pt x="326" y="426"/>
                </a:cubicBezTo>
                <a:cubicBezTo>
                  <a:pt x="329" y="427"/>
                  <a:pt x="331" y="427"/>
                  <a:pt x="334" y="427"/>
                </a:cubicBezTo>
                <a:cubicBezTo>
                  <a:pt x="338" y="428"/>
                  <a:pt x="341" y="428"/>
                  <a:pt x="345" y="429"/>
                </a:cubicBezTo>
                <a:cubicBezTo>
                  <a:pt x="346" y="429"/>
                  <a:pt x="348" y="429"/>
                  <a:pt x="350" y="429"/>
                </a:cubicBezTo>
                <a:cubicBezTo>
                  <a:pt x="361" y="430"/>
                  <a:pt x="372" y="430"/>
                  <a:pt x="383" y="430"/>
                </a:cubicBezTo>
                <a:cubicBezTo>
                  <a:pt x="439" y="430"/>
                  <a:pt x="489" y="420"/>
                  <a:pt x="524" y="404"/>
                </a:cubicBezTo>
                <a:cubicBezTo>
                  <a:pt x="538" y="398"/>
                  <a:pt x="549" y="391"/>
                  <a:pt x="557" y="384"/>
                </a:cubicBezTo>
                <a:cubicBezTo>
                  <a:pt x="560" y="382"/>
                  <a:pt x="562" y="379"/>
                  <a:pt x="564" y="377"/>
                </a:cubicBezTo>
                <a:cubicBezTo>
                  <a:pt x="565" y="376"/>
                  <a:pt x="567" y="374"/>
                  <a:pt x="568" y="373"/>
                </a:cubicBezTo>
                <a:cubicBezTo>
                  <a:pt x="568" y="372"/>
                  <a:pt x="569" y="371"/>
                  <a:pt x="569" y="371"/>
                </a:cubicBezTo>
                <a:cubicBezTo>
                  <a:pt x="570" y="370"/>
                  <a:pt x="571" y="368"/>
                  <a:pt x="572" y="367"/>
                </a:cubicBezTo>
                <a:cubicBezTo>
                  <a:pt x="572" y="367"/>
                  <a:pt x="572" y="366"/>
                  <a:pt x="573" y="365"/>
                </a:cubicBezTo>
                <a:cubicBezTo>
                  <a:pt x="573" y="365"/>
                  <a:pt x="573" y="365"/>
                  <a:pt x="573" y="365"/>
                </a:cubicBezTo>
                <a:cubicBezTo>
                  <a:pt x="573" y="365"/>
                  <a:pt x="573" y="365"/>
                  <a:pt x="573" y="365"/>
                </a:cubicBezTo>
                <a:cubicBezTo>
                  <a:pt x="574" y="364"/>
                  <a:pt x="574" y="363"/>
                  <a:pt x="574" y="362"/>
                </a:cubicBezTo>
                <a:cubicBezTo>
                  <a:pt x="575" y="361"/>
                  <a:pt x="575" y="360"/>
                  <a:pt x="575" y="359"/>
                </a:cubicBezTo>
                <a:cubicBezTo>
                  <a:pt x="576" y="358"/>
                  <a:pt x="576" y="357"/>
                  <a:pt x="576" y="356"/>
                </a:cubicBezTo>
                <a:cubicBezTo>
                  <a:pt x="577" y="354"/>
                  <a:pt x="577" y="352"/>
                  <a:pt x="577" y="350"/>
                </a:cubicBezTo>
                <a:lnTo>
                  <a:pt x="577" y="350"/>
                </a:lnTo>
                <a:cubicBezTo>
                  <a:pt x="577" y="349"/>
                  <a:pt x="577" y="347"/>
                  <a:pt x="576" y="345"/>
                </a:cubicBezTo>
                <a:cubicBezTo>
                  <a:pt x="576" y="343"/>
                  <a:pt x="575" y="341"/>
                  <a:pt x="574" y="339"/>
                </a:cubicBezTo>
                <a:close/>
                <a:moveTo>
                  <a:pt x="20" y="255"/>
                </a:moveTo>
                <a:lnTo>
                  <a:pt x="20" y="255"/>
                </a:lnTo>
                <a:cubicBezTo>
                  <a:pt x="6" y="266"/>
                  <a:pt x="0" y="278"/>
                  <a:pt x="0" y="288"/>
                </a:cubicBezTo>
                <a:cubicBezTo>
                  <a:pt x="0" y="304"/>
                  <a:pt x="17" y="325"/>
                  <a:pt x="53" y="341"/>
                </a:cubicBezTo>
                <a:cubicBezTo>
                  <a:pt x="81" y="354"/>
                  <a:pt x="118" y="363"/>
                  <a:pt x="161" y="366"/>
                </a:cubicBezTo>
                <a:cubicBezTo>
                  <a:pt x="159" y="361"/>
                  <a:pt x="158" y="356"/>
                  <a:pt x="158" y="350"/>
                </a:cubicBezTo>
                <a:cubicBezTo>
                  <a:pt x="158" y="347"/>
                  <a:pt x="158" y="344"/>
                  <a:pt x="159" y="341"/>
                </a:cubicBezTo>
                <a:cubicBezTo>
                  <a:pt x="159" y="340"/>
                  <a:pt x="159" y="339"/>
                  <a:pt x="160" y="338"/>
                </a:cubicBezTo>
                <a:cubicBezTo>
                  <a:pt x="160" y="336"/>
                  <a:pt x="160" y="334"/>
                  <a:pt x="161" y="332"/>
                </a:cubicBezTo>
                <a:cubicBezTo>
                  <a:pt x="161" y="331"/>
                  <a:pt x="162" y="330"/>
                  <a:pt x="162" y="329"/>
                </a:cubicBezTo>
                <a:cubicBezTo>
                  <a:pt x="163" y="327"/>
                  <a:pt x="164" y="326"/>
                  <a:pt x="164" y="324"/>
                </a:cubicBezTo>
                <a:cubicBezTo>
                  <a:pt x="165" y="323"/>
                  <a:pt x="165" y="322"/>
                  <a:pt x="166" y="320"/>
                </a:cubicBezTo>
                <a:cubicBezTo>
                  <a:pt x="167" y="319"/>
                  <a:pt x="167" y="318"/>
                  <a:pt x="168" y="317"/>
                </a:cubicBezTo>
                <a:cubicBezTo>
                  <a:pt x="173" y="309"/>
                  <a:pt x="179" y="301"/>
                  <a:pt x="187" y="294"/>
                </a:cubicBezTo>
                <a:cubicBezTo>
                  <a:pt x="130" y="294"/>
                  <a:pt x="79" y="283"/>
                  <a:pt x="40" y="265"/>
                </a:cubicBezTo>
                <a:cubicBezTo>
                  <a:pt x="33" y="262"/>
                  <a:pt x="26" y="259"/>
                  <a:pt x="20" y="255"/>
                </a:cubicBezTo>
                <a:close/>
                <a:moveTo>
                  <a:pt x="824" y="190"/>
                </a:moveTo>
                <a:lnTo>
                  <a:pt x="824" y="190"/>
                </a:lnTo>
                <a:cubicBezTo>
                  <a:pt x="818" y="194"/>
                  <a:pt x="811" y="197"/>
                  <a:pt x="804" y="201"/>
                </a:cubicBezTo>
                <a:cubicBezTo>
                  <a:pt x="764" y="219"/>
                  <a:pt x="709" y="230"/>
                  <a:pt x="650" y="230"/>
                </a:cubicBezTo>
                <a:cubicBezTo>
                  <a:pt x="590" y="230"/>
                  <a:pt x="536" y="219"/>
                  <a:pt x="495" y="201"/>
                </a:cubicBezTo>
                <a:cubicBezTo>
                  <a:pt x="488" y="197"/>
                  <a:pt x="482" y="194"/>
                  <a:pt x="475" y="190"/>
                </a:cubicBezTo>
                <a:cubicBezTo>
                  <a:pt x="462" y="201"/>
                  <a:pt x="456" y="213"/>
                  <a:pt x="456" y="223"/>
                </a:cubicBezTo>
                <a:cubicBezTo>
                  <a:pt x="456" y="230"/>
                  <a:pt x="459" y="239"/>
                  <a:pt x="466" y="247"/>
                </a:cubicBezTo>
                <a:cubicBezTo>
                  <a:pt x="493" y="252"/>
                  <a:pt x="517" y="259"/>
                  <a:pt x="537" y="269"/>
                </a:cubicBezTo>
                <a:cubicBezTo>
                  <a:pt x="555" y="277"/>
                  <a:pt x="570" y="286"/>
                  <a:pt x="582" y="298"/>
                </a:cubicBezTo>
                <a:cubicBezTo>
                  <a:pt x="603" y="301"/>
                  <a:pt x="626" y="303"/>
                  <a:pt x="650" y="303"/>
                </a:cubicBezTo>
                <a:cubicBezTo>
                  <a:pt x="706" y="303"/>
                  <a:pt x="756" y="293"/>
                  <a:pt x="791" y="276"/>
                </a:cubicBezTo>
                <a:cubicBezTo>
                  <a:pt x="792" y="276"/>
                  <a:pt x="793" y="276"/>
                  <a:pt x="794" y="275"/>
                </a:cubicBezTo>
                <a:lnTo>
                  <a:pt x="794" y="275"/>
                </a:lnTo>
                <a:cubicBezTo>
                  <a:pt x="828" y="259"/>
                  <a:pt x="844" y="239"/>
                  <a:pt x="843" y="223"/>
                </a:cubicBezTo>
                <a:cubicBezTo>
                  <a:pt x="844" y="213"/>
                  <a:pt x="838" y="201"/>
                  <a:pt x="824" y="190"/>
                </a:cubicBezTo>
                <a:close/>
                <a:moveTo>
                  <a:pt x="824" y="294"/>
                </a:moveTo>
                <a:lnTo>
                  <a:pt x="824" y="294"/>
                </a:lnTo>
                <a:cubicBezTo>
                  <a:pt x="818" y="298"/>
                  <a:pt x="811" y="302"/>
                  <a:pt x="804" y="305"/>
                </a:cubicBezTo>
                <a:cubicBezTo>
                  <a:pt x="764" y="323"/>
                  <a:pt x="709" y="334"/>
                  <a:pt x="650" y="334"/>
                </a:cubicBezTo>
                <a:cubicBezTo>
                  <a:pt x="634" y="334"/>
                  <a:pt x="619" y="333"/>
                  <a:pt x="605" y="332"/>
                </a:cubicBezTo>
                <a:cubicBezTo>
                  <a:pt x="606" y="338"/>
                  <a:pt x="608" y="344"/>
                  <a:pt x="608" y="350"/>
                </a:cubicBezTo>
                <a:cubicBezTo>
                  <a:pt x="608" y="352"/>
                  <a:pt x="608" y="353"/>
                  <a:pt x="608" y="354"/>
                </a:cubicBezTo>
                <a:cubicBezTo>
                  <a:pt x="608" y="354"/>
                  <a:pt x="607" y="354"/>
                  <a:pt x="607" y="354"/>
                </a:cubicBezTo>
                <a:cubicBezTo>
                  <a:pt x="606" y="373"/>
                  <a:pt x="597" y="389"/>
                  <a:pt x="583" y="402"/>
                </a:cubicBezTo>
                <a:cubicBezTo>
                  <a:pt x="583" y="402"/>
                  <a:pt x="583" y="402"/>
                  <a:pt x="583" y="402"/>
                </a:cubicBezTo>
                <a:cubicBezTo>
                  <a:pt x="583" y="402"/>
                  <a:pt x="583" y="402"/>
                  <a:pt x="583" y="402"/>
                </a:cubicBezTo>
                <a:cubicBezTo>
                  <a:pt x="604" y="405"/>
                  <a:pt x="626" y="407"/>
                  <a:pt x="650" y="407"/>
                </a:cubicBezTo>
                <a:cubicBezTo>
                  <a:pt x="706" y="407"/>
                  <a:pt x="756" y="397"/>
                  <a:pt x="791" y="381"/>
                </a:cubicBezTo>
                <a:cubicBezTo>
                  <a:pt x="792" y="380"/>
                  <a:pt x="793" y="380"/>
                  <a:pt x="794" y="380"/>
                </a:cubicBezTo>
                <a:lnTo>
                  <a:pt x="794" y="380"/>
                </a:lnTo>
                <a:cubicBezTo>
                  <a:pt x="828" y="364"/>
                  <a:pt x="844" y="343"/>
                  <a:pt x="843" y="327"/>
                </a:cubicBezTo>
                <a:cubicBezTo>
                  <a:pt x="844" y="317"/>
                  <a:pt x="838" y="306"/>
                  <a:pt x="824" y="294"/>
                </a:cubicBezTo>
                <a:close/>
                <a:moveTo>
                  <a:pt x="179" y="399"/>
                </a:moveTo>
                <a:lnTo>
                  <a:pt x="179" y="399"/>
                </a:lnTo>
                <a:cubicBezTo>
                  <a:pt x="125" y="397"/>
                  <a:pt x="77" y="386"/>
                  <a:pt x="40" y="370"/>
                </a:cubicBezTo>
                <a:cubicBezTo>
                  <a:pt x="33" y="366"/>
                  <a:pt x="26" y="363"/>
                  <a:pt x="20" y="359"/>
                </a:cubicBezTo>
                <a:cubicBezTo>
                  <a:pt x="6" y="370"/>
                  <a:pt x="0" y="382"/>
                  <a:pt x="0" y="392"/>
                </a:cubicBezTo>
                <a:cubicBezTo>
                  <a:pt x="0" y="408"/>
                  <a:pt x="17" y="429"/>
                  <a:pt x="53" y="445"/>
                </a:cubicBezTo>
                <a:cubicBezTo>
                  <a:pt x="81" y="458"/>
                  <a:pt x="118" y="467"/>
                  <a:pt x="161" y="471"/>
                </a:cubicBezTo>
                <a:cubicBezTo>
                  <a:pt x="159" y="466"/>
                  <a:pt x="158" y="460"/>
                  <a:pt x="158" y="455"/>
                </a:cubicBezTo>
                <a:cubicBezTo>
                  <a:pt x="158" y="434"/>
                  <a:pt x="168" y="417"/>
                  <a:pt x="183" y="403"/>
                </a:cubicBezTo>
                <a:cubicBezTo>
                  <a:pt x="182" y="401"/>
                  <a:pt x="180" y="400"/>
                  <a:pt x="179" y="399"/>
                </a:cubicBezTo>
                <a:close/>
                <a:moveTo>
                  <a:pt x="575" y="445"/>
                </a:moveTo>
                <a:lnTo>
                  <a:pt x="575" y="445"/>
                </a:lnTo>
                <a:cubicBezTo>
                  <a:pt x="574" y="444"/>
                  <a:pt x="574" y="443"/>
                  <a:pt x="573" y="441"/>
                </a:cubicBezTo>
                <a:cubicBezTo>
                  <a:pt x="573" y="440"/>
                  <a:pt x="572" y="439"/>
                  <a:pt x="571" y="437"/>
                </a:cubicBezTo>
                <a:cubicBezTo>
                  <a:pt x="571" y="436"/>
                  <a:pt x="570" y="436"/>
                  <a:pt x="569" y="435"/>
                </a:cubicBezTo>
                <a:cubicBezTo>
                  <a:pt x="566" y="430"/>
                  <a:pt x="563" y="426"/>
                  <a:pt x="557" y="422"/>
                </a:cubicBezTo>
                <a:cubicBezTo>
                  <a:pt x="554" y="423"/>
                  <a:pt x="551" y="425"/>
                  <a:pt x="548" y="427"/>
                </a:cubicBezTo>
                <a:cubicBezTo>
                  <a:pt x="548" y="427"/>
                  <a:pt x="548" y="427"/>
                  <a:pt x="548" y="427"/>
                </a:cubicBezTo>
                <a:cubicBezTo>
                  <a:pt x="544" y="429"/>
                  <a:pt x="541" y="430"/>
                  <a:pt x="537" y="432"/>
                </a:cubicBezTo>
                <a:cubicBezTo>
                  <a:pt x="532" y="434"/>
                  <a:pt x="527" y="437"/>
                  <a:pt x="521" y="439"/>
                </a:cubicBezTo>
                <a:cubicBezTo>
                  <a:pt x="520" y="439"/>
                  <a:pt x="519" y="440"/>
                  <a:pt x="517" y="440"/>
                </a:cubicBezTo>
                <a:cubicBezTo>
                  <a:pt x="513" y="442"/>
                  <a:pt x="508" y="443"/>
                  <a:pt x="504" y="445"/>
                </a:cubicBezTo>
                <a:cubicBezTo>
                  <a:pt x="503" y="445"/>
                  <a:pt x="502" y="445"/>
                  <a:pt x="501" y="445"/>
                </a:cubicBezTo>
                <a:cubicBezTo>
                  <a:pt x="496" y="447"/>
                  <a:pt x="490" y="448"/>
                  <a:pt x="485" y="450"/>
                </a:cubicBezTo>
                <a:cubicBezTo>
                  <a:pt x="484" y="450"/>
                  <a:pt x="484" y="450"/>
                  <a:pt x="483" y="450"/>
                </a:cubicBezTo>
                <a:cubicBezTo>
                  <a:pt x="477" y="452"/>
                  <a:pt x="471" y="453"/>
                  <a:pt x="465" y="454"/>
                </a:cubicBezTo>
                <a:cubicBezTo>
                  <a:pt x="440" y="459"/>
                  <a:pt x="412" y="461"/>
                  <a:pt x="383" y="461"/>
                </a:cubicBezTo>
                <a:cubicBezTo>
                  <a:pt x="357" y="461"/>
                  <a:pt x="332" y="459"/>
                  <a:pt x="309" y="455"/>
                </a:cubicBezTo>
                <a:cubicBezTo>
                  <a:pt x="309" y="455"/>
                  <a:pt x="309" y="455"/>
                  <a:pt x="309" y="455"/>
                </a:cubicBezTo>
                <a:cubicBezTo>
                  <a:pt x="295" y="453"/>
                  <a:pt x="280" y="450"/>
                  <a:pt x="267" y="446"/>
                </a:cubicBezTo>
                <a:cubicBezTo>
                  <a:pt x="267" y="446"/>
                  <a:pt x="266" y="446"/>
                  <a:pt x="266" y="446"/>
                </a:cubicBezTo>
                <a:cubicBezTo>
                  <a:pt x="260" y="444"/>
                  <a:pt x="254" y="442"/>
                  <a:pt x="248" y="440"/>
                </a:cubicBezTo>
                <a:cubicBezTo>
                  <a:pt x="248" y="440"/>
                  <a:pt x="247" y="439"/>
                  <a:pt x="246" y="439"/>
                </a:cubicBezTo>
                <a:cubicBezTo>
                  <a:pt x="240" y="437"/>
                  <a:pt x="234" y="435"/>
                  <a:pt x="228" y="432"/>
                </a:cubicBezTo>
                <a:cubicBezTo>
                  <a:pt x="221" y="429"/>
                  <a:pt x="215" y="425"/>
                  <a:pt x="209" y="421"/>
                </a:cubicBezTo>
                <a:cubicBezTo>
                  <a:pt x="195" y="433"/>
                  <a:pt x="189" y="445"/>
                  <a:pt x="189" y="455"/>
                </a:cubicBezTo>
                <a:cubicBezTo>
                  <a:pt x="189" y="456"/>
                  <a:pt x="189" y="458"/>
                  <a:pt x="190" y="460"/>
                </a:cubicBezTo>
                <a:cubicBezTo>
                  <a:pt x="190" y="461"/>
                  <a:pt x="190" y="461"/>
                  <a:pt x="190" y="462"/>
                </a:cubicBezTo>
                <a:cubicBezTo>
                  <a:pt x="191" y="463"/>
                  <a:pt x="191" y="464"/>
                  <a:pt x="191" y="465"/>
                </a:cubicBezTo>
                <a:cubicBezTo>
                  <a:pt x="196" y="479"/>
                  <a:pt x="212" y="495"/>
                  <a:pt x="241" y="508"/>
                </a:cubicBezTo>
                <a:cubicBezTo>
                  <a:pt x="277" y="524"/>
                  <a:pt x="327" y="535"/>
                  <a:pt x="383" y="535"/>
                </a:cubicBezTo>
                <a:cubicBezTo>
                  <a:pt x="439" y="535"/>
                  <a:pt x="489" y="524"/>
                  <a:pt x="524" y="508"/>
                </a:cubicBezTo>
                <a:cubicBezTo>
                  <a:pt x="549" y="497"/>
                  <a:pt x="564" y="484"/>
                  <a:pt x="572" y="471"/>
                </a:cubicBezTo>
                <a:cubicBezTo>
                  <a:pt x="572" y="471"/>
                  <a:pt x="572" y="470"/>
                  <a:pt x="573" y="469"/>
                </a:cubicBezTo>
                <a:cubicBezTo>
                  <a:pt x="573" y="468"/>
                  <a:pt x="574" y="467"/>
                  <a:pt x="574" y="466"/>
                </a:cubicBezTo>
                <a:cubicBezTo>
                  <a:pt x="575" y="465"/>
                  <a:pt x="575" y="464"/>
                  <a:pt x="575" y="463"/>
                </a:cubicBezTo>
                <a:cubicBezTo>
                  <a:pt x="576" y="462"/>
                  <a:pt x="576" y="461"/>
                  <a:pt x="576" y="460"/>
                </a:cubicBezTo>
                <a:cubicBezTo>
                  <a:pt x="577" y="458"/>
                  <a:pt x="577" y="456"/>
                  <a:pt x="577" y="455"/>
                </a:cubicBezTo>
                <a:cubicBezTo>
                  <a:pt x="577" y="453"/>
                  <a:pt x="576" y="450"/>
                  <a:pt x="576" y="448"/>
                </a:cubicBezTo>
                <a:cubicBezTo>
                  <a:pt x="576" y="447"/>
                  <a:pt x="575" y="446"/>
                  <a:pt x="575" y="445"/>
                </a:cubicBezTo>
                <a:close/>
                <a:moveTo>
                  <a:pt x="824" y="399"/>
                </a:moveTo>
                <a:lnTo>
                  <a:pt x="824" y="399"/>
                </a:lnTo>
                <a:cubicBezTo>
                  <a:pt x="818" y="402"/>
                  <a:pt x="811" y="406"/>
                  <a:pt x="804" y="409"/>
                </a:cubicBezTo>
                <a:cubicBezTo>
                  <a:pt x="764" y="428"/>
                  <a:pt x="709" y="438"/>
                  <a:pt x="650" y="438"/>
                </a:cubicBezTo>
                <a:cubicBezTo>
                  <a:pt x="634" y="438"/>
                  <a:pt x="619" y="438"/>
                  <a:pt x="605" y="436"/>
                </a:cubicBezTo>
                <a:cubicBezTo>
                  <a:pt x="606" y="442"/>
                  <a:pt x="608" y="448"/>
                  <a:pt x="608" y="455"/>
                </a:cubicBezTo>
                <a:cubicBezTo>
                  <a:pt x="607" y="475"/>
                  <a:pt x="598" y="492"/>
                  <a:pt x="583" y="506"/>
                </a:cubicBezTo>
                <a:cubicBezTo>
                  <a:pt x="604" y="510"/>
                  <a:pt x="626" y="512"/>
                  <a:pt x="650" y="512"/>
                </a:cubicBezTo>
                <a:cubicBezTo>
                  <a:pt x="706" y="512"/>
                  <a:pt x="756" y="501"/>
                  <a:pt x="791" y="485"/>
                </a:cubicBezTo>
                <a:cubicBezTo>
                  <a:pt x="827" y="469"/>
                  <a:pt x="844" y="448"/>
                  <a:pt x="843" y="432"/>
                </a:cubicBezTo>
                <a:cubicBezTo>
                  <a:pt x="844" y="422"/>
                  <a:pt x="838" y="410"/>
                  <a:pt x="824" y="399"/>
                </a:cubicBezTo>
                <a:close/>
              </a:path>
            </a:pathLst>
          </a:custGeom>
          <a:solidFill>
            <a:srgbClr val="FCE1B0"/>
          </a:solidFill>
          <a:ln>
            <a:noFill/>
          </a:ln>
        </p:spPr>
        <p:txBody>
          <a:bodyPr vert="horz" wrap="square" lIns="91380" tIns="45690" rIns="91380" bIns="45690" numCol="1" anchor="t" anchorCtr="0" compatLnSpc="1"/>
          <a:lstStyle/>
          <a:p>
            <a:pPr>
              <a:lnSpc>
                <a:spcPct val="130000"/>
              </a:lnSpc>
            </a:pPr>
            <a:endParaRPr lang="zh-CN" altLang="en-US" sz="1798" dirty="0">
              <a:solidFill>
                <a:schemeClr val="accent1"/>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35996490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42"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1000"/>
                                        <p:tgtEl>
                                          <p:spTgt spid="19"/>
                                        </p:tgtEl>
                                      </p:cBhvr>
                                    </p:animEffect>
                                    <p:anim calcmode="lin" valueType="num">
                                      <p:cBhvr>
                                        <p:cTn id="31" dur="1000" fill="hold"/>
                                        <p:tgtEl>
                                          <p:spTgt spid="19"/>
                                        </p:tgtEl>
                                        <p:attrNameLst>
                                          <p:attrName>ppt_x</p:attrName>
                                        </p:attrNameLst>
                                      </p:cBhvr>
                                      <p:tavLst>
                                        <p:tav tm="0">
                                          <p:val>
                                            <p:strVal val="#ppt_x"/>
                                          </p:val>
                                        </p:tav>
                                        <p:tav tm="100000">
                                          <p:val>
                                            <p:strVal val="#ppt_x"/>
                                          </p:val>
                                        </p:tav>
                                      </p:tavLst>
                                    </p:anim>
                                    <p:anim calcmode="lin" valueType="num">
                                      <p:cBhvr>
                                        <p:cTn id="32" dur="1000" fill="hold"/>
                                        <p:tgtEl>
                                          <p:spTgt spid="1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1000"/>
                                        <p:tgtEl>
                                          <p:spTgt spid="14"/>
                                        </p:tgtEl>
                                      </p:cBhvr>
                                    </p:animEffect>
                                    <p:anim calcmode="lin" valueType="num">
                                      <p:cBhvr>
                                        <p:cTn id="41" dur="1000" fill="hold"/>
                                        <p:tgtEl>
                                          <p:spTgt spid="14"/>
                                        </p:tgtEl>
                                        <p:attrNameLst>
                                          <p:attrName>ppt_x</p:attrName>
                                        </p:attrNameLst>
                                      </p:cBhvr>
                                      <p:tavLst>
                                        <p:tav tm="0">
                                          <p:val>
                                            <p:strVal val="#ppt_x"/>
                                          </p:val>
                                        </p:tav>
                                        <p:tav tm="100000">
                                          <p:val>
                                            <p:strVal val="#ppt_x"/>
                                          </p:val>
                                        </p:tav>
                                      </p:tavLst>
                                    </p:anim>
                                    <p:anim calcmode="lin" valueType="num">
                                      <p:cBhvr>
                                        <p:cTn id="42" dur="1000" fill="hold"/>
                                        <p:tgtEl>
                                          <p:spTgt spid="1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1000"/>
                                        <p:tgtEl>
                                          <p:spTgt spid="16"/>
                                        </p:tgtEl>
                                      </p:cBhvr>
                                    </p:animEffect>
                                    <p:anim calcmode="lin" valueType="num">
                                      <p:cBhvr>
                                        <p:cTn id="51" dur="1000" fill="hold"/>
                                        <p:tgtEl>
                                          <p:spTgt spid="16"/>
                                        </p:tgtEl>
                                        <p:attrNameLst>
                                          <p:attrName>ppt_x</p:attrName>
                                        </p:attrNameLst>
                                      </p:cBhvr>
                                      <p:tavLst>
                                        <p:tav tm="0">
                                          <p:val>
                                            <p:strVal val="#ppt_x"/>
                                          </p:val>
                                        </p:tav>
                                        <p:tav tm="100000">
                                          <p:val>
                                            <p:strVal val="#ppt_x"/>
                                          </p:val>
                                        </p:tav>
                                      </p:tavLst>
                                    </p:anim>
                                    <p:anim calcmode="lin" valueType="num">
                                      <p:cBhvr>
                                        <p:cTn id="52" dur="1000" fill="hold"/>
                                        <p:tgtEl>
                                          <p:spTgt spid="16"/>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ppt_x</p:attrName>
                                        </p:attrNameLst>
                                      </p:cBhvr>
                                      <p:tavLst>
                                        <p:tav tm="0">
                                          <p:val>
                                            <p:strVal val="#ppt_x"/>
                                          </p:val>
                                        </p:tav>
                                        <p:tav tm="100000">
                                          <p:val>
                                            <p:strVal val="#ppt_x"/>
                                          </p:val>
                                        </p:tav>
                                      </p:tavLst>
                                    </p:anim>
                                    <p:anim calcmode="lin" valueType="num">
                                      <p:cBhvr>
                                        <p:cTn id="57" dur="1000" fill="hold"/>
                                        <p:tgtEl>
                                          <p:spTgt spid="17"/>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1000"/>
                                        <p:tgtEl>
                                          <p:spTgt spid="20"/>
                                        </p:tgtEl>
                                      </p:cBhvr>
                                    </p:animEffect>
                                    <p:anim calcmode="lin" valueType="num">
                                      <p:cBhvr>
                                        <p:cTn id="61" dur="1000" fill="hold"/>
                                        <p:tgtEl>
                                          <p:spTgt spid="20"/>
                                        </p:tgtEl>
                                        <p:attrNameLst>
                                          <p:attrName>ppt_x</p:attrName>
                                        </p:attrNameLst>
                                      </p:cBhvr>
                                      <p:tavLst>
                                        <p:tav tm="0">
                                          <p:val>
                                            <p:strVal val="#ppt_x"/>
                                          </p:val>
                                        </p:tav>
                                        <p:tav tm="100000">
                                          <p:val>
                                            <p:strVal val="#ppt_x"/>
                                          </p:val>
                                        </p:tav>
                                      </p:tavLst>
                                    </p:anim>
                                    <p:anim calcmode="lin" valueType="num">
                                      <p:cBhvr>
                                        <p:cTn id="62" dur="1000" fill="hold"/>
                                        <p:tgtEl>
                                          <p:spTgt spid="20"/>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1000"/>
                                        <p:tgtEl>
                                          <p:spTgt spid="21"/>
                                        </p:tgtEl>
                                      </p:cBhvr>
                                    </p:animEffect>
                                    <p:anim calcmode="lin" valueType="num">
                                      <p:cBhvr>
                                        <p:cTn id="66" dur="1000" fill="hold"/>
                                        <p:tgtEl>
                                          <p:spTgt spid="21"/>
                                        </p:tgtEl>
                                        <p:attrNameLst>
                                          <p:attrName>ppt_x</p:attrName>
                                        </p:attrNameLst>
                                      </p:cBhvr>
                                      <p:tavLst>
                                        <p:tav tm="0">
                                          <p:val>
                                            <p:strVal val="#ppt_x"/>
                                          </p:val>
                                        </p:tav>
                                        <p:tav tm="100000">
                                          <p:val>
                                            <p:strVal val="#ppt_x"/>
                                          </p:val>
                                        </p:tav>
                                      </p:tavLst>
                                    </p:anim>
                                    <p:anim calcmode="lin" valueType="num">
                                      <p:cBhvr>
                                        <p:cTn id="67" dur="1000" fill="hold"/>
                                        <p:tgtEl>
                                          <p:spTgt spid="21"/>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1000"/>
                                        <p:tgtEl>
                                          <p:spTgt spid="22"/>
                                        </p:tgtEl>
                                      </p:cBhvr>
                                    </p:animEffect>
                                    <p:anim calcmode="lin" valueType="num">
                                      <p:cBhvr>
                                        <p:cTn id="71" dur="1000" fill="hold"/>
                                        <p:tgtEl>
                                          <p:spTgt spid="22"/>
                                        </p:tgtEl>
                                        <p:attrNameLst>
                                          <p:attrName>ppt_x</p:attrName>
                                        </p:attrNameLst>
                                      </p:cBhvr>
                                      <p:tavLst>
                                        <p:tav tm="0">
                                          <p:val>
                                            <p:strVal val="#ppt_x"/>
                                          </p:val>
                                        </p:tav>
                                        <p:tav tm="100000">
                                          <p:val>
                                            <p:strVal val="#ppt_x"/>
                                          </p:val>
                                        </p:tav>
                                      </p:tavLst>
                                    </p:anim>
                                    <p:anim calcmode="lin" valueType="num">
                                      <p:cBhvr>
                                        <p:cTn id="72" dur="1000" fill="hold"/>
                                        <p:tgtEl>
                                          <p:spTgt spid="22"/>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1000" fill="hold"/>
                                        <p:tgtEl>
                                          <p:spTgt spid="23"/>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fade">
                                      <p:cBhvr>
                                        <p:cTn id="80" dur="1000"/>
                                        <p:tgtEl>
                                          <p:spTgt spid="25"/>
                                        </p:tgtEl>
                                      </p:cBhvr>
                                    </p:animEffect>
                                    <p:anim calcmode="lin" valueType="num">
                                      <p:cBhvr>
                                        <p:cTn id="81" dur="1000" fill="hold"/>
                                        <p:tgtEl>
                                          <p:spTgt spid="25"/>
                                        </p:tgtEl>
                                        <p:attrNameLst>
                                          <p:attrName>ppt_x</p:attrName>
                                        </p:attrNameLst>
                                      </p:cBhvr>
                                      <p:tavLst>
                                        <p:tav tm="0">
                                          <p:val>
                                            <p:strVal val="#ppt_x"/>
                                          </p:val>
                                        </p:tav>
                                        <p:tav tm="100000">
                                          <p:val>
                                            <p:strVal val="#ppt_x"/>
                                          </p:val>
                                        </p:tav>
                                      </p:tavLst>
                                    </p:anim>
                                    <p:anim calcmode="lin" valueType="num">
                                      <p:cBhvr>
                                        <p:cTn id="82" dur="1000" fill="hold"/>
                                        <p:tgtEl>
                                          <p:spTgt spid="25"/>
                                        </p:tgtEl>
                                        <p:attrNameLst>
                                          <p:attrName>ppt_y</p:attrName>
                                        </p:attrNameLst>
                                      </p:cBhvr>
                                      <p:tavLst>
                                        <p:tav tm="0">
                                          <p:val>
                                            <p:strVal val="#ppt_y+.1"/>
                                          </p:val>
                                        </p:tav>
                                        <p:tav tm="100000">
                                          <p:val>
                                            <p:strVal val="#ppt_y"/>
                                          </p:val>
                                        </p:tav>
                                      </p:tavLst>
                                    </p:anim>
                                  </p:childTnLst>
                                </p:cTn>
                              </p:par>
                            </p:childTnLst>
                          </p:cTn>
                        </p:par>
                        <p:par>
                          <p:cTn id="83" fill="hold">
                            <p:stCondLst>
                              <p:cond delay="1600"/>
                            </p:stCondLst>
                            <p:childTnLst>
                              <p:par>
                                <p:cTn id="84" presetID="16" presetClass="entr" presetSubtype="21" fill="hold" grpId="0" nodeType="afterEffect">
                                  <p:stCondLst>
                                    <p:cond delay="0"/>
                                  </p:stCondLst>
                                  <p:childTnLst>
                                    <p:set>
                                      <p:cBhvr>
                                        <p:cTn id="85" dur="1" fill="hold">
                                          <p:stCondLst>
                                            <p:cond delay="0"/>
                                          </p:stCondLst>
                                        </p:cTn>
                                        <p:tgtEl>
                                          <p:spTgt spid="12"/>
                                        </p:tgtEl>
                                        <p:attrNameLst>
                                          <p:attrName>style.visibility</p:attrName>
                                        </p:attrNameLst>
                                      </p:cBhvr>
                                      <p:to>
                                        <p:strVal val="visible"/>
                                      </p:to>
                                    </p:set>
                                    <p:animEffect transition="in" filter="barn(inVertical)">
                                      <p:cBhvr>
                                        <p:cTn id="8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19" grpId="0"/>
      <p:bldP spid="12" grpId="0"/>
      <p:bldP spid="13" grpId="0"/>
      <p:bldP spid="14" grpId="0"/>
      <p:bldP spid="15" grpId="0"/>
      <p:bldP spid="16" grpId="0"/>
      <p:bldP spid="17" grpId="0"/>
      <p:bldP spid="20" grpId="0"/>
      <p:bldP spid="21" grpId="0"/>
      <p:bldP spid="22" grpId="0"/>
      <p:bldP spid="23" grpId="0"/>
      <p:bldP spid="25"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sp>
        <p:nvSpPr>
          <p:cNvPr id="46"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融资计划</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aphicFrame>
        <p:nvGraphicFramePr>
          <p:cNvPr id="24" name="图表 23"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GraphicFramePr/>
          <p:nvPr>
            <p:extLst>
              <p:ext uri="{D42A27DB-BD31-4B8C-83A1-F6EECF244321}">
                <p14:modId xmlns:p14="http://schemas.microsoft.com/office/powerpoint/2010/main" val="3200586538"/>
              </p:ext>
            </p:extLst>
          </p:nvPr>
        </p:nvGraphicFramePr>
        <p:xfrm>
          <a:off x="-155085" y="1793218"/>
          <a:ext cx="6415884" cy="4277901"/>
        </p:xfrm>
        <a:graphic>
          <a:graphicData uri="http://schemas.openxmlformats.org/drawingml/2006/chart">
            <c:chart xmlns:c="http://schemas.openxmlformats.org/drawingml/2006/chart" xmlns:r="http://schemas.openxmlformats.org/officeDocument/2006/relationships" r:id="rId4"/>
          </a:graphicData>
        </a:graphic>
      </p:graphicFrame>
      <p:sp>
        <p:nvSpPr>
          <p:cNvPr id="25" name="文本框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txBox="1">
            <a:spLocks noChangeArrowheads="1"/>
          </p:cNvSpPr>
          <p:nvPr/>
        </p:nvSpPr>
        <p:spPr bwMode="auto">
          <a:xfrm>
            <a:off x="922521" y="2458106"/>
            <a:ext cx="2579083" cy="707886"/>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685783" fontAlgn="base">
              <a:spcBef>
                <a:spcPct val="0"/>
              </a:spcBef>
              <a:spcAft>
                <a:spcPct val="0"/>
              </a:spcAft>
            </a:pPr>
            <a:r>
              <a:rPr lang="en-US" altLang="zh-CN" sz="4000" dirty="0">
                <a:solidFill>
                  <a:schemeClr val="bg1"/>
                </a:solidFill>
                <a:latin typeface="方正黑体简体" panose="02010601030101010101" pitchFamily="2" charset="-122"/>
                <a:ea typeface="方正黑体简体" panose="02010601030101010101" pitchFamily="2" charset="-122"/>
                <a:sym typeface="Calibri" panose="020F0502020204030204" pitchFamily="34" charset="0"/>
              </a:rPr>
              <a:t>20</a:t>
            </a:r>
            <a:r>
              <a:rPr lang="en-US" altLang="zh-CN" sz="2800" dirty="0">
                <a:solidFill>
                  <a:schemeClr val="bg1"/>
                </a:solidFill>
                <a:latin typeface="方正黑体简体" panose="02010601030101010101" pitchFamily="2" charset="-122"/>
                <a:ea typeface="方正黑体简体" panose="02010601030101010101" pitchFamily="2" charset="-122"/>
                <a:sym typeface="Calibri" panose="020F0502020204030204" pitchFamily="34" charset="0"/>
              </a:rPr>
              <a:t>%</a:t>
            </a:r>
            <a:endParaRPr lang="en-US" altLang="zh-CN" sz="1100" dirty="0">
              <a:solidFill>
                <a:schemeClr val="bg1"/>
              </a:solidFill>
              <a:latin typeface="方正黑体简体" panose="02010601030101010101" pitchFamily="2" charset="-122"/>
              <a:ea typeface="方正黑体简体" panose="02010601030101010101" pitchFamily="2" charset="-122"/>
              <a:sym typeface="Calibri" panose="020F0502020204030204" pitchFamily="34" charset="0"/>
            </a:endParaRPr>
          </a:p>
        </p:txBody>
      </p:sp>
      <p:sp>
        <p:nvSpPr>
          <p:cNvPr id="26" name="矩形 25"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7151840" y="2884309"/>
            <a:ext cx="5040161" cy="1898084"/>
          </a:xfrm>
          <a:prstGeom prst="rect">
            <a:avLst/>
          </a:prstGeom>
        </p:spPr>
        <p:txBody>
          <a:bodyPr wrap="none">
            <a:spAutoFit/>
          </a:bodyPr>
          <a:lstStyle/>
          <a:p>
            <a:pPr algn="r"/>
            <a:r>
              <a:rPr lang="en-US" altLang="zh-CN" sz="5867" b="1" dirty="0">
                <a:solidFill>
                  <a:schemeClr val="bg1">
                    <a:lumMod val="85000"/>
                  </a:schemeClr>
                </a:solidFill>
                <a:latin typeface="方正黑体简体" panose="02010601030101010101" pitchFamily="2" charset="-122"/>
                <a:ea typeface="方正黑体简体" panose="02010601030101010101" pitchFamily="2" charset="-122"/>
                <a:sym typeface="Calibri" panose="020F0502020204030204" pitchFamily="34" charset="0"/>
              </a:rPr>
              <a:t>INVESTMENT</a:t>
            </a:r>
          </a:p>
          <a:p>
            <a:pPr algn="r"/>
            <a:r>
              <a:rPr lang="en-US" altLang="zh-CN" sz="5867" b="1" dirty="0">
                <a:solidFill>
                  <a:schemeClr val="bg1">
                    <a:lumMod val="85000"/>
                  </a:schemeClr>
                </a:solidFill>
                <a:latin typeface="方正黑体简体" panose="02010601030101010101" pitchFamily="2" charset="-122"/>
                <a:ea typeface="方正黑体简体" panose="02010601030101010101" pitchFamily="2" charset="-122"/>
                <a:sym typeface="Calibri" panose="020F0502020204030204" pitchFamily="34" charset="0"/>
              </a:rPr>
              <a:t>RETURN</a:t>
            </a:r>
          </a:p>
        </p:txBody>
      </p:sp>
      <p:sp>
        <p:nvSpPr>
          <p:cNvPr id="27" name="矩形 26"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5564226" y="3976109"/>
            <a:ext cx="5886729" cy="1292662"/>
          </a:xfrm>
          <a:prstGeom prst="rect">
            <a:avLst/>
          </a:prstGeom>
        </p:spPr>
        <p:txBody>
          <a:bodyPr wrap="square">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解说所提炼的核心概念。点击输入简要文字解说，解说文字尽量概括精炼，不用多余的文字修饰，简洁精准的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28" name="文本框 5"/>
          <p:cNvSpPr txBox="1">
            <a:spLocks noChangeArrowheads="1"/>
          </p:cNvSpPr>
          <p:nvPr/>
        </p:nvSpPr>
        <p:spPr bwMode="auto">
          <a:xfrm>
            <a:off x="5587088" y="3316615"/>
            <a:ext cx="487665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3200" dirty="0">
                <a:solidFill>
                  <a:srgbClr val="4F4D50"/>
                </a:solidFill>
                <a:latin typeface="方正黑体简体" panose="02010601030101010101" pitchFamily="2" charset="-122"/>
                <a:ea typeface="方正黑体简体" panose="02010601030101010101" pitchFamily="2" charset="-122"/>
              </a:rPr>
              <a:t>融资</a:t>
            </a:r>
            <a:r>
              <a:rPr lang="en-US" altLang="zh-CN" sz="3200" dirty="0">
                <a:solidFill>
                  <a:srgbClr val="4F4D50"/>
                </a:solidFill>
                <a:latin typeface="方正黑体简体" panose="02010601030101010101" pitchFamily="2" charset="-122"/>
                <a:ea typeface="方正黑体简体" panose="02010601030101010101" pitchFamily="2" charset="-122"/>
              </a:rPr>
              <a:t>1000W </a:t>
            </a:r>
            <a:r>
              <a:rPr lang="zh-CN" altLang="en-US" sz="3200" dirty="0">
                <a:solidFill>
                  <a:srgbClr val="4F4D50"/>
                </a:solidFill>
                <a:latin typeface="方正黑体简体" panose="02010601030101010101" pitchFamily="2" charset="-122"/>
                <a:ea typeface="方正黑体简体" panose="02010601030101010101" pitchFamily="2" charset="-122"/>
              </a:rPr>
              <a:t>出让</a:t>
            </a:r>
            <a:r>
              <a:rPr lang="en-US" altLang="zh-CN" sz="3200" dirty="0">
                <a:solidFill>
                  <a:srgbClr val="4F4D50"/>
                </a:solidFill>
                <a:latin typeface="方正黑体简体" panose="02010601030101010101" pitchFamily="2" charset="-122"/>
                <a:ea typeface="方正黑体简体" panose="02010601030101010101" pitchFamily="2" charset="-122"/>
              </a:rPr>
              <a:t>20%</a:t>
            </a:r>
            <a:r>
              <a:rPr lang="zh-CN" altLang="en-US" sz="3200" dirty="0">
                <a:solidFill>
                  <a:srgbClr val="4F4D50"/>
                </a:solidFill>
                <a:latin typeface="方正黑体简体" panose="02010601030101010101" pitchFamily="2" charset="-122"/>
                <a:ea typeface="方正黑体简体" panose="02010601030101010101" pitchFamily="2" charset="-122"/>
              </a:rPr>
              <a:t>股份</a:t>
            </a:r>
          </a:p>
        </p:txBody>
      </p:sp>
      <p:cxnSp>
        <p:nvCxnSpPr>
          <p:cNvPr id="29" name="直接连接符 28"/>
          <p:cNvCxnSpPr/>
          <p:nvPr/>
        </p:nvCxnSpPr>
        <p:spPr>
          <a:xfrm>
            <a:off x="5682499" y="3971787"/>
            <a:ext cx="413501"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44686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par>
                                <p:cTn id="17" presetID="14" presetClass="entr" presetSubtype="1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randombar(horizontal)">
                                      <p:cBhvr>
                                        <p:cTn id="19" dur="500"/>
                                        <p:tgtEl>
                                          <p:spTgt spid="24"/>
                                        </p:tgtEl>
                                      </p:cBhvr>
                                    </p:animEffect>
                                  </p:childTnLst>
                                </p:cTn>
                              </p:par>
                            </p:childTnLst>
                          </p:cTn>
                        </p:par>
                        <p:par>
                          <p:cTn id="20" fill="hold">
                            <p:stCondLst>
                              <p:cond delay="600"/>
                            </p:stCondLst>
                            <p:childTnLst>
                              <p:par>
                                <p:cTn id="21" presetID="10"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2" presetClass="entr" presetSubtype="2" fill="hold" grpId="0" nodeType="withEffect">
                                  <p:stCondLst>
                                    <p:cond delay="50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500" fill="hold"/>
                                        <p:tgtEl>
                                          <p:spTgt spid="27"/>
                                        </p:tgtEl>
                                        <p:attrNameLst>
                                          <p:attrName>ppt_x</p:attrName>
                                        </p:attrNameLst>
                                      </p:cBhvr>
                                      <p:tavLst>
                                        <p:tav tm="0">
                                          <p:val>
                                            <p:strVal val="1+#ppt_w/2"/>
                                          </p:val>
                                        </p:tav>
                                        <p:tav tm="100000">
                                          <p:val>
                                            <p:strVal val="#ppt_x"/>
                                          </p:val>
                                        </p:tav>
                                      </p:tavLst>
                                    </p:anim>
                                    <p:anim calcmode="lin" valueType="num">
                                      <p:cBhvr additive="base">
                                        <p:cTn id="27" dur="500" fill="hold"/>
                                        <p:tgtEl>
                                          <p:spTgt spid="27"/>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50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fill="hold"/>
                                        <p:tgtEl>
                                          <p:spTgt spid="28"/>
                                        </p:tgtEl>
                                        <p:attrNameLst>
                                          <p:attrName>ppt_x</p:attrName>
                                        </p:attrNameLst>
                                      </p:cBhvr>
                                      <p:tavLst>
                                        <p:tav tm="0">
                                          <p:val>
                                            <p:strVal val="1+#ppt_w/2"/>
                                          </p:val>
                                        </p:tav>
                                        <p:tav tm="100000">
                                          <p:val>
                                            <p:strVal val="#ppt_x"/>
                                          </p:val>
                                        </p:tav>
                                      </p:tavLst>
                                    </p:anim>
                                    <p:anim calcmode="lin" valueType="num">
                                      <p:cBhvr additive="base">
                                        <p:cTn id="31" dur="500" fill="hold"/>
                                        <p:tgtEl>
                                          <p:spTgt spid="28"/>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500"/>
                                  </p:stCondLst>
                                  <p:childTnLst>
                                    <p:set>
                                      <p:cBhvr>
                                        <p:cTn id="33" dur="1" fill="hold">
                                          <p:stCondLst>
                                            <p:cond delay="0"/>
                                          </p:stCondLst>
                                        </p:cTn>
                                        <p:tgtEl>
                                          <p:spTgt spid="29"/>
                                        </p:tgtEl>
                                        <p:attrNameLst>
                                          <p:attrName>style.visibility</p:attrName>
                                        </p:attrNameLst>
                                      </p:cBhvr>
                                      <p:to>
                                        <p:strVal val="visible"/>
                                      </p:to>
                                    </p:set>
                                    <p:anim calcmode="lin" valueType="num">
                                      <p:cBhvr additive="base">
                                        <p:cTn id="34" dur="500" fill="hold"/>
                                        <p:tgtEl>
                                          <p:spTgt spid="29"/>
                                        </p:tgtEl>
                                        <p:attrNameLst>
                                          <p:attrName>ppt_x</p:attrName>
                                        </p:attrNameLst>
                                      </p:cBhvr>
                                      <p:tavLst>
                                        <p:tav tm="0">
                                          <p:val>
                                            <p:strVal val="1+#ppt_w/2"/>
                                          </p:val>
                                        </p:tav>
                                        <p:tav tm="100000">
                                          <p:val>
                                            <p:strVal val="#ppt_x"/>
                                          </p:val>
                                        </p:tav>
                                      </p:tavLst>
                                    </p:anim>
                                    <p:anim calcmode="lin" valueType="num">
                                      <p:cBhvr additive="base">
                                        <p:cTn id="35"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24" grpId="0">
        <p:bldAsOne/>
      </p:bldGraphic>
      <p:bldP spid="26" grpId="0"/>
      <p:bldP spid="27" grpId="0"/>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4"/>
          <p:cNvGrpSpPr/>
          <p:nvPr/>
        </p:nvGrpSpPr>
        <p:grpSpPr>
          <a:xfrm>
            <a:off x="6019800" y="1582477"/>
            <a:ext cx="3822743" cy="1202803"/>
            <a:chOff x="7531057" y="1432788"/>
            <a:chExt cx="3822743" cy="1202803"/>
          </a:xfrm>
        </p:grpSpPr>
        <p:sp>
          <p:nvSpPr>
            <p:cNvPr id="15" name="TextBox 15"/>
            <p:cNvSpPr txBox="1"/>
            <p:nvPr/>
          </p:nvSpPr>
          <p:spPr>
            <a:xfrm>
              <a:off x="7531057" y="1432788"/>
              <a:ext cx="1621204" cy="442814"/>
            </a:xfrm>
            <a:prstGeom prst="rect">
              <a:avLst/>
            </a:prstGeom>
            <a:noFill/>
          </p:spPr>
          <p:txBody>
            <a:bodyPr wrap="none" lIns="36000" rIns="36000" rtlCol="0">
              <a:spAutoFit/>
            </a:bodyPr>
            <a:lstStyle/>
            <a:p>
              <a:pPr>
                <a:lnSpc>
                  <a:spcPct val="125000"/>
                </a:lnSpc>
              </a:pPr>
              <a:r>
                <a:rPr lang="zh-CN" altLang="en-US" sz="2000" b="1" dirty="0">
                  <a:solidFill>
                    <a:srgbClr val="4F4D50"/>
                  </a:solidFill>
                  <a:cs typeface="+mn-ea"/>
                  <a:sym typeface="+mn-lt"/>
                </a:rPr>
                <a:t>企业战略目标</a:t>
              </a:r>
              <a:endParaRPr lang="en-US" sz="2000" b="1" dirty="0">
                <a:solidFill>
                  <a:srgbClr val="4F4D50"/>
                </a:solidFill>
                <a:cs typeface="+mn-ea"/>
                <a:sym typeface="+mn-lt"/>
              </a:endParaRPr>
            </a:p>
          </p:txBody>
        </p:sp>
        <p:sp>
          <p:nvSpPr>
            <p:cNvPr id="16" name="TextBox 16"/>
            <p:cNvSpPr txBox="1"/>
            <p:nvPr/>
          </p:nvSpPr>
          <p:spPr>
            <a:xfrm>
              <a:off x="7531057" y="1850761"/>
              <a:ext cx="3822743" cy="784830"/>
            </a:xfrm>
            <a:prstGeom prst="rect">
              <a:avLst/>
            </a:prstGeom>
            <a:noFill/>
          </p:spPr>
          <p:txBody>
            <a:bodyPr wrap="square" lIns="36000" rIns="36000" rtlCol="0">
              <a:spAutoFit/>
            </a:bodyPr>
            <a:lstStyle/>
            <a:p>
              <a:pPr>
                <a:lnSpc>
                  <a:spcPct val="150000"/>
                </a:lnSpc>
              </a:pPr>
              <a:r>
                <a:rPr lang="zh-CN" altLang="en-US" sz="1000" dirty="0">
                  <a:solidFill>
                    <a:schemeClr val="bg1">
                      <a:lumMod val="50000"/>
                    </a:schemeClr>
                  </a:solidFill>
                  <a:cs typeface="+mn-ea"/>
                  <a:sym typeface="+mn-lt"/>
                </a:rPr>
                <a:t>顶部“开始”面板中可以对字体、字号、颜色、行距等进行修改</a:t>
              </a:r>
              <a:r>
                <a:rPr lang="en-US" altLang="zh-CN" sz="1000" dirty="0">
                  <a:solidFill>
                    <a:schemeClr val="bg1">
                      <a:lumMod val="50000"/>
                    </a:schemeClr>
                  </a:solidFill>
                  <a:cs typeface="+mn-ea"/>
                  <a:sym typeface="+mn-lt"/>
                </a:rPr>
                <a:t>.</a:t>
              </a:r>
              <a:r>
                <a:rPr lang="zh-CN" altLang="en-US" sz="1000" dirty="0">
                  <a:solidFill>
                    <a:schemeClr val="bg1">
                      <a:lumMod val="50000"/>
                    </a:schemeClr>
                  </a:solidFill>
                  <a:cs typeface="+mn-ea"/>
                  <a:sym typeface="+mn-lt"/>
                </a:rPr>
                <a:t>顶部“开始”面板中可以对字体、字号、颜色、行距等进行修改。顶部“开始”</a:t>
              </a:r>
              <a:endParaRPr lang="en-US" altLang="zh-CN" sz="1000" dirty="0">
                <a:solidFill>
                  <a:schemeClr val="bg1">
                    <a:lumMod val="50000"/>
                  </a:schemeClr>
                </a:solidFill>
                <a:cs typeface="+mn-ea"/>
                <a:sym typeface="+mn-lt"/>
              </a:endParaRPr>
            </a:p>
          </p:txBody>
        </p:sp>
      </p:grpSp>
      <p:grpSp>
        <p:nvGrpSpPr>
          <p:cNvPr id="17" name="Group 14"/>
          <p:cNvGrpSpPr/>
          <p:nvPr/>
        </p:nvGrpSpPr>
        <p:grpSpPr>
          <a:xfrm>
            <a:off x="6019800" y="2992921"/>
            <a:ext cx="3822743" cy="1202803"/>
            <a:chOff x="7531057" y="1432788"/>
            <a:chExt cx="3822743" cy="1202803"/>
          </a:xfrm>
        </p:grpSpPr>
        <p:sp>
          <p:nvSpPr>
            <p:cNvPr id="18" name="TextBox 15"/>
            <p:cNvSpPr txBox="1"/>
            <p:nvPr/>
          </p:nvSpPr>
          <p:spPr>
            <a:xfrm>
              <a:off x="7531057" y="1432788"/>
              <a:ext cx="1611586" cy="441916"/>
            </a:xfrm>
            <a:prstGeom prst="rect">
              <a:avLst/>
            </a:prstGeom>
            <a:noFill/>
          </p:spPr>
          <p:txBody>
            <a:bodyPr wrap="none" lIns="36000" rIns="36000" rtlCol="0">
              <a:spAutoFit/>
            </a:bodyPr>
            <a:lstStyle/>
            <a:p>
              <a:pPr>
                <a:lnSpc>
                  <a:spcPct val="125000"/>
                </a:lnSpc>
              </a:pPr>
              <a:r>
                <a:rPr lang="zh-CN" altLang="en-US" sz="2000" b="1" dirty="0">
                  <a:solidFill>
                    <a:srgbClr val="4F4D50"/>
                  </a:solidFill>
                  <a:cs typeface="+mn-ea"/>
                  <a:sym typeface="+mn-lt"/>
                </a:rPr>
                <a:t>战略目标定义</a:t>
              </a:r>
              <a:endParaRPr lang="en-US" sz="2000" b="1" dirty="0">
                <a:solidFill>
                  <a:srgbClr val="4F4D50"/>
                </a:solidFill>
                <a:cs typeface="+mn-ea"/>
                <a:sym typeface="+mn-lt"/>
              </a:endParaRPr>
            </a:p>
          </p:txBody>
        </p:sp>
        <p:sp>
          <p:nvSpPr>
            <p:cNvPr id="19" name="TextBox 16"/>
            <p:cNvSpPr txBox="1"/>
            <p:nvPr/>
          </p:nvSpPr>
          <p:spPr>
            <a:xfrm>
              <a:off x="7531057" y="1850761"/>
              <a:ext cx="3822743" cy="784830"/>
            </a:xfrm>
            <a:prstGeom prst="rect">
              <a:avLst/>
            </a:prstGeom>
            <a:noFill/>
          </p:spPr>
          <p:txBody>
            <a:bodyPr wrap="square" lIns="36000" rIns="36000" rtlCol="0">
              <a:spAutoFit/>
            </a:bodyPr>
            <a:lstStyle/>
            <a:p>
              <a:pPr>
                <a:lnSpc>
                  <a:spcPct val="150000"/>
                </a:lnSpc>
              </a:pPr>
              <a:r>
                <a:rPr lang="zh-CN" altLang="en-US" sz="1000" dirty="0">
                  <a:solidFill>
                    <a:schemeClr val="bg1">
                      <a:lumMod val="50000"/>
                    </a:schemeClr>
                  </a:solidFill>
                  <a:cs typeface="+mn-ea"/>
                  <a:sym typeface="+mn-lt"/>
                </a:rPr>
                <a:t>顶部“开始”面板中可以对字体、字号、颜色、行距等进行修改</a:t>
              </a:r>
              <a:r>
                <a:rPr lang="en-US" altLang="zh-CN" sz="1000" dirty="0">
                  <a:solidFill>
                    <a:schemeClr val="bg1">
                      <a:lumMod val="50000"/>
                    </a:schemeClr>
                  </a:solidFill>
                  <a:cs typeface="+mn-ea"/>
                  <a:sym typeface="+mn-lt"/>
                </a:rPr>
                <a:t>.</a:t>
              </a:r>
              <a:r>
                <a:rPr lang="zh-CN" altLang="en-US" sz="1000" dirty="0">
                  <a:solidFill>
                    <a:schemeClr val="bg1">
                      <a:lumMod val="50000"/>
                    </a:schemeClr>
                  </a:solidFill>
                  <a:cs typeface="+mn-ea"/>
                  <a:sym typeface="+mn-lt"/>
                </a:rPr>
                <a:t>顶部“开始”面板中可以对字体、字号、颜色、行距等进行修改。顶部“开始”</a:t>
              </a:r>
              <a:endParaRPr lang="en-US" altLang="zh-CN" sz="1000" dirty="0">
                <a:solidFill>
                  <a:schemeClr val="bg1">
                    <a:lumMod val="50000"/>
                  </a:schemeClr>
                </a:solidFill>
                <a:cs typeface="+mn-ea"/>
                <a:sym typeface="+mn-lt"/>
              </a:endParaRPr>
            </a:p>
          </p:txBody>
        </p:sp>
      </p:grpSp>
      <p:sp>
        <p:nvSpPr>
          <p:cNvPr id="20" name="TextBox 16"/>
          <p:cNvSpPr txBox="1"/>
          <p:nvPr/>
        </p:nvSpPr>
        <p:spPr>
          <a:xfrm>
            <a:off x="6019799" y="4448513"/>
            <a:ext cx="5943601" cy="1938992"/>
          </a:xfrm>
          <a:prstGeom prst="rect">
            <a:avLst/>
          </a:prstGeom>
          <a:noFill/>
        </p:spPr>
        <p:txBody>
          <a:bodyPr wrap="square" lIns="36000" rIns="36000" rtlCol="0">
            <a:spAutoFit/>
          </a:bodyPr>
          <a:lstStyle/>
          <a:p>
            <a:pPr marL="171450" indent="-171450">
              <a:lnSpc>
                <a:spcPct val="150000"/>
              </a:lnSpc>
              <a:buFont typeface="Wingdings" panose="05000000000000000000" pitchFamily="2" charset="2"/>
              <a:buChar char="l"/>
            </a:pPr>
            <a:r>
              <a:rPr lang="zh-CN" altLang="en-US" sz="1000" dirty="0">
                <a:solidFill>
                  <a:srgbClr val="88745B"/>
                </a:solidFill>
                <a:cs typeface="+mn-ea"/>
                <a:sym typeface="+mn-lt"/>
              </a:rPr>
              <a:t>盈利能力： </a:t>
            </a:r>
            <a:r>
              <a:rPr lang="zh-CN" altLang="en-US" sz="1000" dirty="0">
                <a:solidFill>
                  <a:schemeClr val="bg1">
                    <a:lumMod val="50000"/>
                  </a:schemeClr>
                </a:solidFill>
                <a:cs typeface="+mn-ea"/>
                <a:sym typeface="+mn-lt"/>
              </a:rPr>
              <a:t>用利润，投资收益率，每股平均收益 销售利润来标识</a:t>
            </a:r>
            <a:endParaRPr lang="en-US" altLang="zh-CN" sz="1000" dirty="0">
              <a:solidFill>
                <a:schemeClr val="bg1">
                  <a:lumMod val="50000"/>
                </a:schemeClr>
              </a:solidFill>
              <a:cs typeface="+mn-ea"/>
              <a:sym typeface="+mn-lt"/>
            </a:endParaRPr>
          </a:p>
          <a:p>
            <a:pPr marL="171450" indent="-171450">
              <a:lnSpc>
                <a:spcPct val="150000"/>
              </a:lnSpc>
              <a:buFont typeface="Wingdings" panose="05000000000000000000" pitchFamily="2" charset="2"/>
              <a:buChar char="l"/>
            </a:pPr>
            <a:r>
              <a:rPr lang="zh-CN" altLang="en-US" sz="1000" dirty="0">
                <a:solidFill>
                  <a:srgbClr val="88745B"/>
                </a:solidFill>
                <a:cs typeface="+mn-ea"/>
                <a:sym typeface="+mn-lt"/>
              </a:rPr>
              <a:t>市       场：</a:t>
            </a:r>
            <a:r>
              <a:rPr lang="zh-CN" altLang="en-US" sz="1000" dirty="0">
                <a:solidFill>
                  <a:schemeClr val="bg1">
                    <a:lumMod val="50000"/>
                  </a:schemeClr>
                </a:solidFill>
                <a:cs typeface="+mn-ea"/>
                <a:sym typeface="+mn-lt"/>
              </a:rPr>
              <a:t>用市场占有率、销售额或销售量来表示</a:t>
            </a:r>
            <a:endParaRPr lang="en-US" altLang="zh-CN" sz="1000" dirty="0">
              <a:solidFill>
                <a:schemeClr val="bg1">
                  <a:lumMod val="50000"/>
                </a:schemeClr>
              </a:solidFill>
              <a:cs typeface="+mn-ea"/>
              <a:sym typeface="+mn-lt"/>
            </a:endParaRPr>
          </a:p>
          <a:p>
            <a:pPr marL="171450" indent="-171450">
              <a:lnSpc>
                <a:spcPct val="150000"/>
              </a:lnSpc>
              <a:buFont typeface="Wingdings" panose="05000000000000000000" pitchFamily="2" charset="2"/>
              <a:buChar char="l"/>
            </a:pPr>
            <a:r>
              <a:rPr lang="zh-CN" altLang="en-US" sz="1000" dirty="0">
                <a:solidFill>
                  <a:srgbClr val="88745B"/>
                </a:solidFill>
                <a:cs typeface="+mn-ea"/>
                <a:sym typeface="+mn-lt"/>
              </a:rPr>
              <a:t>产品比率：</a:t>
            </a:r>
            <a:r>
              <a:rPr lang="zh-CN" altLang="en-US" sz="1000" dirty="0">
                <a:solidFill>
                  <a:schemeClr val="bg1">
                    <a:lumMod val="50000"/>
                  </a:schemeClr>
                </a:solidFill>
                <a:cs typeface="+mn-ea"/>
                <a:sym typeface="+mn-lt"/>
              </a:rPr>
              <a:t>用投入产比例或单位成本来表示</a:t>
            </a:r>
            <a:endParaRPr lang="en-US" altLang="zh-CN" sz="1000" dirty="0">
              <a:solidFill>
                <a:schemeClr val="bg1">
                  <a:lumMod val="50000"/>
                </a:schemeClr>
              </a:solidFill>
              <a:cs typeface="+mn-ea"/>
              <a:sym typeface="+mn-lt"/>
            </a:endParaRPr>
          </a:p>
          <a:p>
            <a:pPr marL="171450" indent="-171450">
              <a:lnSpc>
                <a:spcPct val="150000"/>
              </a:lnSpc>
              <a:buFont typeface="Wingdings" panose="05000000000000000000" pitchFamily="2" charset="2"/>
              <a:buChar char="l"/>
            </a:pPr>
            <a:r>
              <a:rPr lang="zh-CN" altLang="en-US" sz="1000" dirty="0">
                <a:solidFill>
                  <a:srgbClr val="88745B"/>
                </a:solidFill>
                <a:cs typeface="+mn-ea"/>
                <a:sym typeface="+mn-lt"/>
              </a:rPr>
              <a:t>产       品：</a:t>
            </a:r>
            <a:r>
              <a:rPr lang="zh-CN" altLang="en-US" sz="1000" dirty="0">
                <a:solidFill>
                  <a:schemeClr val="bg1">
                    <a:lumMod val="50000"/>
                  </a:schemeClr>
                </a:solidFill>
                <a:cs typeface="+mn-ea"/>
                <a:sym typeface="+mn-lt"/>
              </a:rPr>
              <a:t>用产品线或产品销售额和盈利能力，开发新产品的完成期来表示</a:t>
            </a:r>
            <a:endParaRPr lang="en-US" altLang="zh-CN" sz="1000" dirty="0">
              <a:solidFill>
                <a:schemeClr val="bg1">
                  <a:lumMod val="50000"/>
                </a:schemeClr>
              </a:solidFill>
              <a:cs typeface="+mn-ea"/>
              <a:sym typeface="+mn-lt"/>
            </a:endParaRPr>
          </a:p>
          <a:p>
            <a:pPr marL="171450" indent="-171450">
              <a:lnSpc>
                <a:spcPct val="150000"/>
              </a:lnSpc>
              <a:buFont typeface="Wingdings" panose="05000000000000000000" pitchFamily="2" charset="2"/>
              <a:buChar char="l"/>
            </a:pPr>
            <a:r>
              <a:rPr lang="zh-CN" altLang="en-US" sz="1000" dirty="0">
                <a:solidFill>
                  <a:srgbClr val="88745B"/>
                </a:solidFill>
                <a:cs typeface="+mn-ea"/>
                <a:sym typeface="+mn-lt"/>
              </a:rPr>
              <a:t>资       金：</a:t>
            </a:r>
            <a:r>
              <a:rPr lang="zh-CN" altLang="en-US" sz="1000" dirty="0">
                <a:solidFill>
                  <a:schemeClr val="bg1">
                    <a:lumMod val="50000"/>
                  </a:schemeClr>
                </a:solidFill>
                <a:cs typeface="+mn-ea"/>
                <a:sym typeface="+mn-lt"/>
              </a:rPr>
              <a:t>用资本的构成，新增的普通股，现金流量，流动资本，回收期来表示</a:t>
            </a:r>
            <a:endParaRPr lang="en-US" altLang="zh-CN" sz="1000" dirty="0">
              <a:solidFill>
                <a:schemeClr val="bg1">
                  <a:lumMod val="50000"/>
                </a:schemeClr>
              </a:solidFill>
              <a:cs typeface="+mn-ea"/>
              <a:sym typeface="+mn-lt"/>
            </a:endParaRPr>
          </a:p>
          <a:p>
            <a:pPr marL="171450" indent="-171450">
              <a:lnSpc>
                <a:spcPct val="150000"/>
              </a:lnSpc>
              <a:buFont typeface="Wingdings" panose="05000000000000000000" pitchFamily="2" charset="2"/>
              <a:buChar char="l"/>
            </a:pPr>
            <a:r>
              <a:rPr lang="zh-CN" altLang="en-US" sz="1000" dirty="0">
                <a:solidFill>
                  <a:srgbClr val="88745B"/>
                </a:solidFill>
                <a:cs typeface="+mn-ea"/>
                <a:sym typeface="+mn-lt"/>
              </a:rPr>
              <a:t>生       产：</a:t>
            </a:r>
            <a:r>
              <a:rPr lang="zh-CN" altLang="en-US" sz="1000" dirty="0">
                <a:solidFill>
                  <a:schemeClr val="bg1">
                    <a:lumMod val="50000"/>
                  </a:schemeClr>
                </a:solidFill>
                <a:cs typeface="+mn-ea"/>
                <a:sym typeface="+mn-lt"/>
              </a:rPr>
              <a:t>用工作面积，固定费用来表示</a:t>
            </a:r>
            <a:endParaRPr lang="en-US" altLang="zh-CN" sz="1000" dirty="0">
              <a:solidFill>
                <a:schemeClr val="bg1">
                  <a:lumMod val="50000"/>
                </a:schemeClr>
              </a:solidFill>
              <a:cs typeface="+mn-ea"/>
              <a:sym typeface="+mn-lt"/>
            </a:endParaRPr>
          </a:p>
          <a:p>
            <a:pPr marL="171450" indent="-171450">
              <a:lnSpc>
                <a:spcPct val="150000"/>
              </a:lnSpc>
              <a:buFont typeface="Wingdings" panose="05000000000000000000" pitchFamily="2" charset="2"/>
              <a:buChar char="l"/>
            </a:pPr>
            <a:r>
              <a:rPr lang="zh-CN" altLang="en-US" sz="1000" dirty="0">
                <a:solidFill>
                  <a:srgbClr val="88745B"/>
                </a:solidFill>
                <a:cs typeface="+mn-ea"/>
                <a:sym typeface="+mn-lt"/>
              </a:rPr>
              <a:t>研究开发：</a:t>
            </a:r>
            <a:r>
              <a:rPr lang="zh-CN" altLang="en-US" sz="1000" dirty="0">
                <a:solidFill>
                  <a:schemeClr val="bg1">
                    <a:lumMod val="50000"/>
                  </a:schemeClr>
                </a:solidFill>
                <a:cs typeface="+mn-ea"/>
                <a:sym typeface="+mn-lt"/>
              </a:rPr>
              <a:t>用花费的货币量或完成量来表示</a:t>
            </a:r>
            <a:endParaRPr lang="en-US" altLang="zh-CN" sz="1000" dirty="0">
              <a:solidFill>
                <a:schemeClr val="bg1">
                  <a:lumMod val="50000"/>
                </a:schemeClr>
              </a:solidFill>
              <a:cs typeface="+mn-ea"/>
              <a:sym typeface="+mn-lt"/>
            </a:endParaRPr>
          </a:p>
          <a:p>
            <a:pPr marL="171450" indent="-171450">
              <a:lnSpc>
                <a:spcPct val="150000"/>
              </a:lnSpc>
              <a:buFont typeface="Wingdings" panose="05000000000000000000" pitchFamily="2" charset="2"/>
              <a:buChar char="l"/>
            </a:pPr>
            <a:r>
              <a:rPr lang="zh-CN" altLang="en-US" sz="1000" dirty="0">
                <a:solidFill>
                  <a:srgbClr val="88745B"/>
                </a:solidFill>
                <a:cs typeface="+mn-ea"/>
                <a:sym typeface="+mn-lt"/>
              </a:rPr>
              <a:t>组       织：</a:t>
            </a:r>
            <a:r>
              <a:rPr lang="zh-CN" altLang="en-US" sz="1000" dirty="0">
                <a:solidFill>
                  <a:schemeClr val="bg1">
                    <a:lumMod val="50000"/>
                  </a:schemeClr>
                </a:solidFill>
                <a:cs typeface="+mn-ea"/>
                <a:sym typeface="+mn-lt"/>
              </a:rPr>
              <a:t>用将变革或获奖承担的项目来表示</a:t>
            </a:r>
            <a:endParaRPr lang="en-US" altLang="zh-CN" sz="1000" dirty="0">
              <a:solidFill>
                <a:schemeClr val="bg1">
                  <a:lumMod val="50000"/>
                </a:schemeClr>
              </a:solidFill>
              <a:cs typeface="+mn-ea"/>
              <a:sym typeface="+mn-lt"/>
            </a:endParaRPr>
          </a:p>
        </p:txBody>
      </p:sp>
      <p:grpSp>
        <p:nvGrpSpPr>
          <p:cNvPr id="21" name="组合 20"/>
          <p:cNvGrpSpPr/>
          <p:nvPr/>
        </p:nvGrpSpPr>
        <p:grpSpPr>
          <a:xfrm>
            <a:off x="-38101" y="0"/>
            <a:ext cx="4800601" cy="6858002"/>
            <a:chOff x="-1" y="0"/>
            <a:chExt cx="4800601" cy="6858002"/>
          </a:xfrm>
        </p:grpSpPr>
        <p:sp>
          <p:nvSpPr>
            <p:cNvPr id="22" name="Rechteck 1"/>
            <p:cNvSpPr/>
            <p:nvPr/>
          </p:nvSpPr>
          <p:spPr>
            <a:xfrm>
              <a:off x="-1" y="2094"/>
              <a:ext cx="4800601" cy="6855908"/>
            </a:xfrm>
            <a:prstGeom prst="rect">
              <a:avLst/>
            </a:prstGeom>
            <a:blipFill>
              <a:blip r:embed="rId3"/>
              <a:srcRect/>
              <a:stretch>
                <a:fillRect l="-88888" t="-9521" r="-159084" b="-48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solidFill>
                <a:latin typeface="Calibri" panose="020F0502020204030204"/>
              </a:endParaRPr>
            </a:p>
          </p:txBody>
        </p:sp>
        <p:sp>
          <p:nvSpPr>
            <p:cNvPr id="23" name="Rectangle 8"/>
            <p:cNvSpPr/>
            <p:nvPr/>
          </p:nvSpPr>
          <p:spPr>
            <a:xfrm>
              <a:off x="0" y="0"/>
              <a:ext cx="4800600" cy="6858000"/>
            </a:xfrm>
            <a:prstGeom prst="rect">
              <a:avLst/>
            </a:prstGeom>
            <a:gradFill flip="none" rotWithShape="1">
              <a:gsLst>
                <a:gs pos="0">
                  <a:srgbClr val="4F4D50">
                    <a:alpha val="50000"/>
                  </a:srgbClr>
                </a:gs>
                <a:gs pos="100000">
                  <a:srgbClr val="C8B08A">
                    <a:alpha val="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sp>
        <p:nvSpPr>
          <p:cNvPr id="24" name="Title 1"/>
          <p:cNvSpPr txBox="1">
            <a:spLocks/>
          </p:cNvSpPr>
          <p:nvPr/>
        </p:nvSpPr>
        <p:spPr>
          <a:xfrm>
            <a:off x="4953000" y="3380692"/>
            <a:ext cx="486695" cy="2142824"/>
          </a:xfrm>
          <a:prstGeom prst="rect">
            <a:avLst/>
          </a:prstGeom>
        </p:spPr>
        <p:txBody>
          <a:bodyPr vert="horz" lIns="36000"/>
          <a:lstStyle>
            <a:lvl1pPr algn="l" defTabSz="914400" rtl="0" eaLnBrk="1" latinLnBrk="0" hangingPunct="1">
              <a:lnSpc>
                <a:spcPct val="90000"/>
              </a:lnSpc>
              <a:spcBef>
                <a:spcPct val="0"/>
              </a:spcBef>
              <a:buNone/>
              <a:defRPr sz="3200" kern="1200">
                <a:solidFill>
                  <a:schemeClr val="bg2">
                    <a:lumMod val="50000"/>
                  </a:schemeClr>
                </a:solidFill>
                <a:latin typeface="+mj-lt"/>
                <a:ea typeface="+mj-ea"/>
                <a:cs typeface="+mj-cs"/>
              </a:defRPr>
            </a:lvl1pPr>
          </a:lstStyle>
          <a:p>
            <a:pPr>
              <a:lnSpc>
                <a:spcPct val="100000"/>
              </a:lnSpc>
            </a:pPr>
            <a:r>
              <a:rPr lang="zh-CN" altLang="en-US" sz="3600" b="1" dirty="0">
                <a:solidFill>
                  <a:srgbClr val="88745B"/>
                </a:solidFill>
                <a:ea typeface="+mn-ea"/>
                <a:cs typeface="+mn-ea"/>
                <a:sym typeface="+mn-lt"/>
              </a:rPr>
              <a:t>企</a:t>
            </a:r>
            <a:endParaRPr lang="en-US" altLang="zh-CN" sz="3600" b="1" dirty="0">
              <a:solidFill>
                <a:srgbClr val="88745B"/>
              </a:solidFill>
              <a:ea typeface="+mn-ea"/>
              <a:cs typeface="+mn-ea"/>
              <a:sym typeface="+mn-lt"/>
            </a:endParaRPr>
          </a:p>
          <a:p>
            <a:pPr>
              <a:lnSpc>
                <a:spcPct val="100000"/>
              </a:lnSpc>
            </a:pPr>
            <a:r>
              <a:rPr lang="zh-CN" altLang="en-US" sz="3600" b="1" dirty="0">
                <a:solidFill>
                  <a:srgbClr val="88745B"/>
                </a:solidFill>
                <a:ea typeface="+mn-ea"/>
                <a:cs typeface="+mn-ea"/>
                <a:sym typeface="+mn-lt"/>
              </a:rPr>
              <a:t>业</a:t>
            </a:r>
            <a:endParaRPr lang="en-US" altLang="zh-CN" sz="3600" b="1" dirty="0">
              <a:solidFill>
                <a:srgbClr val="88745B"/>
              </a:solidFill>
              <a:ea typeface="+mn-ea"/>
              <a:cs typeface="+mn-ea"/>
              <a:sym typeface="+mn-lt"/>
            </a:endParaRPr>
          </a:p>
          <a:p>
            <a:pPr>
              <a:lnSpc>
                <a:spcPct val="100000"/>
              </a:lnSpc>
            </a:pPr>
            <a:r>
              <a:rPr lang="zh-CN" altLang="en-US" sz="3600" b="1" dirty="0">
                <a:solidFill>
                  <a:srgbClr val="88745B"/>
                </a:solidFill>
                <a:ea typeface="+mn-ea"/>
                <a:cs typeface="+mn-ea"/>
                <a:sym typeface="+mn-lt"/>
              </a:rPr>
              <a:t>文</a:t>
            </a:r>
            <a:endParaRPr lang="en-US" altLang="zh-CN" sz="3600" b="1" dirty="0">
              <a:solidFill>
                <a:srgbClr val="88745B"/>
              </a:solidFill>
              <a:ea typeface="+mn-ea"/>
              <a:cs typeface="+mn-ea"/>
              <a:sym typeface="+mn-lt"/>
            </a:endParaRPr>
          </a:p>
          <a:p>
            <a:pPr>
              <a:lnSpc>
                <a:spcPct val="100000"/>
              </a:lnSpc>
            </a:pPr>
            <a:r>
              <a:rPr lang="zh-CN" altLang="en-US" sz="3600" b="1" dirty="0">
                <a:solidFill>
                  <a:srgbClr val="88745B"/>
                </a:solidFill>
                <a:ea typeface="+mn-ea"/>
                <a:cs typeface="+mn-ea"/>
                <a:sym typeface="+mn-lt"/>
              </a:rPr>
              <a:t>化</a:t>
            </a:r>
            <a:endParaRPr lang="en-US" altLang="zh-CN" sz="3600" b="1" dirty="0">
              <a:solidFill>
                <a:srgbClr val="88745B"/>
              </a:solidFill>
              <a:ea typeface="+mn-ea"/>
              <a:cs typeface="+mn-ea"/>
              <a:sym typeface="+mn-lt"/>
            </a:endParaRPr>
          </a:p>
        </p:txBody>
      </p:sp>
      <p:sp>
        <p:nvSpPr>
          <p:cNvPr id="25" name="等腰三角形 24"/>
          <p:cNvSpPr/>
          <p:nvPr/>
        </p:nvSpPr>
        <p:spPr bwMode="auto">
          <a:xfrm rot="5400000">
            <a:off x="2760966" y="5004982"/>
            <a:ext cx="186616" cy="235052"/>
          </a:xfrm>
          <a:prstGeom prst="triangle">
            <a:avLst/>
          </a:prstGeom>
          <a:solidFill>
            <a:schemeClr val="bg1"/>
          </a:solidFill>
          <a:ln>
            <a:noFill/>
          </a:ln>
        </p:spPr>
        <p:txBody>
          <a:bodyPr vert="horz" wrap="square" lIns="91440" tIns="45720" rIns="91440" bIns="45720" numCol="1" rtlCol="0" anchor="t" anchorCtr="0" compatLnSpc="1">
            <a:prstTxWarp prst="textNoShape">
              <a:avLst/>
            </a:prstTxWarp>
          </a:bodyPr>
          <a:lstStyle/>
          <a:p>
            <a:pPr algn="ctr"/>
            <a:endParaRPr lang="zh-CN" altLang="en-US">
              <a:cs typeface="+mn-ea"/>
              <a:sym typeface="+mn-lt"/>
            </a:endParaRPr>
          </a:p>
        </p:txBody>
      </p:sp>
      <p:sp>
        <p:nvSpPr>
          <p:cNvPr id="27" name="TextBox 15"/>
          <p:cNvSpPr txBox="1"/>
          <p:nvPr/>
        </p:nvSpPr>
        <p:spPr>
          <a:xfrm>
            <a:off x="2663499" y="5215816"/>
            <a:ext cx="2061646" cy="406971"/>
          </a:xfrm>
          <a:prstGeom prst="rect">
            <a:avLst/>
          </a:prstGeom>
          <a:noFill/>
        </p:spPr>
        <p:txBody>
          <a:bodyPr wrap="none" lIns="36000" rIns="36000" rtlCol="0">
            <a:spAutoFit/>
          </a:bodyPr>
          <a:lstStyle/>
          <a:p>
            <a:pPr>
              <a:lnSpc>
                <a:spcPct val="125000"/>
              </a:lnSpc>
            </a:pPr>
            <a:r>
              <a:rPr lang="en-US" altLang="zh-CN" dirty="0">
                <a:solidFill>
                  <a:schemeClr val="bg1"/>
                </a:solidFill>
                <a:cs typeface="+mn-ea"/>
                <a:sym typeface="+mn-lt"/>
              </a:rPr>
              <a:t>Corporate Culture</a:t>
            </a:r>
            <a:endParaRPr lang="en-US" dirty="0">
              <a:solidFill>
                <a:schemeClr val="bg1"/>
              </a:solidFill>
              <a:cs typeface="+mn-ea"/>
              <a:sym typeface="+mn-lt"/>
            </a:endParaRPr>
          </a:p>
        </p:txBody>
      </p:sp>
      <p:sp>
        <p:nvSpPr>
          <p:cNvPr id="28" name="Title 1"/>
          <p:cNvSpPr txBox="1">
            <a:spLocks/>
          </p:cNvSpPr>
          <p:nvPr/>
        </p:nvSpPr>
        <p:spPr>
          <a:xfrm>
            <a:off x="11325922" y="609600"/>
            <a:ext cx="486695" cy="653439"/>
          </a:xfrm>
          <a:prstGeom prst="rect">
            <a:avLst/>
          </a:prstGeom>
        </p:spPr>
        <p:txBody>
          <a:bodyPr vert="horz" lIns="36000"/>
          <a:lstStyle>
            <a:lvl1pPr algn="l" defTabSz="914400" rtl="0" eaLnBrk="1" latinLnBrk="0" hangingPunct="1">
              <a:lnSpc>
                <a:spcPct val="90000"/>
              </a:lnSpc>
              <a:spcBef>
                <a:spcPct val="0"/>
              </a:spcBef>
              <a:buNone/>
              <a:defRPr sz="3200" kern="1200">
                <a:solidFill>
                  <a:schemeClr val="bg2">
                    <a:lumMod val="50000"/>
                  </a:schemeClr>
                </a:solidFill>
                <a:latin typeface="+mj-lt"/>
                <a:ea typeface="+mj-ea"/>
                <a:cs typeface="+mj-cs"/>
              </a:defRPr>
            </a:lvl1pPr>
          </a:lstStyle>
          <a:p>
            <a:pPr>
              <a:lnSpc>
                <a:spcPct val="100000"/>
              </a:lnSpc>
            </a:pPr>
            <a:r>
              <a:rPr lang="en-US" altLang="zh-CN" sz="4400" b="1" dirty="0">
                <a:solidFill>
                  <a:srgbClr val="C8B08A"/>
                </a:solidFill>
                <a:ea typeface="+mn-ea"/>
                <a:cs typeface="+mn-ea"/>
                <a:sym typeface="+mn-lt"/>
              </a:rPr>
              <a:t>+</a:t>
            </a:r>
          </a:p>
        </p:txBody>
      </p:sp>
      <p:sp>
        <p:nvSpPr>
          <p:cNvPr id="26" name="矩形 25"/>
          <p:cNvSpPr/>
          <p:nvPr/>
        </p:nvSpPr>
        <p:spPr bwMode="auto">
          <a:xfrm>
            <a:off x="2362200" y="3200401"/>
            <a:ext cx="3267230" cy="2492170"/>
          </a:xfrm>
          <a:prstGeom prst="rect">
            <a:avLst/>
          </a:prstGeom>
          <a:noFill/>
          <a:ln w="101600">
            <a:solidFill>
              <a:srgbClr val="4F4D50"/>
            </a:solidFill>
            <a:miter lim="800000"/>
            <a:headEnd/>
            <a:tailEnd/>
          </a:ln>
          <a:effectLst>
            <a:outerShdw blurRad="2540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altLang="zh-CN" dirty="0">
              <a:cs typeface="+mn-ea"/>
              <a:sym typeface="+mn-lt"/>
            </a:endParaRPr>
          </a:p>
          <a:p>
            <a:pPr algn="ctr"/>
            <a:endParaRPr lang="zh-CN" altLang="en-US" dirty="0">
              <a:cs typeface="+mn-ea"/>
              <a:sym typeface="+mn-lt"/>
            </a:endParaRPr>
          </a:p>
        </p:txBody>
      </p:sp>
    </p:spTree>
    <p:extLst>
      <p:ext uri="{BB962C8B-B14F-4D97-AF65-F5344CB8AC3E}">
        <p14:creationId xmlns:p14="http://schemas.microsoft.com/office/powerpoint/2010/main" val="2365725521"/>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par>
                                <p:cTn id="8" presetID="21" presetClass="entr" presetSubtype="1" fill="hold" grpId="0" nodeType="withEffect">
                                  <p:stCondLst>
                                    <p:cond delay="250"/>
                                  </p:stCondLst>
                                  <p:childTnLst>
                                    <p:set>
                                      <p:cBhvr>
                                        <p:cTn id="9" dur="1" fill="hold">
                                          <p:stCondLst>
                                            <p:cond delay="0"/>
                                          </p:stCondLst>
                                        </p:cTn>
                                        <p:tgtEl>
                                          <p:spTgt spid="26"/>
                                        </p:tgtEl>
                                        <p:attrNameLst>
                                          <p:attrName>style.visibility</p:attrName>
                                        </p:attrNameLst>
                                      </p:cBhvr>
                                      <p:to>
                                        <p:strVal val="visible"/>
                                      </p:to>
                                    </p:set>
                                    <p:animEffect transition="in" filter="wheel(1)">
                                      <p:cBhvr>
                                        <p:cTn id="10" dur="1000"/>
                                        <p:tgtEl>
                                          <p:spTgt spid="26"/>
                                        </p:tgtEl>
                                      </p:cBhvr>
                                    </p:animEffect>
                                  </p:childTnLst>
                                </p:cTn>
                              </p:par>
                            </p:childTnLst>
                          </p:cTn>
                        </p:par>
                        <p:par>
                          <p:cTn id="11" fill="hold">
                            <p:stCondLst>
                              <p:cond delay="1250"/>
                            </p:stCondLst>
                            <p:childTnLst>
                              <p:par>
                                <p:cTn id="12" presetID="10"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childTnLst>
                                </p:cTn>
                              </p:par>
                            </p:childTnLst>
                          </p:cTn>
                        </p:par>
                        <p:par>
                          <p:cTn id="15" fill="hold">
                            <p:stCondLst>
                              <p:cond delay="1750"/>
                            </p:stCondLst>
                            <p:childTnLst>
                              <p:par>
                                <p:cTn id="16" presetID="2" presetClass="entr" presetSubtype="8"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0-#ppt_w/2"/>
                                          </p:val>
                                        </p:tav>
                                        <p:tav tm="100000">
                                          <p:val>
                                            <p:strVal val="#ppt_x"/>
                                          </p:val>
                                        </p:tav>
                                      </p:tavLst>
                                    </p:anim>
                                    <p:anim calcmode="lin" valueType="num">
                                      <p:cBhvr additive="base">
                                        <p:cTn id="19" dur="500" fill="hold"/>
                                        <p:tgtEl>
                                          <p:spTgt spid="27"/>
                                        </p:tgtEl>
                                        <p:attrNameLst>
                                          <p:attrName>ppt_y</p:attrName>
                                        </p:attrNameLst>
                                      </p:cBhvr>
                                      <p:tavLst>
                                        <p:tav tm="0">
                                          <p:val>
                                            <p:strVal val="#ppt_y"/>
                                          </p:val>
                                        </p:tav>
                                        <p:tav tm="100000">
                                          <p:val>
                                            <p:strVal val="#ppt_y"/>
                                          </p:val>
                                        </p:tav>
                                      </p:tavLst>
                                    </p:anim>
                                  </p:childTnLst>
                                </p:cTn>
                              </p:par>
                              <p:par>
                                <p:cTn id="20" presetID="22" presetClass="entr" presetSubtype="8" fill="hold" grpId="0" nodeType="withEffect">
                                  <p:stCondLst>
                                    <p:cond delay="400"/>
                                  </p:stCondLst>
                                  <p:childTnLst>
                                    <p:set>
                                      <p:cBhvr>
                                        <p:cTn id="21" dur="1" fill="hold">
                                          <p:stCondLst>
                                            <p:cond delay="0"/>
                                          </p:stCondLst>
                                        </p:cTn>
                                        <p:tgtEl>
                                          <p:spTgt spid="24"/>
                                        </p:tgtEl>
                                        <p:attrNameLst>
                                          <p:attrName>style.visibility</p:attrName>
                                        </p:attrNameLst>
                                      </p:cBhvr>
                                      <p:to>
                                        <p:strVal val="visible"/>
                                      </p:to>
                                    </p:set>
                                    <p:animEffect transition="in" filter="wipe(left)">
                                      <p:cBhvr>
                                        <p:cTn id="22" dur="500"/>
                                        <p:tgtEl>
                                          <p:spTgt spid="24"/>
                                        </p:tgtEl>
                                      </p:cBhvr>
                                    </p:animEffect>
                                  </p:childTnLst>
                                </p:cTn>
                              </p:par>
                              <p:par>
                                <p:cTn id="23" presetID="12" presetClass="entr" presetSubtype="8" fill="hold" nodeType="withEffect">
                                  <p:stCondLst>
                                    <p:cond delay="60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p:tgtEl>
                                          <p:spTgt spid="14"/>
                                        </p:tgtEl>
                                        <p:attrNameLst>
                                          <p:attrName>ppt_x</p:attrName>
                                        </p:attrNameLst>
                                      </p:cBhvr>
                                      <p:tavLst>
                                        <p:tav tm="0">
                                          <p:val>
                                            <p:strVal val="#ppt_x-#ppt_w*1.125000"/>
                                          </p:val>
                                        </p:tav>
                                        <p:tav tm="100000">
                                          <p:val>
                                            <p:strVal val="#ppt_x"/>
                                          </p:val>
                                        </p:tav>
                                      </p:tavLst>
                                    </p:anim>
                                    <p:animEffect transition="in" filter="wipe(right)">
                                      <p:cBhvr>
                                        <p:cTn id="26" dur="500"/>
                                        <p:tgtEl>
                                          <p:spTgt spid="14"/>
                                        </p:tgtEl>
                                      </p:cBhvr>
                                    </p:animEffect>
                                  </p:childTnLst>
                                </p:cTn>
                              </p:par>
                              <p:par>
                                <p:cTn id="27" presetID="12" presetClass="entr" presetSubtype="8" fill="hold" nodeType="withEffect">
                                  <p:stCondLst>
                                    <p:cond delay="11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p:tgtEl>
                                          <p:spTgt spid="17"/>
                                        </p:tgtEl>
                                        <p:attrNameLst>
                                          <p:attrName>ppt_x</p:attrName>
                                        </p:attrNameLst>
                                      </p:cBhvr>
                                      <p:tavLst>
                                        <p:tav tm="0">
                                          <p:val>
                                            <p:strVal val="#ppt_x-#ppt_w*1.125000"/>
                                          </p:val>
                                        </p:tav>
                                        <p:tav tm="100000">
                                          <p:val>
                                            <p:strVal val="#ppt_x"/>
                                          </p:val>
                                        </p:tav>
                                      </p:tavLst>
                                    </p:anim>
                                    <p:animEffect transition="in" filter="wipe(right)">
                                      <p:cBhvr>
                                        <p:cTn id="30" dur="500"/>
                                        <p:tgtEl>
                                          <p:spTgt spid="17"/>
                                        </p:tgtEl>
                                      </p:cBhvr>
                                    </p:animEffect>
                                  </p:childTnLst>
                                </p:cTn>
                              </p:par>
                              <p:par>
                                <p:cTn id="31" presetID="42" presetClass="entr" presetSubtype="0" fill="hold" grpId="0" nodeType="withEffect">
                                  <p:stCondLst>
                                    <p:cond delay="1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1000"/>
                                        <p:tgtEl>
                                          <p:spTgt spid="20"/>
                                        </p:tgtEl>
                                      </p:cBhvr>
                                    </p:animEffect>
                                    <p:anim calcmode="lin" valueType="num">
                                      <p:cBhvr>
                                        <p:cTn id="34" dur="1000" fill="hold"/>
                                        <p:tgtEl>
                                          <p:spTgt spid="20"/>
                                        </p:tgtEl>
                                        <p:attrNameLst>
                                          <p:attrName>ppt_x</p:attrName>
                                        </p:attrNameLst>
                                      </p:cBhvr>
                                      <p:tavLst>
                                        <p:tav tm="0">
                                          <p:val>
                                            <p:strVal val="#ppt_x"/>
                                          </p:val>
                                        </p:tav>
                                        <p:tav tm="100000">
                                          <p:val>
                                            <p:strVal val="#ppt_x"/>
                                          </p:val>
                                        </p:tav>
                                      </p:tavLst>
                                    </p:anim>
                                    <p:anim calcmode="lin" valueType="num">
                                      <p:cBhvr>
                                        <p:cTn id="35" dur="1000" fill="hold"/>
                                        <p:tgtEl>
                                          <p:spTgt spid="20"/>
                                        </p:tgtEl>
                                        <p:attrNameLst>
                                          <p:attrName>ppt_y</p:attrName>
                                        </p:attrNameLst>
                                      </p:cBhvr>
                                      <p:tavLst>
                                        <p:tav tm="0">
                                          <p:val>
                                            <p:strVal val="#ppt_y+.1"/>
                                          </p:val>
                                        </p:tav>
                                        <p:tav tm="100000">
                                          <p:val>
                                            <p:strVal val="#ppt_y"/>
                                          </p:val>
                                        </p:tav>
                                      </p:tavLst>
                                    </p:anim>
                                  </p:childTnLst>
                                </p:cTn>
                              </p:par>
                            </p:childTnLst>
                          </p:cTn>
                        </p:par>
                        <p:par>
                          <p:cTn id="36" fill="hold">
                            <p:stCondLst>
                              <p:cond delay="4250"/>
                            </p:stCondLst>
                            <p:childTnLst>
                              <p:par>
                                <p:cTn id="37" presetID="14" presetClass="entr" presetSubtype="1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randombar(horizontal)">
                                      <p:cBhvr>
                                        <p:cTn id="3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5" grpId="0" animBg="1"/>
      <p:bldP spid="27" grpId="0"/>
      <p:bldP spid="28" grpId="0"/>
      <p:bldP spid="26"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363F6583-FC68-4C1D-A80F-9E9E237520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0949" y="0"/>
            <a:ext cx="5861051" cy="6858000"/>
          </a:xfrm>
          <a:prstGeom prst="rect">
            <a:avLst/>
          </a:prstGeom>
        </p:spPr>
      </p:pic>
      <p:pic>
        <p:nvPicPr>
          <p:cNvPr id="3" name="图片 2">
            <a:extLst>
              <a:ext uri="{FF2B5EF4-FFF2-40B4-BE49-F238E27FC236}">
                <a16:creationId xmlns="" xmlns:a16="http://schemas.microsoft.com/office/drawing/2014/main" id="{5D405D4A-9CEE-4F04-838A-B4FD713D04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11968" y="635721"/>
            <a:ext cx="4980032" cy="5915832"/>
          </a:xfrm>
          <a:prstGeom prst="rect">
            <a:avLst/>
          </a:prstGeom>
        </p:spPr>
      </p:pic>
      <p:sp>
        <p:nvSpPr>
          <p:cNvPr id="10" name="TextBox 6">
            <a:extLst>
              <a:ext uri="{FF2B5EF4-FFF2-40B4-BE49-F238E27FC236}">
                <a16:creationId xmlns="" xmlns:a16="http://schemas.microsoft.com/office/drawing/2014/main" id="{723E779C-3F67-4C55-AD01-F5B7C72092FC}"/>
              </a:ext>
            </a:extLst>
          </p:cNvPr>
          <p:cNvSpPr txBox="1"/>
          <p:nvPr/>
        </p:nvSpPr>
        <p:spPr>
          <a:xfrm>
            <a:off x="1007435" y="1892830"/>
            <a:ext cx="4330032" cy="1323439"/>
          </a:xfrm>
          <a:prstGeom prst="rect">
            <a:avLst/>
          </a:prstGeom>
          <a:noFill/>
        </p:spPr>
        <p:txBody>
          <a:bodyPr wrap="none" rtlCol="0">
            <a:spAutoFit/>
          </a:bodyPr>
          <a:lstStyle/>
          <a:p>
            <a:pPr defTabSz="121902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06</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a:extLst>
              <a:ext uri="{FF2B5EF4-FFF2-40B4-BE49-F238E27FC236}">
                <a16:creationId xmlns="" xmlns:a16="http://schemas.microsoft.com/office/drawing/2014/main" id="{09FD52BB-F97A-424A-9BEA-B4FAD72885EE}"/>
              </a:ext>
            </a:extLst>
          </p:cNvPr>
          <p:cNvSpPr txBox="1"/>
          <p:nvPr/>
        </p:nvSpPr>
        <p:spPr>
          <a:xfrm>
            <a:off x="2351584" y="2660915"/>
            <a:ext cx="2646878" cy="830997"/>
          </a:xfrm>
          <a:prstGeom prst="rect">
            <a:avLst/>
          </a:prstGeom>
          <a:noFill/>
        </p:spPr>
        <p:txBody>
          <a:bodyPr wrap="none" rtlCol="0">
            <a:spAutoFit/>
          </a:bodyPr>
          <a:lstStyle/>
          <a:p>
            <a:pPr defTabSz="1219020"/>
            <a:r>
              <a:rPr lang="zh-CN" altLang="en-US" sz="4800" dirty="0">
                <a:solidFill>
                  <a:srgbClr val="4F4D50"/>
                </a:solidFill>
                <a:latin typeface="方正黑体简体" panose="02010601030101010101" pitchFamily="2" charset="-122"/>
                <a:ea typeface="方正黑体简体" panose="02010601030101010101" pitchFamily="2" charset="-122"/>
                <a:cs typeface="+mn-ea"/>
                <a:sym typeface="+mn-lt"/>
              </a:rPr>
              <a:t>企业规划</a:t>
            </a:r>
            <a:endParaRPr lang="en-US" altLang="zh-CN" sz="48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2" name="TextBox 7">
            <a:extLst>
              <a:ext uri="{FF2B5EF4-FFF2-40B4-BE49-F238E27FC236}">
                <a16:creationId xmlns="" xmlns:a16="http://schemas.microsoft.com/office/drawing/2014/main" id="{7D5594D6-5E42-446D-AAD6-259A55A3FF09}"/>
              </a:ext>
            </a:extLst>
          </p:cNvPr>
          <p:cNvSpPr txBox="1"/>
          <p:nvPr/>
        </p:nvSpPr>
        <p:spPr>
          <a:xfrm>
            <a:off x="2620874" y="3567458"/>
            <a:ext cx="1497526" cy="318100"/>
          </a:xfrm>
          <a:prstGeom prst="rect">
            <a:avLst/>
          </a:prstGeom>
          <a:noFill/>
        </p:spPr>
        <p:txBody>
          <a:bodyPr wrap="none" rtlCol="0">
            <a:spAutoFit/>
          </a:bodyPr>
          <a:lstStyle/>
          <a:p>
            <a:pPr defTabSz="1219020"/>
            <a:r>
              <a:rPr lang="zh-CN" altLang="en-US"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rPr>
              <a:t>明年打算做什么</a:t>
            </a:r>
            <a:endParaRPr lang="en-US" altLang="zh-CN"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endParaRPr>
          </a:p>
        </p:txBody>
      </p:sp>
      <p:pic>
        <p:nvPicPr>
          <p:cNvPr id="14" name="图片 13">
            <a:extLst>
              <a:ext uri="{FF2B5EF4-FFF2-40B4-BE49-F238E27FC236}">
                <a16:creationId xmlns="" xmlns:a16="http://schemas.microsoft.com/office/drawing/2014/main" id="{04A2F89D-5A50-47A0-857E-1F7C7905063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79152" y="3657338"/>
            <a:ext cx="176243" cy="119389"/>
          </a:xfrm>
          <a:prstGeom prst="rect">
            <a:avLst/>
          </a:prstGeom>
        </p:spPr>
      </p:pic>
      <p:pic>
        <p:nvPicPr>
          <p:cNvPr id="16" name="图片 15">
            <a:extLst>
              <a:ext uri="{FF2B5EF4-FFF2-40B4-BE49-F238E27FC236}">
                <a16:creationId xmlns="" xmlns:a16="http://schemas.microsoft.com/office/drawing/2014/main" id="{2D4D39E1-B2C2-480A-B252-707598CA59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95555" y="3717032"/>
            <a:ext cx="176243" cy="119389"/>
          </a:xfrm>
          <a:prstGeom prst="rect">
            <a:avLst/>
          </a:prstGeom>
        </p:spPr>
      </p:pic>
      <p:sp>
        <p:nvSpPr>
          <p:cNvPr id="13" name="TextBox 6">
            <a:extLst>
              <a:ext uri="{FF2B5EF4-FFF2-40B4-BE49-F238E27FC236}">
                <a16:creationId xmlns="" xmlns:a16="http://schemas.microsoft.com/office/drawing/2014/main" id="{723E779C-3F67-4C55-AD01-F5B7C72092FC}"/>
              </a:ext>
            </a:extLst>
          </p:cNvPr>
          <p:cNvSpPr txBox="1"/>
          <p:nvPr/>
        </p:nvSpPr>
        <p:spPr>
          <a:xfrm>
            <a:off x="9388833" y="2168473"/>
            <a:ext cx="2164375" cy="2646878"/>
          </a:xfrm>
          <a:prstGeom prst="rect">
            <a:avLst/>
          </a:prstGeom>
          <a:noFill/>
        </p:spPr>
        <p:txBody>
          <a:bodyPr wrap="none" rtlCol="0">
            <a:spAutoFit/>
          </a:bodyPr>
          <a:lstStyle/>
          <a:p>
            <a:pPr defTabSz="121902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06</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191758618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4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7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11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2" presetClass="entr" presetSubtype="8"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0-#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0460566E-E3EE-4284-8AF0-8680E9C078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10267" y="0"/>
            <a:ext cx="7277100" cy="6858000"/>
          </a:xfrm>
          <a:prstGeom prst="rect">
            <a:avLst/>
          </a:prstGeom>
        </p:spPr>
      </p:pic>
      <p:sp>
        <p:nvSpPr>
          <p:cNvPr id="46"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未来规划</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 xmlns:a16="http://schemas.microsoft.com/office/drawing/2014/main" id="{8DE6CD62-A5CF-42EF-B6BB-0447C20B7252}"/>
              </a:ext>
            </a:extLst>
          </p:cNvPr>
          <p:cNvSpPr txBox="1"/>
          <p:nvPr/>
        </p:nvSpPr>
        <p:spPr>
          <a:xfrm>
            <a:off x="7428390" y="2135267"/>
            <a:ext cx="2257208" cy="338554"/>
          </a:xfrm>
          <a:prstGeom prst="rect">
            <a:avLst/>
          </a:prstGeom>
          <a:noFill/>
        </p:spPr>
        <p:txBody>
          <a:bodyPr wrap="square" rtlCol="0">
            <a:spAutoFit/>
          </a:bodyPr>
          <a:lstStyle/>
          <a:p>
            <a:pPr defTabSz="1219020"/>
            <a:r>
              <a:rPr lang="zh-CN" altLang="en-US" sz="1600" b="1" dirty="0">
                <a:solidFill>
                  <a:srgbClr val="4F4D50"/>
                </a:solidFill>
                <a:latin typeface="方正黑体简体" panose="02010601030101010101" pitchFamily="2" charset="-122"/>
                <a:ea typeface="方正黑体简体" panose="02010601030101010101" pitchFamily="2" charset="-122"/>
                <a:cs typeface="+mn-ea"/>
                <a:sym typeface="+mn-lt"/>
              </a:rPr>
              <a:t>企业未来时间规划</a:t>
            </a:r>
            <a:endParaRPr lang="en-US" altLang="zh-CN" sz="16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 xmlns:a16="http://schemas.microsoft.com/office/drawing/2014/main" id="{503E0C68-DA60-417A-94AF-3E2A39D1D51A}"/>
              </a:ext>
            </a:extLst>
          </p:cNvPr>
          <p:cNvSpPr txBox="1"/>
          <p:nvPr/>
        </p:nvSpPr>
        <p:spPr>
          <a:xfrm>
            <a:off x="7428390" y="2531887"/>
            <a:ext cx="3772119" cy="2802177"/>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endParaRPr lang="en-US" altLang="zh-CN" sz="1067" dirty="0">
              <a:solidFill>
                <a:srgbClr val="686769"/>
              </a:solidFill>
              <a:latin typeface="方正黑体简体" panose="02010601030101010101" pitchFamily="2" charset="-122"/>
              <a:ea typeface="方正黑体简体" panose="02010601030101010101" pitchFamily="2" charset="-122"/>
              <a:cs typeface="+mn-ea"/>
              <a:sym typeface="+mn-lt"/>
            </a:endParaRPr>
          </a:p>
          <a:p>
            <a:pPr defTabSz="1219020">
              <a:lnSpc>
                <a:spcPct val="150000"/>
              </a:lnSpc>
            </a:pPr>
            <a:endPar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endParaRPr>
          </a:p>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7" name="图片 6">
            <a:extLst>
              <a:ext uri="{FF2B5EF4-FFF2-40B4-BE49-F238E27FC236}">
                <a16:creationId xmlns="" xmlns:a16="http://schemas.microsoft.com/office/drawing/2014/main" id="{4D5BC093-90A3-4F1D-9FFA-8C551506136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4605" y="1796819"/>
            <a:ext cx="4775331" cy="3671939"/>
          </a:xfrm>
          <a:prstGeom prst="rect">
            <a:avLst/>
          </a:prstGeom>
        </p:spPr>
      </p:pic>
      <p:sp>
        <p:nvSpPr>
          <p:cNvPr id="11" name="TextBox 7">
            <a:extLst>
              <a:ext uri="{FF2B5EF4-FFF2-40B4-BE49-F238E27FC236}">
                <a16:creationId xmlns="" xmlns:a16="http://schemas.microsoft.com/office/drawing/2014/main" id="{12911C95-7832-4074-931B-81CE9181D2BB}"/>
              </a:ext>
            </a:extLst>
          </p:cNvPr>
          <p:cNvSpPr txBox="1"/>
          <p:nvPr/>
        </p:nvSpPr>
        <p:spPr>
          <a:xfrm>
            <a:off x="3402113" y="1458264"/>
            <a:ext cx="1536171" cy="307777"/>
          </a:xfrm>
          <a:prstGeom prst="rect">
            <a:avLst/>
          </a:prstGeom>
          <a:noFill/>
        </p:spPr>
        <p:txBody>
          <a:bodyPr wrap="square" rtlCol="0">
            <a:spAutoFit/>
          </a:bodyPr>
          <a:lstStyle/>
          <a:p>
            <a:pPr defTabSz="1219020"/>
            <a:r>
              <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rPr>
              <a:t>2020.</a:t>
            </a: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成立子公司</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2" name="TextBox 7">
            <a:extLst>
              <a:ext uri="{FF2B5EF4-FFF2-40B4-BE49-F238E27FC236}">
                <a16:creationId xmlns="" xmlns:a16="http://schemas.microsoft.com/office/drawing/2014/main" id="{F7FAC3AC-4142-4548-8EB7-F74EAC4D20E8}"/>
              </a:ext>
            </a:extLst>
          </p:cNvPr>
          <p:cNvSpPr txBox="1"/>
          <p:nvPr/>
        </p:nvSpPr>
        <p:spPr>
          <a:xfrm>
            <a:off x="4094898" y="2287440"/>
            <a:ext cx="1641105" cy="307777"/>
          </a:xfrm>
          <a:prstGeom prst="rect">
            <a:avLst/>
          </a:prstGeom>
          <a:noFill/>
        </p:spPr>
        <p:txBody>
          <a:bodyPr wrap="square" rtlCol="0">
            <a:spAutoFit/>
          </a:bodyPr>
          <a:lstStyle/>
          <a:p>
            <a:pPr defTabSz="1219020"/>
            <a:r>
              <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rPr>
              <a:t>2020.</a:t>
            </a: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成立子公司</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7">
            <a:extLst>
              <a:ext uri="{FF2B5EF4-FFF2-40B4-BE49-F238E27FC236}">
                <a16:creationId xmlns="" xmlns:a16="http://schemas.microsoft.com/office/drawing/2014/main" id="{C4932FD4-C3AC-4BFE-AF13-4D73260FFE3C}"/>
              </a:ext>
            </a:extLst>
          </p:cNvPr>
          <p:cNvSpPr txBox="1"/>
          <p:nvPr/>
        </p:nvSpPr>
        <p:spPr>
          <a:xfrm>
            <a:off x="4120539" y="3332989"/>
            <a:ext cx="1641105" cy="307777"/>
          </a:xfrm>
          <a:prstGeom prst="rect">
            <a:avLst/>
          </a:prstGeom>
          <a:noFill/>
        </p:spPr>
        <p:txBody>
          <a:bodyPr wrap="square" rtlCol="0">
            <a:spAutoFit/>
          </a:bodyPr>
          <a:lstStyle/>
          <a:p>
            <a:pPr defTabSz="1219020"/>
            <a:r>
              <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rPr>
              <a:t>2020.</a:t>
            </a: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成立子公司</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4" name="TextBox 7">
            <a:extLst>
              <a:ext uri="{FF2B5EF4-FFF2-40B4-BE49-F238E27FC236}">
                <a16:creationId xmlns="" xmlns:a16="http://schemas.microsoft.com/office/drawing/2014/main" id="{9D78EC45-B528-4BB5-96AF-8D67F53C096B}"/>
              </a:ext>
            </a:extLst>
          </p:cNvPr>
          <p:cNvSpPr txBox="1"/>
          <p:nvPr/>
        </p:nvSpPr>
        <p:spPr>
          <a:xfrm>
            <a:off x="4178014" y="4253536"/>
            <a:ext cx="1641105" cy="307777"/>
          </a:xfrm>
          <a:prstGeom prst="rect">
            <a:avLst/>
          </a:prstGeom>
          <a:noFill/>
        </p:spPr>
        <p:txBody>
          <a:bodyPr wrap="square" rtlCol="0">
            <a:spAutoFit/>
          </a:bodyPr>
          <a:lstStyle/>
          <a:p>
            <a:pPr defTabSz="1219020"/>
            <a:r>
              <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rPr>
              <a:t>2020.</a:t>
            </a: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成立子公司</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5" name="TextBox 7">
            <a:extLst>
              <a:ext uri="{FF2B5EF4-FFF2-40B4-BE49-F238E27FC236}">
                <a16:creationId xmlns="" xmlns:a16="http://schemas.microsoft.com/office/drawing/2014/main" id="{1647ACDD-6B42-4FFB-B225-B61FBD5D2509}"/>
              </a:ext>
            </a:extLst>
          </p:cNvPr>
          <p:cNvSpPr txBox="1"/>
          <p:nvPr/>
        </p:nvSpPr>
        <p:spPr>
          <a:xfrm>
            <a:off x="3614845" y="5095495"/>
            <a:ext cx="1641105" cy="307777"/>
          </a:xfrm>
          <a:prstGeom prst="rect">
            <a:avLst/>
          </a:prstGeom>
          <a:noFill/>
        </p:spPr>
        <p:txBody>
          <a:bodyPr wrap="square" rtlCol="0">
            <a:spAutoFit/>
          </a:bodyPr>
          <a:lstStyle/>
          <a:p>
            <a:pPr defTabSz="1219020"/>
            <a:r>
              <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rPr>
              <a:t>2020.</a:t>
            </a: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成立子公司</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21333714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16" presetClass="entr" presetSubtype="21"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arn(inVertical)">
                                      <p:cBhvr>
                                        <p:cTn id="20" dur="500"/>
                                        <p:tgtEl>
                                          <p:spTgt spid="5"/>
                                        </p:tgtEl>
                                      </p:cBhvr>
                                    </p:animEffect>
                                  </p:childTnLst>
                                </p:cTn>
                              </p:par>
                            </p:childTnLst>
                          </p:cTn>
                        </p:par>
                        <p:par>
                          <p:cTn id="21" fill="hold">
                            <p:stCondLst>
                              <p:cond delay="1100"/>
                            </p:stCondLst>
                            <p:childTnLst>
                              <p:par>
                                <p:cTn id="22" presetID="42"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0-#ppt_w/2"/>
                                          </p:val>
                                        </p:tav>
                                        <p:tav tm="100000">
                                          <p:val>
                                            <p:strVal val="#ppt_x"/>
                                          </p:val>
                                        </p:tav>
                                      </p:tavLst>
                                    </p:anim>
                                    <p:anim calcmode="lin" valueType="num">
                                      <p:cBhvr additive="base">
                                        <p:cTn id="35" dur="500" fill="hold"/>
                                        <p:tgtEl>
                                          <p:spTgt spid="7"/>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0-#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0-#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fill="hold"/>
                                        <p:tgtEl>
                                          <p:spTgt spid="13"/>
                                        </p:tgtEl>
                                        <p:attrNameLst>
                                          <p:attrName>ppt_x</p:attrName>
                                        </p:attrNameLst>
                                      </p:cBhvr>
                                      <p:tavLst>
                                        <p:tav tm="0">
                                          <p:val>
                                            <p:strVal val="0-#ppt_w/2"/>
                                          </p:val>
                                        </p:tav>
                                        <p:tav tm="100000">
                                          <p:val>
                                            <p:strVal val="#ppt_x"/>
                                          </p:val>
                                        </p:tav>
                                      </p:tavLst>
                                    </p:anim>
                                    <p:anim calcmode="lin" valueType="num">
                                      <p:cBhvr additive="base">
                                        <p:cTn id="47" dur="500" fill="hold"/>
                                        <p:tgtEl>
                                          <p:spTgt spid="13"/>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fill="hold"/>
                                        <p:tgtEl>
                                          <p:spTgt spid="14"/>
                                        </p:tgtEl>
                                        <p:attrNameLst>
                                          <p:attrName>ppt_x</p:attrName>
                                        </p:attrNameLst>
                                      </p:cBhvr>
                                      <p:tavLst>
                                        <p:tav tm="0">
                                          <p:val>
                                            <p:strVal val="0-#ppt_w/2"/>
                                          </p:val>
                                        </p:tav>
                                        <p:tav tm="100000">
                                          <p:val>
                                            <p:strVal val="#ppt_x"/>
                                          </p:val>
                                        </p:tav>
                                      </p:tavLst>
                                    </p:anim>
                                    <p:anim calcmode="lin" valueType="num">
                                      <p:cBhvr additive="base">
                                        <p:cTn id="51" dur="500" fill="hold"/>
                                        <p:tgtEl>
                                          <p:spTgt spid="14"/>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0-#ppt_w/2"/>
                                          </p:val>
                                        </p:tav>
                                        <p:tav tm="100000">
                                          <p:val>
                                            <p:strVal val="#ppt_x"/>
                                          </p:val>
                                        </p:tav>
                                      </p:tavLst>
                                    </p:anim>
                                    <p:anim calcmode="lin" valueType="num">
                                      <p:cBhvr additive="base">
                                        <p:cTn id="55"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19" grpId="0"/>
      <p:bldP spid="11" grpId="0"/>
      <p:bldP spid="12" grpId="0"/>
      <p:bldP spid="13" grpId="0"/>
      <p:bldP spid="14" grpId="0"/>
      <p:bldP spid="15" grpId="0"/>
    </p:bld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EEF671B6-A7FE-4243-9BBD-18F559E923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0970" y="1892829"/>
            <a:ext cx="2470271" cy="3589611"/>
          </a:xfrm>
          <a:prstGeom prst="rect">
            <a:avLst/>
          </a:prstGeom>
        </p:spPr>
      </p:pic>
      <p:sp>
        <p:nvSpPr>
          <p:cNvPr id="46"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4</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业务拓展</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 xmlns:a16="http://schemas.microsoft.com/office/drawing/2014/main" id="{8DE6CD62-A5CF-42EF-B6BB-0447C20B7252}"/>
              </a:ext>
            </a:extLst>
          </p:cNvPr>
          <p:cNvSpPr txBox="1"/>
          <p:nvPr/>
        </p:nvSpPr>
        <p:spPr>
          <a:xfrm>
            <a:off x="954730" y="3036493"/>
            <a:ext cx="1323439"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 xmlns:a16="http://schemas.microsoft.com/office/drawing/2014/main" id="{503E0C68-DA60-417A-94AF-3E2A39D1D51A}"/>
              </a:ext>
            </a:extLst>
          </p:cNvPr>
          <p:cNvSpPr txBox="1"/>
          <p:nvPr/>
        </p:nvSpPr>
        <p:spPr>
          <a:xfrm>
            <a:off x="954731" y="3347747"/>
            <a:ext cx="1632181" cy="1324080"/>
          </a:xfrm>
          <a:prstGeom prst="rect">
            <a:avLst/>
          </a:prstGeom>
          <a:noFill/>
        </p:spPr>
        <p:txBody>
          <a:bodyPr wrap="square" rtlCol="0">
            <a:spAutoFit/>
          </a:bodyPr>
          <a:lstStyle/>
          <a:p>
            <a:pPr defTabSz="1219020">
              <a:lnSpc>
                <a:spcPct val="150000"/>
              </a:lnSpc>
            </a:pPr>
            <a:r>
              <a:rPr lang="zh-CN" altLang="en-US" sz="1050" dirty="0">
                <a:solidFill>
                  <a:prstClr val="white"/>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9" name="TextBox 6">
            <a:extLst>
              <a:ext uri="{FF2B5EF4-FFF2-40B4-BE49-F238E27FC236}">
                <a16:creationId xmlns="" xmlns:a16="http://schemas.microsoft.com/office/drawing/2014/main" id="{4D20F316-CD7E-4B0D-95EA-B9BA5D7A17E7}"/>
              </a:ext>
            </a:extLst>
          </p:cNvPr>
          <p:cNvSpPr txBox="1"/>
          <p:nvPr/>
        </p:nvSpPr>
        <p:spPr>
          <a:xfrm>
            <a:off x="928497" y="2195619"/>
            <a:ext cx="1880643" cy="666786"/>
          </a:xfrm>
          <a:prstGeom prst="rect">
            <a:avLst/>
          </a:prstGeom>
          <a:noFill/>
        </p:spPr>
        <p:txBody>
          <a:bodyPr wrap="none" rtlCol="0">
            <a:spAutoFit/>
          </a:bodyPr>
          <a:lstStyle/>
          <a:p>
            <a:pPr defTabSz="1219020"/>
            <a:r>
              <a:rPr lang="en-US" altLang="zh-CN" sz="3733" dirty="0">
                <a:solidFill>
                  <a:srgbClr val="646464"/>
                </a:solidFill>
                <a:latin typeface="方正黑体简体" panose="02010601030101010101" pitchFamily="2" charset="-122"/>
                <a:ea typeface="方正黑体简体" panose="02010601030101010101" pitchFamily="2" charset="-122"/>
                <a:cs typeface="+mn-ea"/>
                <a:sym typeface="+mn-lt"/>
              </a:rPr>
              <a:t>PLAN A</a:t>
            </a:r>
            <a:endParaRPr lang="zh-CN" altLang="en-US" sz="3733" dirty="0">
              <a:solidFill>
                <a:srgbClr val="646464"/>
              </a:solidFill>
              <a:latin typeface="方正黑体简体" panose="02010601030101010101" pitchFamily="2" charset="-122"/>
              <a:ea typeface="方正黑体简体" panose="02010601030101010101" pitchFamily="2" charset="-122"/>
              <a:cs typeface="+mn-ea"/>
              <a:sym typeface="+mn-lt"/>
            </a:endParaRPr>
          </a:p>
        </p:txBody>
      </p:sp>
      <p:pic>
        <p:nvPicPr>
          <p:cNvPr id="10" name="图片 9">
            <a:extLst>
              <a:ext uri="{FF2B5EF4-FFF2-40B4-BE49-F238E27FC236}">
                <a16:creationId xmlns="" xmlns:a16="http://schemas.microsoft.com/office/drawing/2014/main" id="{F5C25266-4444-4A7D-B79A-C9F3820B9F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0093" y="1892829"/>
            <a:ext cx="2470271" cy="3589611"/>
          </a:xfrm>
          <a:prstGeom prst="rect">
            <a:avLst/>
          </a:prstGeom>
        </p:spPr>
      </p:pic>
      <p:sp>
        <p:nvSpPr>
          <p:cNvPr id="11" name="TextBox 7">
            <a:extLst>
              <a:ext uri="{FF2B5EF4-FFF2-40B4-BE49-F238E27FC236}">
                <a16:creationId xmlns="" xmlns:a16="http://schemas.microsoft.com/office/drawing/2014/main" id="{4E7A66C6-805D-4B9E-9BB3-0967CDF4630B}"/>
              </a:ext>
            </a:extLst>
          </p:cNvPr>
          <p:cNvSpPr txBox="1"/>
          <p:nvPr/>
        </p:nvSpPr>
        <p:spPr>
          <a:xfrm>
            <a:off x="3823853" y="3036493"/>
            <a:ext cx="1323439"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12" name="文本框 11">
            <a:extLst>
              <a:ext uri="{FF2B5EF4-FFF2-40B4-BE49-F238E27FC236}">
                <a16:creationId xmlns="" xmlns:a16="http://schemas.microsoft.com/office/drawing/2014/main" id="{899D1CBB-65BB-40F0-BFCC-53B1C7A8E2E4}"/>
              </a:ext>
            </a:extLst>
          </p:cNvPr>
          <p:cNvSpPr txBox="1"/>
          <p:nvPr/>
        </p:nvSpPr>
        <p:spPr>
          <a:xfrm>
            <a:off x="3823854" y="3347747"/>
            <a:ext cx="1632181" cy="1324080"/>
          </a:xfrm>
          <a:prstGeom prst="rect">
            <a:avLst/>
          </a:prstGeom>
          <a:noFill/>
        </p:spPr>
        <p:txBody>
          <a:bodyPr wrap="square" rtlCol="0">
            <a:spAutoFit/>
          </a:bodyPr>
          <a:lstStyle/>
          <a:p>
            <a:pPr defTabSz="1219020">
              <a:lnSpc>
                <a:spcPct val="150000"/>
              </a:lnSpc>
            </a:pPr>
            <a:r>
              <a:rPr lang="zh-CN" altLang="en-US" sz="1050" dirty="0">
                <a:solidFill>
                  <a:prstClr val="white"/>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13" name="TextBox 6">
            <a:extLst>
              <a:ext uri="{FF2B5EF4-FFF2-40B4-BE49-F238E27FC236}">
                <a16:creationId xmlns="" xmlns:a16="http://schemas.microsoft.com/office/drawing/2014/main" id="{99190131-8532-4E73-BCC3-074CEC4C3165}"/>
              </a:ext>
            </a:extLst>
          </p:cNvPr>
          <p:cNvSpPr txBox="1"/>
          <p:nvPr/>
        </p:nvSpPr>
        <p:spPr>
          <a:xfrm>
            <a:off x="3797619" y="2195619"/>
            <a:ext cx="1880643" cy="666786"/>
          </a:xfrm>
          <a:prstGeom prst="rect">
            <a:avLst/>
          </a:prstGeom>
          <a:noFill/>
        </p:spPr>
        <p:txBody>
          <a:bodyPr wrap="none" rtlCol="0">
            <a:spAutoFit/>
          </a:bodyPr>
          <a:lstStyle/>
          <a:p>
            <a:pPr defTabSz="1219020"/>
            <a:r>
              <a:rPr lang="en-US" altLang="zh-CN" sz="3733" dirty="0">
                <a:solidFill>
                  <a:srgbClr val="646464"/>
                </a:solidFill>
                <a:latin typeface="方正黑体简体" panose="02010601030101010101" pitchFamily="2" charset="-122"/>
                <a:ea typeface="方正黑体简体" panose="02010601030101010101" pitchFamily="2" charset="-122"/>
                <a:cs typeface="+mn-ea"/>
                <a:sym typeface="+mn-lt"/>
              </a:rPr>
              <a:t>PLAN B</a:t>
            </a:r>
            <a:endParaRPr lang="zh-CN" altLang="en-US" sz="3733" dirty="0">
              <a:solidFill>
                <a:srgbClr val="646464"/>
              </a:solidFill>
              <a:latin typeface="方正黑体简体" panose="02010601030101010101" pitchFamily="2" charset="-122"/>
              <a:ea typeface="方正黑体简体" panose="02010601030101010101" pitchFamily="2" charset="-122"/>
              <a:cs typeface="+mn-ea"/>
              <a:sym typeface="+mn-lt"/>
            </a:endParaRPr>
          </a:p>
        </p:txBody>
      </p:sp>
      <p:pic>
        <p:nvPicPr>
          <p:cNvPr id="14" name="图片 13">
            <a:extLst>
              <a:ext uri="{FF2B5EF4-FFF2-40B4-BE49-F238E27FC236}">
                <a16:creationId xmlns="" xmlns:a16="http://schemas.microsoft.com/office/drawing/2014/main" id="{000D1383-277B-469D-AB18-7CAC10A9652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9215" y="1892829"/>
            <a:ext cx="2470271" cy="3589611"/>
          </a:xfrm>
          <a:prstGeom prst="rect">
            <a:avLst/>
          </a:prstGeom>
        </p:spPr>
      </p:pic>
      <p:sp>
        <p:nvSpPr>
          <p:cNvPr id="15" name="TextBox 7">
            <a:extLst>
              <a:ext uri="{FF2B5EF4-FFF2-40B4-BE49-F238E27FC236}">
                <a16:creationId xmlns="" xmlns:a16="http://schemas.microsoft.com/office/drawing/2014/main" id="{CE030178-41EC-4D91-A892-9945843B3BE4}"/>
              </a:ext>
            </a:extLst>
          </p:cNvPr>
          <p:cNvSpPr txBox="1"/>
          <p:nvPr/>
        </p:nvSpPr>
        <p:spPr>
          <a:xfrm>
            <a:off x="6692975" y="3036493"/>
            <a:ext cx="1323439"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16" name="文本框 15">
            <a:extLst>
              <a:ext uri="{FF2B5EF4-FFF2-40B4-BE49-F238E27FC236}">
                <a16:creationId xmlns="" xmlns:a16="http://schemas.microsoft.com/office/drawing/2014/main" id="{03528067-8F3A-4AEB-9D47-ED0DB393CBCE}"/>
              </a:ext>
            </a:extLst>
          </p:cNvPr>
          <p:cNvSpPr txBox="1"/>
          <p:nvPr/>
        </p:nvSpPr>
        <p:spPr>
          <a:xfrm>
            <a:off x="6692976" y="3347747"/>
            <a:ext cx="1632181" cy="1324080"/>
          </a:xfrm>
          <a:prstGeom prst="rect">
            <a:avLst/>
          </a:prstGeom>
          <a:noFill/>
        </p:spPr>
        <p:txBody>
          <a:bodyPr wrap="square" rtlCol="0">
            <a:spAutoFit/>
          </a:bodyPr>
          <a:lstStyle/>
          <a:p>
            <a:pPr defTabSz="1219020">
              <a:lnSpc>
                <a:spcPct val="150000"/>
              </a:lnSpc>
            </a:pPr>
            <a:r>
              <a:rPr lang="zh-CN" altLang="en-US" sz="1050" dirty="0">
                <a:solidFill>
                  <a:prstClr val="white"/>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17" name="TextBox 6">
            <a:extLst>
              <a:ext uri="{FF2B5EF4-FFF2-40B4-BE49-F238E27FC236}">
                <a16:creationId xmlns="" xmlns:a16="http://schemas.microsoft.com/office/drawing/2014/main" id="{AF16A597-AE93-4482-B37E-7FB86A04A0C3}"/>
              </a:ext>
            </a:extLst>
          </p:cNvPr>
          <p:cNvSpPr txBox="1"/>
          <p:nvPr/>
        </p:nvSpPr>
        <p:spPr>
          <a:xfrm>
            <a:off x="6666742" y="2195619"/>
            <a:ext cx="1907895" cy="666786"/>
          </a:xfrm>
          <a:prstGeom prst="rect">
            <a:avLst/>
          </a:prstGeom>
          <a:noFill/>
        </p:spPr>
        <p:txBody>
          <a:bodyPr wrap="none" rtlCol="0">
            <a:spAutoFit/>
          </a:bodyPr>
          <a:lstStyle/>
          <a:p>
            <a:pPr defTabSz="1219020"/>
            <a:r>
              <a:rPr lang="en-US" altLang="zh-CN" sz="3733" dirty="0">
                <a:solidFill>
                  <a:srgbClr val="646464"/>
                </a:solidFill>
                <a:latin typeface="方正黑体简体" panose="02010601030101010101" pitchFamily="2" charset="-122"/>
                <a:ea typeface="方正黑体简体" panose="02010601030101010101" pitchFamily="2" charset="-122"/>
                <a:cs typeface="+mn-ea"/>
                <a:sym typeface="+mn-lt"/>
              </a:rPr>
              <a:t>PLAN C</a:t>
            </a:r>
            <a:endParaRPr lang="zh-CN" altLang="en-US" sz="3733" dirty="0">
              <a:solidFill>
                <a:srgbClr val="646464"/>
              </a:solidFill>
              <a:latin typeface="方正黑体简体" panose="02010601030101010101" pitchFamily="2" charset="-122"/>
              <a:ea typeface="方正黑体简体" panose="02010601030101010101" pitchFamily="2" charset="-122"/>
              <a:cs typeface="+mn-ea"/>
              <a:sym typeface="+mn-lt"/>
            </a:endParaRPr>
          </a:p>
        </p:txBody>
      </p:sp>
      <p:pic>
        <p:nvPicPr>
          <p:cNvPr id="20" name="图片 19">
            <a:extLst>
              <a:ext uri="{FF2B5EF4-FFF2-40B4-BE49-F238E27FC236}">
                <a16:creationId xmlns="" xmlns:a16="http://schemas.microsoft.com/office/drawing/2014/main" id="{757644BD-20C2-49BF-BC80-19D3B4358B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98338" y="1892829"/>
            <a:ext cx="2470271" cy="3589611"/>
          </a:xfrm>
          <a:prstGeom prst="rect">
            <a:avLst/>
          </a:prstGeom>
        </p:spPr>
      </p:pic>
      <p:sp>
        <p:nvSpPr>
          <p:cNvPr id="21" name="TextBox 7">
            <a:extLst>
              <a:ext uri="{FF2B5EF4-FFF2-40B4-BE49-F238E27FC236}">
                <a16:creationId xmlns="" xmlns:a16="http://schemas.microsoft.com/office/drawing/2014/main" id="{FFF6096F-7EE2-4591-8B71-D41110E44326}"/>
              </a:ext>
            </a:extLst>
          </p:cNvPr>
          <p:cNvSpPr txBox="1"/>
          <p:nvPr/>
        </p:nvSpPr>
        <p:spPr>
          <a:xfrm>
            <a:off x="9562098" y="3036493"/>
            <a:ext cx="1323439"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22" name="文本框 21">
            <a:extLst>
              <a:ext uri="{FF2B5EF4-FFF2-40B4-BE49-F238E27FC236}">
                <a16:creationId xmlns="" xmlns:a16="http://schemas.microsoft.com/office/drawing/2014/main" id="{6DDCB1C9-BD5A-4489-AE49-EF564DCB2102}"/>
              </a:ext>
            </a:extLst>
          </p:cNvPr>
          <p:cNvSpPr txBox="1"/>
          <p:nvPr/>
        </p:nvSpPr>
        <p:spPr>
          <a:xfrm>
            <a:off x="9562099" y="3347747"/>
            <a:ext cx="1632181" cy="1324080"/>
          </a:xfrm>
          <a:prstGeom prst="rect">
            <a:avLst/>
          </a:prstGeom>
          <a:noFill/>
        </p:spPr>
        <p:txBody>
          <a:bodyPr wrap="square" rtlCol="0">
            <a:spAutoFit/>
          </a:bodyPr>
          <a:lstStyle/>
          <a:p>
            <a:pPr defTabSz="1219020">
              <a:lnSpc>
                <a:spcPct val="150000"/>
              </a:lnSpc>
            </a:pPr>
            <a:r>
              <a:rPr lang="zh-CN" altLang="en-US" sz="1050" dirty="0">
                <a:solidFill>
                  <a:prstClr val="white"/>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23" name="TextBox 6">
            <a:extLst>
              <a:ext uri="{FF2B5EF4-FFF2-40B4-BE49-F238E27FC236}">
                <a16:creationId xmlns="" xmlns:a16="http://schemas.microsoft.com/office/drawing/2014/main" id="{2EB9BC95-EB22-47E4-9FF7-1DC478E11992}"/>
              </a:ext>
            </a:extLst>
          </p:cNvPr>
          <p:cNvSpPr txBox="1"/>
          <p:nvPr/>
        </p:nvSpPr>
        <p:spPr>
          <a:xfrm>
            <a:off x="9535865" y="2195619"/>
            <a:ext cx="1907895" cy="666786"/>
          </a:xfrm>
          <a:prstGeom prst="rect">
            <a:avLst/>
          </a:prstGeom>
          <a:noFill/>
        </p:spPr>
        <p:txBody>
          <a:bodyPr wrap="none" rtlCol="0">
            <a:spAutoFit/>
          </a:bodyPr>
          <a:lstStyle/>
          <a:p>
            <a:pPr defTabSz="1219020"/>
            <a:r>
              <a:rPr lang="en-US" altLang="zh-CN" sz="3733" dirty="0">
                <a:solidFill>
                  <a:srgbClr val="646464"/>
                </a:solidFill>
                <a:latin typeface="方正黑体简体" panose="02010601030101010101" pitchFamily="2" charset="-122"/>
                <a:ea typeface="方正黑体简体" panose="02010601030101010101" pitchFamily="2" charset="-122"/>
                <a:cs typeface="+mn-ea"/>
                <a:sym typeface="+mn-lt"/>
              </a:rPr>
              <a:t>PLAN D</a:t>
            </a:r>
            <a:endParaRPr lang="zh-CN" altLang="en-US" sz="3733" dirty="0">
              <a:solidFill>
                <a:srgbClr val="646464"/>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24070360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par>
                                <p:cTn id="17" presetID="14" presetClass="entr" presetSubtype="10" fill="hold" grpId="0" nodeType="withEffect">
                                  <p:stCondLst>
                                    <p:cond delay="300"/>
                                  </p:stCondLst>
                                  <p:childTnLst>
                                    <p:set>
                                      <p:cBhvr>
                                        <p:cTn id="18" dur="1" fill="hold">
                                          <p:stCondLst>
                                            <p:cond delay="0"/>
                                          </p:stCondLst>
                                        </p:cTn>
                                        <p:tgtEl>
                                          <p:spTgt spid="9"/>
                                        </p:tgtEl>
                                        <p:attrNameLst>
                                          <p:attrName>style.visibility</p:attrName>
                                        </p:attrNameLst>
                                      </p:cBhvr>
                                      <p:to>
                                        <p:strVal val="visible"/>
                                      </p:to>
                                    </p:set>
                                    <p:animEffect transition="in" filter="randombar(horizontal)">
                                      <p:cBhvr>
                                        <p:cTn id="19" dur="500"/>
                                        <p:tgtEl>
                                          <p:spTgt spid="9"/>
                                        </p:tgtEl>
                                      </p:cBhvr>
                                    </p:animEffect>
                                  </p:childTnLst>
                                </p:cTn>
                              </p:par>
                              <p:par>
                                <p:cTn id="20" presetID="14" presetClass="entr" presetSubtype="10" fill="hold" grpId="0" nodeType="withEffect">
                                  <p:stCondLst>
                                    <p:cond delay="300"/>
                                  </p:stCondLst>
                                  <p:childTnLst>
                                    <p:set>
                                      <p:cBhvr>
                                        <p:cTn id="21" dur="1" fill="hold">
                                          <p:stCondLst>
                                            <p:cond delay="0"/>
                                          </p:stCondLst>
                                        </p:cTn>
                                        <p:tgtEl>
                                          <p:spTgt spid="13"/>
                                        </p:tgtEl>
                                        <p:attrNameLst>
                                          <p:attrName>style.visibility</p:attrName>
                                        </p:attrNameLst>
                                      </p:cBhvr>
                                      <p:to>
                                        <p:strVal val="visible"/>
                                      </p:to>
                                    </p:set>
                                    <p:animEffect transition="in" filter="randombar(horizontal)">
                                      <p:cBhvr>
                                        <p:cTn id="22" dur="500"/>
                                        <p:tgtEl>
                                          <p:spTgt spid="13"/>
                                        </p:tgtEl>
                                      </p:cBhvr>
                                    </p:animEffect>
                                  </p:childTnLst>
                                </p:cTn>
                              </p:par>
                              <p:par>
                                <p:cTn id="23" presetID="14" presetClass="entr" presetSubtype="10" fill="hold" grpId="0" nodeType="withEffect">
                                  <p:stCondLst>
                                    <p:cond delay="300"/>
                                  </p:stCondLst>
                                  <p:childTnLst>
                                    <p:set>
                                      <p:cBhvr>
                                        <p:cTn id="24" dur="1" fill="hold">
                                          <p:stCondLst>
                                            <p:cond delay="0"/>
                                          </p:stCondLst>
                                        </p:cTn>
                                        <p:tgtEl>
                                          <p:spTgt spid="17"/>
                                        </p:tgtEl>
                                        <p:attrNameLst>
                                          <p:attrName>style.visibility</p:attrName>
                                        </p:attrNameLst>
                                      </p:cBhvr>
                                      <p:to>
                                        <p:strVal val="visible"/>
                                      </p:to>
                                    </p:set>
                                    <p:animEffect transition="in" filter="randombar(horizontal)">
                                      <p:cBhvr>
                                        <p:cTn id="25" dur="500"/>
                                        <p:tgtEl>
                                          <p:spTgt spid="17"/>
                                        </p:tgtEl>
                                      </p:cBhvr>
                                    </p:animEffect>
                                  </p:childTnLst>
                                </p:cTn>
                              </p:par>
                              <p:par>
                                <p:cTn id="26" presetID="14" presetClass="entr" presetSubtype="10" fill="hold" grpId="0" nodeType="withEffect">
                                  <p:stCondLst>
                                    <p:cond delay="300"/>
                                  </p:stCondLst>
                                  <p:childTnLst>
                                    <p:set>
                                      <p:cBhvr>
                                        <p:cTn id="27" dur="1" fill="hold">
                                          <p:stCondLst>
                                            <p:cond delay="0"/>
                                          </p:stCondLst>
                                        </p:cTn>
                                        <p:tgtEl>
                                          <p:spTgt spid="23"/>
                                        </p:tgtEl>
                                        <p:attrNameLst>
                                          <p:attrName>style.visibility</p:attrName>
                                        </p:attrNameLst>
                                      </p:cBhvr>
                                      <p:to>
                                        <p:strVal val="visible"/>
                                      </p:to>
                                    </p:set>
                                    <p:animEffect transition="in" filter="randombar(horizontal)">
                                      <p:cBhvr>
                                        <p:cTn id="28" dur="500"/>
                                        <p:tgtEl>
                                          <p:spTgt spid="23"/>
                                        </p:tgtEl>
                                      </p:cBhvr>
                                    </p:animEffect>
                                  </p:childTnLst>
                                </p:cTn>
                              </p:par>
                            </p:childTnLst>
                          </p:cTn>
                        </p:par>
                        <p:par>
                          <p:cTn id="29" fill="hold">
                            <p:stCondLst>
                              <p:cond delay="800"/>
                            </p:stCondLst>
                            <p:childTnLst>
                              <p:par>
                                <p:cTn id="30" presetID="10" presetClass="entr" presetSubtype="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par>
                          <p:cTn id="33" fill="hold">
                            <p:stCondLst>
                              <p:cond delay="1300"/>
                            </p:stCondLst>
                            <p:childTnLst>
                              <p:par>
                                <p:cTn id="34" presetID="10" presetClass="entr" presetSubtype="0"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childTnLst>
                          </p:cTn>
                        </p:par>
                        <p:par>
                          <p:cTn id="37" fill="hold">
                            <p:stCondLst>
                              <p:cond delay="1800"/>
                            </p:stCondLst>
                            <p:childTnLst>
                              <p:par>
                                <p:cTn id="38" presetID="10" presetClass="entr" presetSubtype="0"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childTnLst>
                          </p:cTn>
                        </p:par>
                        <p:par>
                          <p:cTn id="41" fill="hold">
                            <p:stCondLst>
                              <p:cond delay="2300"/>
                            </p:stCondLst>
                            <p:childTnLst>
                              <p:par>
                                <p:cTn id="42" presetID="10" presetClass="entr" presetSubtype="0" fill="hold"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3" grpId="0"/>
      <p:bldP spid="17" grpId="0"/>
      <p:bldP spid="2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677e7699-796b-4d01-8ca6-cc8e0d365d10"/>
          <p:cNvGrpSpPr>
            <a:grpSpLocks noChangeAspect="1"/>
          </p:cNvGrpSpPr>
          <p:nvPr/>
        </p:nvGrpSpPr>
        <p:grpSpPr>
          <a:xfrm>
            <a:off x="1356560" y="2987246"/>
            <a:ext cx="9478883" cy="1350906"/>
            <a:chOff x="1526035" y="2987131"/>
            <a:chExt cx="9481351" cy="1351258"/>
          </a:xfrm>
          <a:effectLst>
            <a:outerShdw blurRad="254000" dist="63500" dir="2700000" algn="tl" rotWithShape="0">
              <a:prstClr val="black">
                <a:alpha val="30000"/>
              </a:prstClr>
            </a:outerShdw>
          </a:effectLst>
        </p:grpSpPr>
        <p:sp>
          <p:nvSpPr>
            <p:cNvPr id="4" name="Rectangle 2"/>
            <p:cNvSpPr/>
            <p:nvPr/>
          </p:nvSpPr>
          <p:spPr>
            <a:xfrm>
              <a:off x="1526035" y="3635724"/>
              <a:ext cx="9481351" cy="45719"/>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grpSp>
          <p:nvGrpSpPr>
            <p:cNvPr id="5" name="Group 39"/>
            <p:cNvGrpSpPr/>
            <p:nvPr/>
          </p:nvGrpSpPr>
          <p:grpSpPr>
            <a:xfrm>
              <a:off x="4329550" y="3024490"/>
              <a:ext cx="1313895" cy="1313895"/>
              <a:chOff x="4330102" y="3024490"/>
              <a:chExt cx="1313895" cy="1313895"/>
            </a:xfrm>
          </p:grpSpPr>
          <p:grpSp>
            <p:nvGrpSpPr>
              <p:cNvPr id="39" name="Group 3"/>
              <p:cNvGrpSpPr/>
              <p:nvPr/>
            </p:nvGrpSpPr>
            <p:grpSpPr>
              <a:xfrm rot="551458">
                <a:off x="4330102" y="3024490"/>
                <a:ext cx="1313895" cy="1313895"/>
                <a:chOff x="1882067" y="2796467"/>
                <a:chExt cx="1313894" cy="1313894"/>
              </a:xfrm>
              <a:solidFill>
                <a:schemeClr val="accent2"/>
              </a:solidFill>
            </p:grpSpPr>
            <p:sp>
              <p:nvSpPr>
                <p:cNvPr id="41" name="Block Arc 4"/>
                <p:cNvSpPr/>
                <p:nvPr/>
              </p:nvSpPr>
              <p:spPr>
                <a:xfrm rot="12943459">
                  <a:off x="1882067" y="2796467"/>
                  <a:ext cx="1313894" cy="1313894"/>
                </a:xfrm>
                <a:prstGeom prst="blockArc">
                  <a:avLst>
                    <a:gd name="adj1" fmla="val 8881062"/>
                    <a:gd name="adj2" fmla="val 7061138"/>
                    <a:gd name="adj3" fmla="val 7218"/>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42" name="Oval 5"/>
                <p:cNvSpPr/>
                <p:nvPr/>
              </p:nvSpPr>
              <p:spPr>
                <a:xfrm>
                  <a:off x="2150177" y="3064576"/>
                  <a:ext cx="777674" cy="777674"/>
                </a:xfrm>
                <a:prstGeom prst="ellipse">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grpSp>
          <p:sp>
            <p:nvSpPr>
              <p:cNvPr id="40" name="Freeform: Shape 6"/>
              <p:cNvSpPr/>
              <p:nvPr/>
            </p:nvSpPr>
            <p:spPr>
              <a:xfrm>
                <a:off x="4811471" y="3534536"/>
                <a:ext cx="351157" cy="350504"/>
              </a:xfrm>
              <a:custGeom>
                <a:avLst/>
                <a:gdLst>
                  <a:gd name="connsiteX0" fmla="*/ 0 w 1826018"/>
                  <a:gd name="connsiteY0" fmla="*/ 1 h 1683350"/>
                  <a:gd name="connsiteX1" fmla="*/ 838286 w 1826018"/>
                  <a:gd name="connsiteY1" fmla="*/ 1 h 1683350"/>
                  <a:gd name="connsiteX2" fmla="*/ 833465 w 1826018"/>
                  <a:gd name="connsiteY2" fmla="*/ 36530 h 1683350"/>
                  <a:gd name="connsiteX3" fmla="*/ 386449 w 1826018"/>
                  <a:gd name="connsiteY3" fmla="*/ 780061 h 1683350"/>
                  <a:gd name="connsiteX4" fmla="*/ 310221 w 1826018"/>
                  <a:gd name="connsiteY4" fmla="*/ 834538 h 1683350"/>
                  <a:gd name="connsiteX5" fmla="*/ 1494538 w 1826018"/>
                  <a:gd name="connsiteY5" fmla="*/ 0 h 1683350"/>
                  <a:gd name="connsiteX6" fmla="*/ 1826018 w 1826018"/>
                  <a:gd name="connsiteY6" fmla="*/ 0 h 1683350"/>
                  <a:gd name="connsiteX7" fmla="*/ 625749 w 1826018"/>
                  <a:gd name="connsiteY7" fmla="*/ 1683350 h 1683350"/>
                  <a:gd name="connsiteX8" fmla="*/ 516809 w 1826018"/>
                  <a:gd name="connsiteY8" fmla="*/ 1390285 h 1683350"/>
                  <a:gd name="connsiteX9" fmla="*/ 607661 w 1826018"/>
                  <a:gd name="connsiteY9" fmla="*/ 1357828 h 1683350"/>
                  <a:gd name="connsiteX10" fmla="*/ 1495218 w 1826018"/>
                  <a:gd name="connsiteY10" fmla="*/ 87840 h 1683350"/>
                  <a:gd name="connsiteX11" fmla="*/ 1026236 w 1826018"/>
                  <a:gd name="connsiteY11" fmla="*/ 0 h 1683350"/>
                  <a:gd name="connsiteX12" fmla="*/ 1308197 w 1826018"/>
                  <a:gd name="connsiteY12" fmla="*/ 0 h 1683350"/>
                  <a:gd name="connsiteX13" fmla="*/ 1308788 w 1826018"/>
                  <a:gd name="connsiteY13" fmla="*/ 76317 h 1683350"/>
                  <a:gd name="connsiteX14" fmla="*/ 532761 w 1826018"/>
                  <a:gd name="connsiteY14" fmla="*/ 1186719 h 1683350"/>
                  <a:gd name="connsiteX15" fmla="*/ 451878 w 1826018"/>
                  <a:gd name="connsiteY15" fmla="*/ 1215614 h 1683350"/>
                  <a:gd name="connsiteX16" fmla="*/ 377492 w 1826018"/>
                  <a:gd name="connsiteY16" fmla="*/ 1015506 h 1683350"/>
                  <a:gd name="connsiteX17" fmla="*/ 505232 w 1826018"/>
                  <a:gd name="connsiteY17" fmla="*/ 924217 h 1683350"/>
                  <a:gd name="connsiteX18" fmla="*/ 1016493 w 1826018"/>
                  <a:gd name="connsiteY18" fmla="*/ 73826 h 168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6018" h="1683350">
                    <a:moveTo>
                      <a:pt x="0" y="1"/>
                    </a:moveTo>
                    <a:lnTo>
                      <a:pt x="838286" y="1"/>
                    </a:lnTo>
                    <a:lnTo>
                      <a:pt x="833465" y="36530"/>
                    </a:lnTo>
                    <a:cubicBezTo>
                      <a:pt x="773762" y="329769"/>
                      <a:pt x="614769" y="591902"/>
                      <a:pt x="386449" y="780061"/>
                    </a:cubicBezTo>
                    <a:lnTo>
                      <a:pt x="310221" y="834538"/>
                    </a:lnTo>
                    <a:close/>
                    <a:moveTo>
                      <a:pt x="1494538" y="0"/>
                    </a:moveTo>
                    <a:lnTo>
                      <a:pt x="1826018" y="0"/>
                    </a:lnTo>
                    <a:cubicBezTo>
                      <a:pt x="1826018" y="752824"/>
                      <a:pt x="1346478" y="1425368"/>
                      <a:pt x="625749" y="1683350"/>
                    </a:cubicBezTo>
                    <a:lnTo>
                      <a:pt x="516809" y="1390285"/>
                    </a:lnTo>
                    <a:lnTo>
                      <a:pt x="607661" y="1357828"/>
                    </a:lnTo>
                    <a:cubicBezTo>
                      <a:pt x="1118196" y="1134356"/>
                      <a:pt x="1460834" y="644081"/>
                      <a:pt x="1495218" y="87840"/>
                    </a:cubicBezTo>
                    <a:close/>
                    <a:moveTo>
                      <a:pt x="1026236" y="0"/>
                    </a:moveTo>
                    <a:lnTo>
                      <a:pt x="1308197" y="0"/>
                    </a:lnTo>
                    <a:lnTo>
                      <a:pt x="1308788" y="76317"/>
                    </a:lnTo>
                    <a:cubicBezTo>
                      <a:pt x="1278725" y="562661"/>
                      <a:pt x="979141" y="991327"/>
                      <a:pt x="532761" y="1186719"/>
                    </a:cubicBezTo>
                    <a:lnTo>
                      <a:pt x="451878" y="1215614"/>
                    </a:lnTo>
                    <a:lnTo>
                      <a:pt x="377492" y="1015506"/>
                    </a:lnTo>
                    <a:lnTo>
                      <a:pt x="505232" y="924217"/>
                    </a:lnTo>
                    <a:cubicBezTo>
                      <a:pt x="766367" y="709016"/>
                      <a:pt x="948209" y="409208"/>
                      <a:pt x="1016493" y="7382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grpSp>
        <p:grpSp>
          <p:nvGrpSpPr>
            <p:cNvPr id="6" name="Group 41"/>
            <p:cNvGrpSpPr/>
            <p:nvPr/>
          </p:nvGrpSpPr>
          <p:grpSpPr>
            <a:xfrm>
              <a:off x="9037552" y="3024494"/>
              <a:ext cx="1313895" cy="1313895"/>
              <a:chOff x="8972997" y="3024494"/>
              <a:chExt cx="1313895" cy="1313895"/>
            </a:xfrm>
          </p:grpSpPr>
          <p:grpSp>
            <p:nvGrpSpPr>
              <p:cNvPr id="33" name="Group 13"/>
              <p:cNvGrpSpPr/>
              <p:nvPr/>
            </p:nvGrpSpPr>
            <p:grpSpPr>
              <a:xfrm rot="387625">
                <a:off x="8972997" y="3024494"/>
                <a:ext cx="1313895" cy="1313895"/>
                <a:chOff x="1882067" y="2796467"/>
                <a:chExt cx="1313894" cy="1313894"/>
              </a:xfrm>
              <a:solidFill>
                <a:schemeClr val="accent4"/>
              </a:solidFill>
            </p:grpSpPr>
            <p:sp>
              <p:nvSpPr>
                <p:cNvPr id="37" name="Block Arc 14"/>
                <p:cNvSpPr/>
                <p:nvPr/>
              </p:nvSpPr>
              <p:spPr>
                <a:xfrm rot="12943459">
                  <a:off x="1882067" y="2796467"/>
                  <a:ext cx="1313894" cy="1313894"/>
                </a:xfrm>
                <a:prstGeom prst="blockArc">
                  <a:avLst>
                    <a:gd name="adj1" fmla="val 8964929"/>
                    <a:gd name="adj2" fmla="val 7324230"/>
                    <a:gd name="adj3" fmla="val 7594"/>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8" name="Oval 15"/>
                <p:cNvSpPr/>
                <p:nvPr/>
              </p:nvSpPr>
              <p:spPr>
                <a:xfrm>
                  <a:off x="2150177" y="3064576"/>
                  <a:ext cx="777674" cy="777674"/>
                </a:xfrm>
                <a:prstGeom prst="ellipse">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grpSp>
          <p:grpSp>
            <p:nvGrpSpPr>
              <p:cNvPr id="34" name="Group 16"/>
              <p:cNvGrpSpPr/>
              <p:nvPr/>
            </p:nvGrpSpPr>
            <p:grpSpPr>
              <a:xfrm>
                <a:off x="9477373" y="3481868"/>
                <a:ext cx="319091" cy="324201"/>
                <a:chOff x="7108030" y="2440377"/>
                <a:chExt cx="239318" cy="243151"/>
              </a:xfrm>
            </p:grpSpPr>
            <p:sp>
              <p:nvSpPr>
                <p:cNvPr id="35" name="Freeform: Shape 17"/>
                <p:cNvSpPr/>
                <p:nvPr/>
              </p:nvSpPr>
              <p:spPr>
                <a:xfrm rot="10800000" flipV="1">
                  <a:off x="7108030" y="2440377"/>
                  <a:ext cx="239318" cy="243151"/>
                </a:xfrm>
                <a:custGeom>
                  <a:avLst/>
                  <a:gdLst>
                    <a:gd name="connsiteX0" fmla="*/ 160364 w 239318"/>
                    <a:gd name="connsiteY0" fmla="*/ 0 h 243151"/>
                    <a:gd name="connsiteX1" fmla="*/ 139093 w 239318"/>
                    <a:gd name="connsiteY1" fmla="*/ 40447 h 243151"/>
                    <a:gd name="connsiteX2" fmla="*/ 141529 w 239318"/>
                    <a:gd name="connsiteY2" fmla="*/ 51630 h 243151"/>
                    <a:gd name="connsiteX3" fmla="*/ 88884 w 239318"/>
                    <a:gd name="connsiteY3" fmla="*/ 51630 h 243151"/>
                    <a:gd name="connsiteX4" fmla="*/ 91176 w 239318"/>
                    <a:gd name="connsiteY4" fmla="*/ 41110 h 243151"/>
                    <a:gd name="connsiteX5" fmla="*/ 69905 w 239318"/>
                    <a:gd name="connsiteY5" fmla="*/ 663 h 243151"/>
                    <a:gd name="connsiteX6" fmla="*/ 48634 w 239318"/>
                    <a:gd name="connsiteY6" fmla="*/ 41110 h 243151"/>
                    <a:gd name="connsiteX7" fmla="*/ 50925 w 239318"/>
                    <a:gd name="connsiteY7" fmla="*/ 51630 h 243151"/>
                    <a:gd name="connsiteX8" fmla="*/ 0 w 239318"/>
                    <a:gd name="connsiteY8" fmla="*/ 51630 h 243151"/>
                    <a:gd name="connsiteX9" fmla="*/ 0 w 239318"/>
                    <a:gd name="connsiteY9" fmla="*/ 243151 h 243151"/>
                    <a:gd name="connsiteX10" fmla="*/ 239318 w 239318"/>
                    <a:gd name="connsiteY10" fmla="*/ 243151 h 243151"/>
                    <a:gd name="connsiteX11" fmla="*/ 239318 w 239318"/>
                    <a:gd name="connsiteY11" fmla="*/ 51630 h 243151"/>
                    <a:gd name="connsiteX12" fmla="*/ 179199 w 239318"/>
                    <a:gd name="connsiteY12" fmla="*/ 51630 h 243151"/>
                    <a:gd name="connsiteX13" fmla="*/ 181635 w 239318"/>
                    <a:gd name="connsiteY13" fmla="*/ 40447 h 243151"/>
                    <a:gd name="connsiteX14" fmla="*/ 160364 w 239318"/>
                    <a:gd name="connsiteY14" fmla="*/ 0 h 243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9318" h="243151">
                      <a:moveTo>
                        <a:pt x="160364" y="0"/>
                      </a:moveTo>
                      <a:cubicBezTo>
                        <a:pt x="148616" y="0"/>
                        <a:pt x="139093" y="18109"/>
                        <a:pt x="139093" y="40447"/>
                      </a:cubicBezTo>
                      <a:lnTo>
                        <a:pt x="141529" y="51630"/>
                      </a:lnTo>
                      <a:lnTo>
                        <a:pt x="88884" y="51630"/>
                      </a:lnTo>
                      <a:lnTo>
                        <a:pt x="91176" y="41110"/>
                      </a:lnTo>
                      <a:cubicBezTo>
                        <a:pt x="91176" y="18772"/>
                        <a:pt x="81653" y="663"/>
                        <a:pt x="69905" y="663"/>
                      </a:cubicBezTo>
                      <a:cubicBezTo>
                        <a:pt x="58157" y="663"/>
                        <a:pt x="48634" y="18772"/>
                        <a:pt x="48634" y="41110"/>
                      </a:cubicBezTo>
                      <a:lnTo>
                        <a:pt x="50925" y="51630"/>
                      </a:lnTo>
                      <a:lnTo>
                        <a:pt x="0" y="51630"/>
                      </a:lnTo>
                      <a:lnTo>
                        <a:pt x="0" y="243151"/>
                      </a:lnTo>
                      <a:lnTo>
                        <a:pt x="239318" y="243151"/>
                      </a:lnTo>
                      <a:lnTo>
                        <a:pt x="239318" y="51630"/>
                      </a:lnTo>
                      <a:lnTo>
                        <a:pt x="179199" y="51630"/>
                      </a:lnTo>
                      <a:lnTo>
                        <a:pt x="181635" y="40447"/>
                      </a:lnTo>
                      <a:cubicBezTo>
                        <a:pt x="181635" y="18109"/>
                        <a:pt x="172112" y="0"/>
                        <a:pt x="160364" y="0"/>
                      </a:cubicBezTo>
                      <a:close/>
                    </a:path>
                  </a:pathLst>
                </a:cu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6" name="Rectangle 18"/>
                <p:cNvSpPr/>
                <p:nvPr/>
              </p:nvSpPr>
              <p:spPr>
                <a:xfrm>
                  <a:off x="7112630" y="2493527"/>
                  <a:ext cx="230118" cy="364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grpSp>
        </p:grpSp>
        <p:grpSp>
          <p:nvGrpSpPr>
            <p:cNvPr id="7" name="Group 40"/>
            <p:cNvGrpSpPr/>
            <p:nvPr/>
          </p:nvGrpSpPr>
          <p:grpSpPr>
            <a:xfrm>
              <a:off x="6657677" y="2987131"/>
              <a:ext cx="1313895" cy="1313895"/>
              <a:chOff x="6651549" y="2987131"/>
              <a:chExt cx="1313895" cy="1313895"/>
            </a:xfrm>
          </p:grpSpPr>
          <p:grpSp>
            <p:nvGrpSpPr>
              <p:cNvPr id="25" name="Group 10"/>
              <p:cNvGrpSpPr/>
              <p:nvPr/>
            </p:nvGrpSpPr>
            <p:grpSpPr>
              <a:xfrm rot="541231">
                <a:off x="6651549" y="2987131"/>
                <a:ext cx="1313895" cy="1313895"/>
                <a:chOff x="1882067" y="2796467"/>
                <a:chExt cx="1313894" cy="1313894"/>
              </a:xfrm>
              <a:solidFill>
                <a:schemeClr val="accent3"/>
              </a:solidFill>
            </p:grpSpPr>
            <p:sp>
              <p:nvSpPr>
                <p:cNvPr id="31" name="Block Arc 11"/>
                <p:cNvSpPr/>
                <p:nvPr/>
              </p:nvSpPr>
              <p:spPr>
                <a:xfrm rot="12943459">
                  <a:off x="1882067" y="2796467"/>
                  <a:ext cx="1313894" cy="1313894"/>
                </a:xfrm>
                <a:prstGeom prst="blockArc">
                  <a:avLst>
                    <a:gd name="adj1" fmla="val 9149185"/>
                    <a:gd name="adj2" fmla="val 7405758"/>
                    <a:gd name="adj3" fmla="val 6986"/>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2" name="Oval 12"/>
                <p:cNvSpPr/>
                <p:nvPr/>
              </p:nvSpPr>
              <p:spPr>
                <a:xfrm>
                  <a:off x="2150177" y="3064576"/>
                  <a:ext cx="777674" cy="777674"/>
                </a:xfrm>
                <a:prstGeom prst="ellipse">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grpSp>
          <p:grpSp>
            <p:nvGrpSpPr>
              <p:cNvPr id="26" name="Group 19"/>
              <p:cNvGrpSpPr/>
              <p:nvPr/>
            </p:nvGrpSpPr>
            <p:grpSpPr>
              <a:xfrm>
                <a:off x="7164415" y="3441845"/>
                <a:ext cx="289332" cy="332980"/>
                <a:chOff x="5359135" y="2382008"/>
                <a:chExt cx="216999" cy="249735"/>
              </a:xfrm>
            </p:grpSpPr>
            <p:sp>
              <p:nvSpPr>
                <p:cNvPr id="27" name="Freeform: Shape 20"/>
                <p:cNvSpPr/>
                <p:nvPr/>
              </p:nvSpPr>
              <p:spPr>
                <a:xfrm rot="10800000" flipH="1">
                  <a:off x="5359135" y="2382008"/>
                  <a:ext cx="216999" cy="249735"/>
                </a:xfrm>
                <a:custGeom>
                  <a:avLst/>
                  <a:gdLst>
                    <a:gd name="connsiteX0" fmla="*/ 0 w 999747"/>
                    <a:gd name="connsiteY0" fmla="*/ 0 h 1605837"/>
                    <a:gd name="connsiteX1" fmla="*/ 999747 w 999747"/>
                    <a:gd name="connsiteY1" fmla="*/ 0 h 1605837"/>
                    <a:gd name="connsiteX2" fmla="*/ 999747 w 999747"/>
                    <a:gd name="connsiteY2" fmla="*/ 0 h 1605837"/>
                    <a:gd name="connsiteX3" fmla="*/ 0 w 999747"/>
                    <a:gd name="connsiteY3" fmla="*/ 0 h 1605837"/>
                    <a:gd name="connsiteX4" fmla="*/ 0 w 999747"/>
                    <a:gd name="connsiteY4" fmla="*/ 1605837 h 1605837"/>
                    <a:gd name="connsiteX5" fmla="*/ 0 w 999747"/>
                    <a:gd name="connsiteY5" fmla="*/ 1605837 h 1605837"/>
                    <a:gd name="connsiteX6" fmla="*/ 0 w 999747"/>
                    <a:gd name="connsiteY6" fmla="*/ 0 h 1605837"/>
                    <a:gd name="connsiteX0" fmla="*/ 0 w 999747"/>
                    <a:gd name="connsiteY0" fmla="*/ 8964 h 1614801"/>
                    <a:gd name="connsiteX1" fmla="*/ 999747 w 999747"/>
                    <a:gd name="connsiteY1" fmla="*/ 8964 h 1614801"/>
                    <a:gd name="connsiteX2" fmla="*/ 703911 w 999747"/>
                    <a:gd name="connsiteY2" fmla="*/ 0 h 1614801"/>
                    <a:gd name="connsiteX3" fmla="*/ 0 w 999747"/>
                    <a:gd name="connsiteY3" fmla="*/ 8964 h 1614801"/>
                    <a:gd name="connsiteX4" fmla="*/ 0 w 999747"/>
                    <a:gd name="connsiteY4" fmla="*/ 1614801 h 1614801"/>
                    <a:gd name="connsiteX5" fmla="*/ 0 w 999747"/>
                    <a:gd name="connsiteY5" fmla="*/ 1614801 h 1614801"/>
                    <a:gd name="connsiteX6" fmla="*/ 0 w 999747"/>
                    <a:gd name="connsiteY6"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0 h 1605837"/>
                    <a:gd name="connsiteX1" fmla="*/ 703911 w 703911"/>
                    <a:gd name="connsiteY1" fmla="*/ 8965 h 1605837"/>
                    <a:gd name="connsiteX2" fmla="*/ 0 w 703911"/>
                    <a:gd name="connsiteY2" fmla="*/ 0 h 1605837"/>
                    <a:gd name="connsiteX3" fmla="*/ 0 w 703911"/>
                    <a:gd name="connsiteY3" fmla="*/ 1605837 h 1605837"/>
                    <a:gd name="connsiteX4" fmla="*/ 0 w 703911"/>
                    <a:gd name="connsiteY4" fmla="*/ 1605837 h 1605837"/>
                    <a:gd name="connsiteX5" fmla="*/ 0 w 703911"/>
                    <a:gd name="connsiteY5" fmla="*/ 0 h 1605837"/>
                    <a:gd name="connsiteX0" fmla="*/ 0 w 506687"/>
                    <a:gd name="connsiteY0" fmla="*/ 0 h 1605837"/>
                    <a:gd name="connsiteX1" fmla="*/ 506687 w 506687"/>
                    <a:gd name="connsiteY1" fmla="*/ 1 h 1605837"/>
                    <a:gd name="connsiteX2" fmla="*/ 0 w 506687"/>
                    <a:gd name="connsiteY2" fmla="*/ 0 h 1605837"/>
                    <a:gd name="connsiteX3" fmla="*/ 0 w 506687"/>
                    <a:gd name="connsiteY3" fmla="*/ 1605837 h 1605837"/>
                    <a:gd name="connsiteX4" fmla="*/ 0 w 506687"/>
                    <a:gd name="connsiteY4" fmla="*/ 1605837 h 1605837"/>
                    <a:gd name="connsiteX5" fmla="*/ 0 w 506687"/>
                    <a:gd name="connsiteY5" fmla="*/ 0 h 1605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87" h="1605837">
                      <a:moveTo>
                        <a:pt x="0" y="0"/>
                      </a:moveTo>
                      <a:lnTo>
                        <a:pt x="506687" y="1"/>
                      </a:lnTo>
                      <a:lnTo>
                        <a:pt x="0" y="0"/>
                      </a:lnTo>
                      <a:lnTo>
                        <a:pt x="0" y="1605837"/>
                      </a:lnTo>
                      <a:lnTo>
                        <a:pt x="0" y="1605837"/>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28" name="Flowchart: Process 21"/>
                <p:cNvSpPr/>
                <p:nvPr/>
              </p:nvSpPr>
              <p:spPr>
                <a:xfrm>
                  <a:off x="5389208" y="2490659"/>
                  <a:ext cx="28782" cy="141083"/>
                </a:xfrm>
                <a:prstGeom prst="flowChart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29" name="Flowchart: Process 22"/>
                <p:cNvSpPr/>
                <p:nvPr/>
              </p:nvSpPr>
              <p:spPr>
                <a:xfrm>
                  <a:off x="5526093" y="2382018"/>
                  <a:ext cx="32927" cy="242855"/>
                </a:xfrm>
                <a:prstGeom prst="flowChart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0" name="Flowchart: Process 23"/>
                <p:cNvSpPr/>
                <p:nvPr/>
              </p:nvSpPr>
              <p:spPr>
                <a:xfrm>
                  <a:off x="5454721" y="2436605"/>
                  <a:ext cx="28782" cy="190160"/>
                </a:xfrm>
                <a:prstGeom prst="flowChart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grpSp>
        </p:grpSp>
        <p:grpSp>
          <p:nvGrpSpPr>
            <p:cNvPr id="8" name="Group 38"/>
            <p:cNvGrpSpPr/>
            <p:nvPr/>
          </p:nvGrpSpPr>
          <p:grpSpPr>
            <a:xfrm>
              <a:off x="2003038" y="3024492"/>
              <a:ext cx="1313895" cy="1313895"/>
              <a:chOff x="2008654" y="3024492"/>
              <a:chExt cx="1313895" cy="1313895"/>
            </a:xfrm>
          </p:grpSpPr>
          <p:grpSp>
            <p:nvGrpSpPr>
              <p:cNvPr id="21" name="Group 7"/>
              <p:cNvGrpSpPr/>
              <p:nvPr/>
            </p:nvGrpSpPr>
            <p:grpSpPr>
              <a:xfrm rot="596657">
                <a:off x="2008654" y="3024492"/>
                <a:ext cx="1313895" cy="1313895"/>
                <a:chOff x="1882067" y="2796467"/>
                <a:chExt cx="1313894" cy="1313894"/>
              </a:xfrm>
            </p:grpSpPr>
            <p:sp>
              <p:nvSpPr>
                <p:cNvPr id="23" name="Block Arc 8"/>
                <p:cNvSpPr/>
                <p:nvPr/>
              </p:nvSpPr>
              <p:spPr>
                <a:xfrm rot="12943459">
                  <a:off x="1882067" y="2796467"/>
                  <a:ext cx="1313894" cy="1313894"/>
                </a:xfrm>
                <a:prstGeom prst="blockArc">
                  <a:avLst>
                    <a:gd name="adj1" fmla="val 8662853"/>
                    <a:gd name="adj2" fmla="val 7046337"/>
                    <a:gd name="adj3" fmla="val 7147"/>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24" name="Oval 9"/>
                <p:cNvSpPr/>
                <p:nvPr/>
              </p:nvSpPr>
              <p:spPr>
                <a:xfrm>
                  <a:off x="2150177" y="3064576"/>
                  <a:ext cx="777674" cy="777674"/>
                </a:xfrm>
                <a:prstGeom prst="ellipse">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grpSp>
          <p:sp>
            <p:nvSpPr>
              <p:cNvPr id="22" name="Freeform: Shape 24"/>
              <p:cNvSpPr/>
              <p:nvPr/>
            </p:nvSpPr>
            <p:spPr>
              <a:xfrm rot="1825674">
                <a:off x="2361469" y="3519073"/>
                <a:ext cx="596956" cy="243924"/>
              </a:xfrm>
              <a:custGeom>
                <a:avLst/>
                <a:gdLst>
                  <a:gd name="connsiteX0" fmla="*/ 0 w 447717"/>
                  <a:gd name="connsiteY0" fmla="*/ 83672 h 182943"/>
                  <a:gd name="connsiteX1" fmla="*/ 447717 w 447717"/>
                  <a:gd name="connsiteY1" fmla="*/ 0 h 182943"/>
                  <a:gd name="connsiteX2" fmla="*/ 436560 w 447717"/>
                  <a:gd name="connsiteY2" fmla="*/ 10954 h 182943"/>
                  <a:gd name="connsiteX3" fmla="*/ 364472 w 447717"/>
                  <a:gd name="connsiteY3" fmla="*/ 79417 h 182943"/>
                  <a:gd name="connsiteX4" fmla="*/ 364562 w 447717"/>
                  <a:gd name="connsiteY4" fmla="*/ 79469 h 182943"/>
                  <a:gd name="connsiteX5" fmla="*/ 1124 w 447717"/>
                  <a:gd name="connsiteY5" fmla="*/ 83672 h 182943"/>
                  <a:gd name="connsiteX6" fmla="*/ 26359 w 447717"/>
                  <a:gd name="connsiteY6" fmla="*/ 85077 h 182943"/>
                  <a:gd name="connsiteX7" fmla="*/ 363099 w 447717"/>
                  <a:gd name="connsiteY7" fmla="*/ 81143 h 182943"/>
                  <a:gd name="connsiteX8" fmla="*/ 435344 w 447717"/>
                  <a:gd name="connsiteY8" fmla="*/ 122958 h 182943"/>
                  <a:gd name="connsiteX9" fmla="*/ 439783 w 447717"/>
                  <a:gd name="connsiteY9" fmla="*/ 123964 h 182943"/>
                  <a:gd name="connsiteX10" fmla="*/ 363358 w 447717"/>
                  <a:gd name="connsiteY10" fmla="*/ 80387 h 182943"/>
                  <a:gd name="connsiteX11" fmla="*/ 367904 w 447717"/>
                  <a:gd name="connsiteY11" fmla="*/ 80335 h 182943"/>
                  <a:gd name="connsiteX12" fmla="*/ 389531 w 447717"/>
                  <a:gd name="connsiteY12" fmla="*/ 58746 h 182943"/>
                  <a:gd name="connsiteX13" fmla="*/ 442102 w 447717"/>
                  <a:gd name="connsiteY13" fmla="*/ 124691 h 182943"/>
                  <a:gd name="connsiteX14" fmla="*/ 435720 w 447717"/>
                  <a:gd name="connsiteY14" fmla="*/ 123176 h 182943"/>
                  <a:gd name="connsiteX15" fmla="*/ 436516 w 447717"/>
                  <a:gd name="connsiteY15" fmla="*/ 123637 h 182943"/>
                  <a:gd name="connsiteX16" fmla="*/ 420832 w 447717"/>
                  <a:gd name="connsiteY16" fmla="*/ 120031 h 182943"/>
                  <a:gd name="connsiteX17" fmla="*/ 358631 w 447717"/>
                  <a:gd name="connsiteY17" fmla="*/ 105046 h 182943"/>
                  <a:gd name="connsiteX18" fmla="*/ 390347 w 447717"/>
                  <a:gd name="connsiteY18" fmla="*/ 182943 h 182943"/>
                  <a:gd name="connsiteX19" fmla="*/ 7521 w 447717"/>
                  <a:gd name="connsiteY19" fmla="*/ 85585 h 182943"/>
                  <a:gd name="connsiteX20" fmla="*/ 3283 w 447717"/>
                  <a:gd name="connsiteY20" fmla="*/ 85346 h 182943"/>
                  <a:gd name="connsiteX21" fmla="*/ 6439 w 447717"/>
                  <a:gd name="connsiteY21" fmla="*/ 85310 h 182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47717" h="182943">
                    <a:moveTo>
                      <a:pt x="0" y="83672"/>
                    </a:moveTo>
                    <a:lnTo>
                      <a:pt x="447717" y="0"/>
                    </a:lnTo>
                    <a:lnTo>
                      <a:pt x="436560" y="10954"/>
                    </a:lnTo>
                    <a:lnTo>
                      <a:pt x="364472" y="79417"/>
                    </a:lnTo>
                    <a:lnTo>
                      <a:pt x="364562" y="79469"/>
                    </a:lnTo>
                    <a:lnTo>
                      <a:pt x="1124" y="83672"/>
                    </a:lnTo>
                    <a:lnTo>
                      <a:pt x="26359" y="85077"/>
                    </a:lnTo>
                    <a:lnTo>
                      <a:pt x="363099" y="81143"/>
                    </a:lnTo>
                    <a:lnTo>
                      <a:pt x="435344" y="122958"/>
                    </a:lnTo>
                    <a:lnTo>
                      <a:pt x="439783" y="123964"/>
                    </a:lnTo>
                    <a:lnTo>
                      <a:pt x="363358" y="80387"/>
                    </a:lnTo>
                    <a:lnTo>
                      <a:pt x="367904" y="80335"/>
                    </a:lnTo>
                    <a:lnTo>
                      <a:pt x="389531" y="58746"/>
                    </a:lnTo>
                    <a:lnTo>
                      <a:pt x="442102" y="124691"/>
                    </a:lnTo>
                    <a:lnTo>
                      <a:pt x="435720" y="123176"/>
                    </a:lnTo>
                    <a:lnTo>
                      <a:pt x="436516" y="123637"/>
                    </a:lnTo>
                    <a:lnTo>
                      <a:pt x="420832" y="120031"/>
                    </a:lnTo>
                    <a:lnTo>
                      <a:pt x="358631" y="105046"/>
                    </a:lnTo>
                    <a:lnTo>
                      <a:pt x="390347" y="182943"/>
                    </a:lnTo>
                    <a:lnTo>
                      <a:pt x="7521" y="85585"/>
                    </a:lnTo>
                    <a:lnTo>
                      <a:pt x="3283" y="85346"/>
                    </a:lnTo>
                    <a:lnTo>
                      <a:pt x="6439" y="85310"/>
                    </a:lnTo>
                    <a:close/>
                  </a:path>
                </a:pathLst>
              </a:custGeom>
              <a:solidFill>
                <a:schemeClr val="bg1"/>
              </a:solid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grpSp>
      </p:grpSp>
      <p:grpSp>
        <p:nvGrpSpPr>
          <p:cNvPr id="50" name="组合 49"/>
          <p:cNvGrpSpPr/>
          <p:nvPr/>
        </p:nvGrpSpPr>
        <p:grpSpPr>
          <a:xfrm>
            <a:off x="1858539" y="2007854"/>
            <a:ext cx="2858346" cy="740027"/>
            <a:chOff x="6736921" y="2180774"/>
            <a:chExt cx="4167434" cy="740220"/>
          </a:xfrm>
        </p:grpSpPr>
        <p:sp>
          <p:nvSpPr>
            <p:cNvPr id="51" name="TextBox 11"/>
            <p:cNvSpPr txBox="1"/>
            <p:nvPr/>
          </p:nvSpPr>
          <p:spPr>
            <a:xfrm>
              <a:off x="6736921" y="2520884"/>
              <a:ext cx="4167434" cy="400110"/>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000" b="1"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a:t>
              </a:r>
            </a:p>
          </p:txBody>
        </p:sp>
        <p:sp>
          <p:nvSpPr>
            <p:cNvPr id="52" name="TextBox 11"/>
            <p:cNvSpPr txBox="1"/>
            <p:nvPr/>
          </p:nvSpPr>
          <p:spPr>
            <a:xfrm>
              <a:off x="6736921" y="2180774"/>
              <a:ext cx="2449035" cy="253469"/>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400" b="1" dirty="0">
                  <a:solidFill>
                    <a:srgbClr val="404040"/>
                  </a:solidFill>
                  <a:latin typeface="方正黑体简体" panose="02010601030101010101" pitchFamily="2" charset="-122"/>
                  <a:ea typeface="方正黑体简体" panose="02010601030101010101" pitchFamily="2" charset="-122"/>
                  <a:cs typeface="+mn-ea"/>
                  <a:sym typeface="+mn-lt"/>
                </a:rPr>
                <a:t>计划实施一</a:t>
              </a:r>
              <a:endParaRPr lang="en-US" sz="1400" b="1" dirty="0">
                <a:solidFill>
                  <a:srgbClr val="404040"/>
                </a:solidFill>
                <a:latin typeface="方正黑体简体" panose="02010601030101010101" pitchFamily="2" charset="-122"/>
                <a:ea typeface="方正黑体简体" panose="02010601030101010101" pitchFamily="2" charset="-122"/>
                <a:cs typeface="+mn-ea"/>
                <a:sym typeface="+mn-lt"/>
              </a:endParaRPr>
            </a:p>
          </p:txBody>
        </p:sp>
      </p:grpSp>
      <p:grpSp>
        <p:nvGrpSpPr>
          <p:cNvPr id="53" name="组合 52"/>
          <p:cNvGrpSpPr/>
          <p:nvPr/>
        </p:nvGrpSpPr>
        <p:grpSpPr>
          <a:xfrm>
            <a:off x="6512020" y="2007854"/>
            <a:ext cx="2858346" cy="740027"/>
            <a:chOff x="6736921" y="2180774"/>
            <a:chExt cx="4167434" cy="740220"/>
          </a:xfrm>
        </p:grpSpPr>
        <p:sp>
          <p:nvSpPr>
            <p:cNvPr id="54" name="TextBox 11"/>
            <p:cNvSpPr txBox="1"/>
            <p:nvPr/>
          </p:nvSpPr>
          <p:spPr>
            <a:xfrm>
              <a:off x="6736921" y="2520884"/>
              <a:ext cx="4167434" cy="400110"/>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000" b="1"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a:t>
              </a:r>
            </a:p>
          </p:txBody>
        </p:sp>
        <p:sp>
          <p:nvSpPr>
            <p:cNvPr id="55" name="TextBox 11"/>
            <p:cNvSpPr txBox="1"/>
            <p:nvPr/>
          </p:nvSpPr>
          <p:spPr>
            <a:xfrm>
              <a:off x="6736921" y="2180774"/>
              <a:ext cx="2449035" cy="253469"/>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400" b="1" dirty="0">
                  <a:solidFill>
                    <a:srgbClr val="404040"/>
                  </a:solidFill>
                  <a:latin typeface="方正黑体简体" panose="02010601030101010101" pitchFamily="2" charset="-122"/>
                  <a:ea typeface="方正黑体简体" panose="02010601030101010101" pitchFamily="2" charset="-122"/>
                  <a:cs typeface="+mn-ea"/>
                  <a:sym typeface="+mn-lt"/>
                </a:rPr>
                <a:t>计划实施三</a:t>
              </a:r>
              <a:endParaRPr lang="en-US" altLang="zh-CN" sz="1400" b="1" dirty="0">
                <a:solidFill>
                  <a:srgbClr val="404040"/>
                </a:solidFill>
                <a:latin typeface="方正黑体简体" panose="02010601030101010101" pitchFamily="2" charset="-122"/>
                <a:ea typeface="方正黑体简体" panose="02010601030101010101" pitchFamily="2" charset="-122"/>
                <a:cs typeface="+mn-ea"/>
                <a:sym typeface="+mn-lt"/>
              </a:endParaRPr>
            </a:p>
          </p:txBody>
        </p:sp>
      </p:grpSp>
      <p:grpSp>
        <p:nvGrpSpPr>
          <p:cNvPr id="59" name="组合 58"/>
          <p:cNvGrpSpPr/>
          <p:nvPr/>
        </p:nvGrpSpPr>
        <p:grpSpPr>
          <a:xfrm>
            <a:off x="2568527" y="4802894"/>
            <a:ext cx="2910404" cy="740027"/>
            <a:chOff x="6736921" y="2180774"/>
            <a:chExt cx="4167434" cy="740220"/>
          </a:xfrm>
        </p:grpSpPr>
        <p:sp>
          <p:nvSpPr>
            <p:cNvPr id="60" name="TextBox 11"/>
            <p:cNvSpPr txBox="1"/>
            <p:nvPr/>
          </p:nvSpPr>
          <p:spPr>
            <a:xfrm>
              <a:off x="6736921" y="2520884"/>
              <a:ext cx="4167434" cy="400110"/>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000" b="1" dirty="0">
                  <a:solidFill>
                    <a:schemeClr val="tx1">
                      <a:lumMod val="50000"/>
                      <a:lumOff val="50000"/>
                    </a:schemeClr>
                  </a:solidFill>
                  <a:cs typeface="+mn-ea"/>
                  <a:sym typeface="+mn-lt"/>
                </a:rPr>
                <a:t>用户可以在投影仪或者计算机上进行演示也可以将演示文稿打印出来制作成胶片以便应用到更</a:t>
              </a:r>
            </a:p>
          </p:txBody>
        </p:sp>
        <p:sp>
          <p:nvSpPr>
            <p:cNvPr id="61" name="TextBox 11"/>
            <p:cNvSpPr txBox="1"/>
            <p:nvPr/>
          </p:nvSpPr>
          <p:spPr>
            <a:xfrm>
              <a:off x="8455319" y="2180774"/>
              <a:ext cx="2449036" cy="253469"/>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400" b="1" dirty="0">
                  <a:solidFill>
                    <a:srgbClr val="404040"/>
                  </a:solidFill>
                  <a:latin typeface="方正黑体简体" panose="02010601030101010101" pitchFamily="2" charset="-122"/>
                  <a:ea typeface="方正黑体简体" panose="02010601030101010101" pitchFamily="2" charset="-122"/>
                  <a:cs typeface="+mn-ea"/>
                  <a:sym typeface="+mn-lt"/>
                </a:rPr>
                <a:t>计划实施二</a:t>
              </a:r>
              <a:endParaRPr lang="en-US" altLang="zh-CN" sz="1400" b="1" dirty="0">
                <a:solidFill>
                  <a:srgbClr val="404040"/>
                </a:solidFill>
                <a:latin typeface="方正黑体简体" panose="02010601030101010101" pitchFamily="2" charset="-122"/>
                <a:ea typeface="方正黑体简体" panose="02010601030101010101" pitchFamily="2" charset="-122"/>
                <a:cs typeface="+mn-ea"/>
                <a:sym typeface="+mn-lt"/>
              </a:endParaRPr>
            </a:p>
          </p:txBody>
        </p:sp>
      </p:grpSp>
      <p:grpSp>
        <p:nvGrpSpPr>
          <p:cNvPr id="62" name="组合 61"/>
          <p:cNvGrpSpPr/>
          <p:nvPr/>
        </p:nvGrpSpPr>
        <p:grpSpPr>
          <a:xfrm>
            <a:off x="7222008" y="4802894"/>
            <a:ext cx="2910404" cy="740027"/>
            <a:chOff x="6736921" y="2180774"/>
            <a:chExt cx="4167434" cy="740220"/>
          </a:xfrm>
        </p:grpSpPr>
        <p:sp>
          <p:nvSpPr>
            <p:cNvPr id="63" name="TextBox 11"/>
            <p:cNvSpPr txBox="1"/>
            <p:nvPr/>
          </p:nvSpPr>
          <p:spPr>
            <a:xfrm>
              <a:off x="6736921" y="2520884"/>
              <a:ext cx="4167434" cy="400110"/>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000" b="1"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a:t>
              </a:r>
            </a:p>
          </p:txBody>
        </p:sp>
        <p:sp>
          <p:nvSpPr>
            <p:cNvPr id="64" name="TextBox 11"/>
            <p:cNvSpPr txBox="1"/>
            <p:nvPr/>
          </p:nvSpPr>
          <p:spPr>
            <a:xfrm>
              <a:off x="8455319" y="2180774"/>
              <a:ext cx="2449036" cy="253469"/>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400" b="1" dirty="0">
                  <a:solidFill>
                    <a:srgbClr val="404040"/>
                  </a:solidFill>
                  <a:latin typeface="方正黑体简体" panose="02010601030101010101" pitchFamily="2" charset="-122"/>
                  <a:ea typeface="方正黑体简体" panose="02010601030101010101" pitchFamily="2" charset="-122"/>
                  <a:cs typeface="+mn-ea"/>
                  <a:sym typeface="+mn-lt"/>
                </a:rPr>
                <a:t>计划实施四</a:t>
              </a:r>
              <a:endParaRPr lang="en-US" altLang="zh-CN" sz="1400" b="1" dirty="0">
                <a:solidFill>
                  <a:srgbClr val="404040"/>
                </a:solidFill>
                <a:latin typeface="方正黑体简体" panose="02010601030101010101" pitchFamily="2" charset="-122"/>
                <a:ea typeface="方正黑体简体" panose="02010601030101010101" pitchFamily="2" charset="-122"/>
                <a:cs typeface="+mn-ea"/>
                <a:sym typeface="+mn-lt"/>
              </a:endParaRPr>
            </a:p>
          </p:txBody>
        </p:sp>
      </p:grpSp>
      <p:pic>
        <p:nvPicPr>
          <p:cNvPr id="45" name="图片 44">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6" name="TextBox 6">
            <a:extLst>
              <a:ext uri="{FF2B5EF4-FFF2-40B4-BE49-F238E27FC236}">
                <a16:creationId xmlns="" xmlns:a16="http://schemas.microsoft.com/office/drawing/2014/main"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7" name="TextBox 7">
            <a:extLst>
              <a:ext uri="{FF2B5EF4-FFF2-40B4-BE49-F238E27FC236}">
                <a16:creationId xmlns="" xmlns:a16="http://schemas.microsoft.com/office/drawing/2014/main" id="{E85550B3-3070-4D72-8FA2-A190686442CB}"/>
              </a:ext>
            </a:extLst>
          </p:cNvPr>
          <p:cNvSpPr txBox="1"/>
          <p:nvPr/>
        </p:nvSpPr>
        <p:spPr>
          <a:xfrm>
            <a:off x="539983" y="440281"/>
            <a:ext cx="2031325"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计划实施步骤</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29428611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300" fill="hold"/>
                                        <p:tgtEl>
                                          <p:spTgt spid="45"/>
                                        </p:tgtEl>
                                        <p:attrNameLst>
                                          <p:attrName>ppt_x</p:attrName>
                                        </p:attrNameLst>
                                      </p:cBhvr>
                                      <p:tavLst>
                                        <p:tav tm="0">
                                          <p:val>
                                            <p:strVal val="0-#ppt_w/2"/>
                                          </p:val>
                                        </p:tav>
                                        <p:tav tm="100000">
                                          <p:val>
                                            <p:strVal val="#ppt_x"/>
                                          </p:val>
                                        </p:tav>
                                      </p:tavLst>
                                    </p:anim>
                                    <p:anim calcmode="lin" valueType="num">
                                      <p:cBhvr additive="base">
                                        <p:cTn id="8" dur="300" fill="hold"/>
                                        <p:tgtEl>
                                          <p:spTgt spid="4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300" fill="hold"/>
                                        <p:tgtEl>
                                          <p:spTgt spid="47"/>
                                        </p:tgtEl>
                                        <p:attrNameLst>
                                          <p:attrName>ppt_x</p:attrName>
                                        </p:attrNameLst>
                                      </p:cBhvr>
                                      <p:tavLst>
                                        <p:tav tm="0">
                                          <p:val>
                                            <p:strVal val="0-#ppt_w/2"/>
                                          </p:val>
                                        </p:tav>
                                        <p:tav tm="100000">
                                          <p:val>
                                            <p:strVal val="#ppt_x"/>
                                          </p:val>
                                        </p:tav>
                                      </p:tavLst>
                                    </p:anim>
                                    <p:anim calcmode="lin" valueType="num">
                                      <p:cBhvr additive="base">
                                        <p:cTn id="16" dur="300" fill="hold"/>
                                        <p:tgtEl>
                                          <p:spTgt spid="47"/>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 presetClass="entr" presetSubtype="2"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1+#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childTnLst>
                          </p:cTn>
                        </p:par>
                        <p:par>
                          <p:cTn id="22" fill="hold">
                            <p:stCondLst>
                              <p:cond delay="1100"/>
                            </p:stCondLst>
                            <p:childTnLst>
                              <p:par>
                                <p:cTn id="23" presetID="2" presetClass="entr" presetSubtype="8" fill="hold" nodeType="after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additive="base">
                                        <p:cTn id="25" dur="500" fill="hold"/>
                                        <p:tgtEl>
                                          <p:spTgt spid="53"/>
                                        </p:tgtEl>
                                        <p:attrNameLst>
                                          <p:attrName>ppt_x</p:attrName>
                                        </p:attrNameLst>
                                      </p:cBhvr>
                                      <p:tavLst>
                                        <p:tav tm="0">
                                          <p:val>
                                            <p:strVal val="0-#ppt_w/2"/>
                                          </p:val>
                                        </p:tav>
                                        <p:tav tm="100000">
                                          <p:val>
                                            <p:strVal val="#ppt_x"/>
                                          </p:val>
                                        </p:tav>
                                      </p:tavLst>
                                    </p:anim>
                                    <p:anim calcmode="lin" valueType="num">
                                      <p:cBhvr additive="base">
                                        <p:cTn id="26" dur="500" fill="hold"/>
                                        <p:tgtEl>
                                          <p:spTgt spid="53"/>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62"/>
                                        </p:tgtEl>
                                        <p:attrNameLst>
                                          <p:attrName>style.visibility</p:attrName>
                                        </p:attrNameLst>
                                      </p:cBhvr>
                                      <p:to>
                                        <p:strVal val="visible"/>
                                      </p:to>
                                    </p:set>
                                    <p:anim calcmode="lin" valueType="num">
                                      <p:cBhvr additive="base">
                                        <p:cTn id="29" dur="500" fill="hold"/>
                                        <p:tgtEl>
                                          <p:spTgt spid="62"/>
                                        </p:tgtEl>
                                        <p:attrNameLst>
                                          <p:attrName>ppt_x</p:attrName>
                                        </p:attrNameLst>
                                      </p:cBhvr>
                                      <p:tavLst>
                                        <p:tav tm="0">
                                          <p:val>
                                            <p:strVal val="0-#ppt_w/2"/>
                                          </p:val>
                                        </p:tav>
                                        <p:tav tm="100000">
                                          <p:val>
                                            <p:strVal val="#ppt_x"/>
                                          </p:val>
                                        </p:tav>
                                      </p:tavLst>
                                    </p:anim>
                                    <p:anim calcmode="lin" valueType="num">
                                      <p:cBhvr additive="base">
                                        <p:cTn id="30" dur="500" fill="hold"/>
                                        <p:tgtEl>
                                          <p:spTgt spid="62"/>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additive="base">
                                        <p:cTn id="33" dur="500" fill="hold"/>
                                        <p:tgtEl>
                                          <p:spTgt spid="50"/>
                                        </p:tgtEl>
                                        <p:attrNameLst>
                                          <p:attrName>ppt_x</p:attrName>
                                        </p:attrNameLst>
                                      </p:cBhvr>
                                      <p:tavLst>
                                        <p:tav tm="0">
                                          <p:val>
                                            <p:strVal val="0-#ppt_w/2"/>
                                          </p:val>
                                        </p:tav>
                                        <p:tav tm="100000">
                                          <p:val>
                                            <p:strVal val="#ppt_x"/>
                                          </p:val>
                                        </p:tav>
                                      </p:tavLst>
                                    </p:anim>
                                    <p:anim calcmode="lin" valueType="num">
                                      <p:cBhvr additive="base">
                                        <p:cTn id="34" dur="500" fill="hold"/>
                                        <p:tgtEl>
                                          <p:spTgt spid="50"/>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additive="base">
                                        <p:cTn id="37" dur="500" fill="hold"/>
                                        <p:tgtEl>
                                          <p:spTgt spid="59"/>
                                        </p:tgtEl>
                                        <p:attrNameLst>
                                          <p:attrName>ppt_x</p:attrName>
                                        </p:attrNameLst>
                                      </p:cBhvr>
                                      <p:tavLst>
                                        <p:tav tm="0">
                                          <p:val>
                                            <p:strVal val="0-#ppt_w/2"/>
                                          </p:val>
                                        </p:tav>
                                        <p:tav tm="100000">
                                          <p:val>
                                            <p:strVal val="#ppt_x"/>
                                          </p:val>
                                        </p:tav>
                                      </p:tavLst>
                                    </p:anim>
                                    <p:anim calcmode="lin" valueType="num">
                                      <p:cBhvr additive="base">
                                        <p:cTn id="38"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F84167B0-F680-4FB4-9682-19C3AD38239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29798" y="0"/>
            <a:ext cx="8693151" cy="6858000"/>
          </a:xfrm>
          <a:prstGeom prst="rect">
            <a:avLst/>
          </a:prstGeom>
        </p:spPr>
      </p:pic>
      <p:sp>
        <p:nvSpPr>
          <p:cNvPr id="46"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 xmlns:a16="http://schemas.microsoft.com/office/drawing/2014/main"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 xmlns:a16="http://schemas.microsoft.com/office/drawing/2014/main" id="{E85550B3-3070-4D72-8FA2-A190686442CB}"/>
              </a:ext>
            </a:extLst>
          </p:cNvPr>
          <p:cNvSpPr txBox="1"/>
          <p:nvPr/>
        </p:nvSpPr>
        <p:spPr>
          <a:xfrm>
            <a:off x="539983" y="440281"/>
            <a:ext cx="2031325"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企业计划方向</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pic>
        <p:nvPicPr>
          <p:cNvPr id="6" name="图片 5">
            <a:extLst>
              <a:ext uri="{FF2B5EF4-FFF2-40B4-BE49-F238E27FC236}">
                <a16:creationId xmlns="" xmlns:a16="http://schemas.microsoft.com/office/drawing/2014/main" id="{4C9CB0F8-15BD-46E4-9C81-3ED5ACAD3EE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89097" y="1865445"/>
            <a:ext cx="4920128" cy="4005064"/>
          </a:xfrm>
          <a:prstGeom prst="rect">
            <a:avLst/>
          </a:prstGeom>
        </p:spPr>
      </p:pic>
      <p:sp>
        <p:nvSpPr>
          <p:cNvPr id="22" name="TextBox 6">
            <a:extLst>
              <a:ext uri="{FF2B5EF4-FFF2-40B4-BE49-F238E27FC236}">
                <a16:creationId xmlns="" xmlns:a16="http://schemas.microsoft.com/office/drawing/2014/main" id="{79935FD6-21AA-44AB-808D-FE21A51BB650}"/>
              </a:ext>
            </a:extLst>
          </p:cNvPr>
          <p:cNvSpPr txBox="1"/>
          <p:nvPr/>
        </p:nvSpPr>
        <p:spPr>
          <a:xfrm>
            <a:off x="7248129" y="1404294"/>
            <a:ext cx="934871" cy="1446550"/>
          </a:xfrm>
          <a:prstGeom prst="rect">
            <a:avLst/>
          </a:prstGeom>
          <a:noFill/>
        </p:spPr>
        <p:txBody>
          <a:bodyPr wrap="none" rtlCol="0">
            <a:spAutoFit/>
          </a:bodyPr>
          <a:lstStyle/>
          <a:p>
            <a:pPr defTabSz="1219020"/>
            <a:r>
              <a:rPr lang="en-US" altLang="zh-CN" sz="8800" dirty="0">
                <a:solidFill>
                  <a:srgbClr val="B49F80"/>
                </a:solidFill>
                <a:latin typeface="方正黑体简体" panose="02010601030101010101" pitchFamily="2" charset="-122"/>
                <a:ea typeface="方正黑体简体" panose="02010601030101010101" pitchFamily="2" charset="-122"/>
                <a:cs typeface="+mn-ea"/>
                <a:sym typeface="+mn-lt"/>
              </a:rPr>
              <a:t>A</a:t>
            </a:r>
            <a:endParaRPr lang="zh-CN" altLang="en-US" sz="8800" dirty="0">
              <a:solidFill>
                <a:srgbClr val="B49F8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 xmlns:a16="http://schemas.microsoft.com/office/drawing/2014/main" id="{8DE6CD62-A5CF-42EF-B6BB-0447C20B7252}"/>
              </a:ext>
            </a:extLst>
          </p:cNvPr>
          <p:cNvSpPr txBox="1"/>
          <p:nvPr/>
        </p:nvSpPr>
        <p:spPr>
          <a:xfrm>
            <a:off x="7591471" y="1914772"/>
            <a:ext cx="1323439" cy="307777"/>
          </a:xfrm>
          <a:prstGeom prst="rect">
            <a:avLst/>
          </a:prstGeom>
          <a:noFill/>
        </p:spPr>
        <p:txBody>
          <a:bodyPr wrap="square" rtlCol="0">
            <a:spAutoFit/>
          </a:bodyPr>
          <a:lstStyle/>
          <a:p>
            <a:pPr defTabSz="1219020"/>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计划方向一</a:t>
            </a:r>
            <a:endParaRPr lang="en-US" altLang="zh-CN" sz="14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 xmlns:a16="http://schemas.microsoft.com/office/drawing/2014/main" id="{503E0C68-DA60-417A-94AF-3E2A39D1D51A}"/>
              </a:ext>
            </a:extLst>
          </p:cNvPr>
          <p:cNvSpPr txBox="1"/>
          <p:nvPr/>
        </p:nvSpPr>
        <p:spPr>
          <a:xfrm>
            <a:off x="7591471" y="2118367"/>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2" name="TextBox 6">
            <a:extLst>
              <a:ext uri="{FF2B5EF4-FFF2-40B4-BE49-F238E27FC236}">
                <a16:creationId xmlns="" xmlns:a16="http://schemas.microsoft.com/office/drawing/2014/main" id="{E2E8CC4E-3A76-46C7-A094-8820C3BD6E33}"/>
              </a:ext>
            </a:extLst>
          </p:cNvPr>
          <p:cNvSpPr txBox="1"/>
          <p:nvPr/>
        </p:nvSpPr>
        <p:spPr>
          <a:xfrm>
            <a:off x="7248129" y="2802455"/>
            <a:ext cx="934871" cy="1446550"/>
          </a:xfrm>
          <a:prstGeom prst="rect">
            <a:avLst/>
          </a:prstGeom>
          <a:noFill/>
        </p:spPr>
        <p:txBody>
          <a:bodyPr wrap="none" rtlCol="0">
            <a:spAutoFit/>
          </a:bodyPr>
          <a:lstStyle/>
          <a:p>
            <a:pPr defTabSz="1219020"/>
            <a:r>
              <a:rPr lang="en-US" altLang="zh-CN" sz="8800" dirty="0">
                <a:solidFill>
                  <a:srgbClr val="B49F80"/>
                </a:solidFill>
                <a:latin typeface="方正黑体简体" panose="02010601030101010101" pitchFamily="2" charset="-122"/>
                <a:ea typeface="方正黑体简体" panose="02010601030101010101" pitchFamily="2" charset="-122"/>
                <a:cs typeface="+mn-ea"/>
                <a:sym typeface="+mn-lt"/>
              </a:rPr>
              <a:t>B</a:t>
            </a:r>
            <a:endParaRPr lang="zh-CN" altLang="en-US" sz="8800" dirty="0">
              <a:solidFill>
                <a:srgbClr val="B49F80"/>
              </a:solidFill>
              <a:latin typeface="方正黑体简体" panose="02010601030101010101" pitchFamily="2" charset="-122"/>
              <a:ea typeface="方正黑体简体" panose="02010601030101010101" pitchFamily="2" charset="-122"/>
              <a:cs typeface="+mn-ea"/>
              <a:sym typeface="+mn-lt"/>
            </a:endParaRPr>
          </a:p>
        </p:txBody>
      </p:sp>
      <p:sp>
        <p:nvSpPr>
          <p:cNvPr id="33" name="TextBox 7">
            <a:extLst>
              <a:ext uri="{FF2B5EF4-FFF2-40B4-BE49-F238E27FC236}">
                <a16:creationId xmlns="" xmlns:a16="http://schemas.microsoft.com/office/drawing/2014/main" id="{67930D34-E4BE-47DB-BB8C-34869415DE42}"/>
              </a:ext>
            </a:extLst>
          </p:cNvPr>
          <p:cNvSpPr txBox="1"/>
          <p:nvPr/>
        </p:nvSpPr>
        <p:spPr>
          <a:xfrm>
            <a:off x="7591471" y="3312933"/>
            <a:ext cx="1323439" cy="307777"/>
          </a:xfrm>
          <a:prstGeom prst="rect">
            <a:avLst/>
          </a:prstGeom>
          <a:noFill/>
        </p:spPr>
        <p:txBody>
          <a:bodyPr wrap="square" rtlCol="0">
            <a:spAutoFit/>
          </a:bodyPr>
          <a:lstStyle/>
          <a:p>
            <a:pPr defTabSz="1219020"/>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计划方向二</a:t>
            </a:r>
            <a:endParaRPr lang="en-US" altLang="zh-CN" sz="14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4" name="文本框 33">
            <a:extLst>
              <a:ext uri="{FF2B5EF4-FFF2-40B4-BE49-F238E27FC236}">
                <a16:creationId xmlns="" xmlns:a16="http://schemas.microsoft.com/office/drawing/2014/main" id="{81B2F7A9-B86C-4AB7-86AF-67F7823E930D}"/>
              </a:ext>
            </a:extLst>
          </p:cNvPr>
          <p:cNvSpPr txBox="1"/>
          <p:nvPr/>
        </p:nvSpPr>
        <p:spPr>
          <a:xfrm>
            <a:off x="7591471" y="3516529"/>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5" name="TextBox 6">
            <a:extLst>
              <a:ext uri="{FF2B5EF4-FFF2-40B4-BE49-F238E27FC236}">
                <a16:creationId xmlns="" xmlns:a16="http://schemas.microsoft.com/office/drawing/2014/main" id="{8C648AE3-266B-42DE-8C70-E2387E998A98}"/>
              </a:ext>
            </a:extLst>
          </p:cNvPr>
          <p:cNvSpPr txBox="1"/>
          <p:nvPr/>
        </p:nvSpPr>
        <p:spPr>
          <a:xfrm>
            <a:off x="7248129" y="4159918"/>
            <a:ext cx="995785" cy="1446550"/>
          </a:xfrm>
          <a:prstGeom prst="rect">
            <a:avLst/>
          </a:prstGeom>
          <a:noFill/>
        </p:spPr>
        <p:txBody>
          <a:bodyPr wrap="none" rtlCol="0">
            <a:spAutoFit/>
          </a:bodyPr>
          <a:lstStyle/>
          <a:p>
            <a:pPr defTabSz="1219020"/>
            <a:r>
              <a:rPr lang="en-US" altLang="zh-CN" sz="8800" dirty="0">
                <a:solidFill>
                  <a:srgbClr val="B49F80"/>
                </a:solidFill>
                <a:latin typeface="方正黑体简体" panose="02010601030101010101" pitchFamily="2" charset="-122"/>
                <a:ea typeface="方正黑体简体" panose="02010601030101010101" pitchFamily="2" charset="-122"/>
                <a:cs typeface="+mn-ea"/>
                <a:sym typeface="+mn-lt"/>
              </a:rPr>
              <a:t>C</a:t>
            </a:r>
            <a:endParaRPr lang="zh-CN" altLang="en-US" sz="8800" dirty="0">
              <a:solidFill>
                <a:srgbClr val="B49F80"/>
              </a:solidFill>
              <a:latin typeface="方正黑体简体" panose="02010601030101010101" pitchFamily="2" charset="-122"/>
              <a:ea typeface="方正黑体简体" panose="02010601030101010101" pitchFamily="2" charset="-122"/>
              <a:cs typeface="+mn-ea"/>
              <a:sym typeface="+mn-lt"/>
            </a:endParaRPr>
          </a:p>
        </p:txBody>
      </p:sp>
      <p:sp>
        <p:nvSpPr>
          <p:cNvPr id="36" name="TextBox 7">
            <a:extLst>
              <a:ext uri="{FF2B5EF4-FFF2-40B4-BE49-F238E27FC236}">
                <a16:creationId xmlns="" xmlns:a16="http://schemas.microsoft.com/office/drawing/2014/main" id="{FE1C495C-BEA2-4F61-AF29-F3C7CF9845CC}"/>
              </a:ext>
            </a:extLst>
          </p:cNvPr>
          <p:cNvSpPr txBox="1"/>
          <p:nvPr/>
        </p:nvSpPr>
        <p:spPr>
          <a:xfrm>
            <a:off x="7591471" y="4670396"/>
            <a:ext cx="1323439" cy="307777"/>
          </a:xfrm>
          <a:prstGeom prst="rect">
            <a:avLst/>
          </a:prstGeom>
          <a:noFill/>
        </p:spPr>
        <p:txBody>
          <a:bodyPr wrap="square" rtlCol="0">
            <a:spAutoFit/>
          </a:bodyPr>
          <a:lstStyle/>
          <a:p>
            <a:pPr defTabSz="1219020"/>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计划方向三</a:t>
            </a:r>
            <a:endParaRPr lang="en-US" altLang="zh-CN" sz="14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7" name="文本框 36">
            <a:extLst>
              <a:ext uri="{FF2B5EF4-FFF2-40B4-BE49-F238E27FC236}">
                <a16:creationId xmlns="" xmlns:a16="http://schemas.microsoft.com/office/drawing/2014/main" id="{3DB20FF1-FA13-443F-8856-4094845D0111}"/>
              </a:ext>
            </a:extLst>
          </p:cNvPr>
          <p:cNvSpPr txBox="1"/>
          <p:nvPr/>
        </p:nvSpPr>
        <p:spPr>
          <a:xfrm>
            <a:off x="7591471" y="4873991"/>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Tree>
    <p:extLst>
      <p:ext uri="{BB962C8B-B14F-4D97-AF65-F5344CB8AC3E}">
        <p14:creationId xmlns:p14="http://schemas.microsoft.com/office/powerpoint/2010/main" val="8754627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 presetClass="entr" presetSubtype="2"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1+#ppt_w/2"/>
                                          </p:val>
                                        </p:tav>
                                        <p:tav tm="100000">
                                          <p:val>
                                            <p:strVal val="#ppt_x"/>
                                          </p:val>
                                        </p:tav>
                                      </p:tavLst>
                                    </p:anim>
                                    <p:anim calcmode="lin" valueType="num">
                                      <p:cBhvr additive="base">
                                        <p:cTn id="21" dur="500" fill="hold"/>
                                        <p:tgtEl>
                                          <p:spTgt spid="22"/>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fill="hold"/>
                                        <p:tgtEl>
                                          <p:spTgt spid="32"/>
                                        </p:tgtEl>
                                        <p:attrNameLst>
                                          <p:attrName>ppt_x</p:attrName>
                                        </p:attrNameLst>
                                      </p:cBhvr>
                                      <p:tavLst>
                                        <p:tav tm="0">
                                          <p:val>
                                            <p:strVal val="1+#ppt_w/2"/>
                                          </p:val>
                                        </p:tav>
                                        <p:tav tm="100000">
                                          <p:val>
                                            <p:strVal val="#ppt_x"/>
                                          </p:val>
                                        </p:tav>
                                      </p:tavLst>
                                    </p:anim>
                                    <p:anim calcmode="lin" valueType="num">
                                      <p:cBhvr additive="base">
                                        <p:cTn id="25" dur="500" fill="hold"/>
                                        <p:tgtEl>
                                          <p:spTgt spid="32"/>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1+#ppt_w/2"/>
                                          </p:val>
                                        </p:tav>
                                        <p:tav tm="100000">
                                          <p:val>
                                            <p:strVal val="#ppt_x"/>
                                          </p:val>
                                        </p:tav>
                                      </p:tavLst>
                                    </p:anim>
                                    <p:anim calcmode="lin" valueType="num">
                                      <p:cBhvr additive="base">
                                        <p:cTn id="29" dur="500" fill="hold"/>
                                        <p:tgtEl>
                                          <p:spTgt spid="35"/>
                                        </p:tgtEl>
                                        <p:attrNameLst>
                                          <p:attrName>ppt_y</p:attrName>
                                        </p:attrNameLst>
                                      </p:cBhvr>
                                      <p:tavLst>
                                        <p:tav tm="0">
                                          <p:val>
                                            <p:strVal val="#ppt_y"/>
                                          </p:val>
                                        </p:tav>
                                        <p:tav tm="100000">
                                          <p:val>
                                            <p:strVal val="#ppt_y"/>
                                          </p:val>
                                        </p:tav>
                                      </p:tavLst>
                                    </p:anim>
                                  </p:childTnLst>
                                </p:cTn>
                              </p:par>
                            </p:childTnLst>
                          </p:cTn>
                        </p:par>
                        <p:par>
                          <p:cTn id="30" fill="hold">
                            <p:stCondLst>
                              <p:cond delay="1100"/>
                            </p:stCondLst>
                            <p:childTnLst>
                              <p:par>
                                <p:cTn id="31" presetID="16" presetClass="entr" presetSubtype="21"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barn(inVertical)">
                                      <p:cBhvr>
                                        <p:cTn id="33" dur="500"/>
                                        <p:tgtEl>
                                          <p:spTgt spid="10"/>
                                        </p:tgtEl>
                                      </p:cBhvr>
                                    </p:animEffect>
                                  </p:childTnLst>
                                </p:cTn>
                              </p:par>
                              <p:par>
                                <p:cTn id="34" presetID="2" presetClass="entr" presetSubtype="2"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1+#ppt_w/2"/>
                                          </p:val>
                                        </p:tav>
                                        <p:tav tm="100000">
                                          <p:val>
                                            <p:strVal val="#ppt_x"/>
                                          </p:val>
                                        </p:tav>
                                      </p:tavLst>
                                    </p:anim>
                                    <p:anim calcmode="lin" valueType="num">
                                      <p:cBhvr additive="base">
                                        <p:cTn id="37" dur="500" fill="hold"/>
                                        <p:tgtEl>
                                          <p:spTgt spid="18"/>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1+#ppt_w/2"/>
                                          </p:val>
                                        </p:tav>
                                        <p:tav tm="100000">
                                          <p:val>
                                            <p:strVal val="#ppt_x"/>
                                          </p:val>
                                        </p:tav>
                                      </p:tavLst>
                                    </p:anim>
                                    <p:anim calcmode="lin" valueType="num">
                                      <p:cBhvr additive="base">
                                        <p:cTn id="41" dur="5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fill="hold"/>
                                        <p:tgtEl>
                                          <p:spTgt spid="33"/>
                                        </p:tgtEl>
                                        <p:attrNameLst>
                                          <p:attrName>ppt_x</p:attrName>
                                        </p:attrNameLst>
                                      </p:cBhvr>
                                      <p:tavLst>
                                        <p:tav tm="0">
                                          <p:val>
                                            <p:strVal val="1+#ppt_w/2"/>
                                          </p:val>
                                        </p:tav>
                                        <p:tav tm="100000">
                                          <p:val>
                                            <p:strVal val="#ppt_x"/>
                                          </p:val>
                                        </p:tav>
                                      </p:tavLst>
                                    </p:anim>
                                    <p:anim calcmode="lin" valueType="num">
                                      <p:cBhvr additive="base">
                                        <p:cTn id="45" dur="500" fill="hold"/>
                                        <p:tgtEl>
                                          <p:spTgt spid="33"/>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500" fill="hold"/>
                                        <p:tgtEl>
                                          <p:spTgt spid="34"/>
                                        </p:tgtEl>
                                        <p:attrNameLst>
                                          <p:attrName>ppt_x</p:attrName>
                                        </p:attrNameLst>
                                      </p:cBhvr>
                                      <p:tavLst>
                                        <p:tav tm="0">
                                          <p:val>
                                            <p:strVal val="1+#ppt_w/2"/>
                                          </p:val>
                                        </p:tav>
                                        <p:tav tm="100000">
                                          <p:val>
                                            <p:strVal val="#ppt_x"/>
                                          </p:val>
                                        </p:tav>
                                      </p:tavLst>
                                    </p:anim>
                                    <p:anim calcmode="lin" valueType="num">
                                      <p:cBhvr additive="base">
                                        <p:cTn id="49" dur="500" fill="hold"/>
                                        <p:tgtEl>
                                          <p:spTgt spid="34"/>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anim calcmode="lin" valueType="num">
                                      <p:cBhvr additive="base">
                                        <p:cTn id="52" dur="500" fill="hold"/>
                                        <p:tgtEl>
                                          <p:spTgt spid="36"/>
                                        </p:tgtEl>
                                        <p:attrNameLst>
                                          <p:attrName>ppt_x</p:attrName>
                                        </p:attrNameLst>
                                      </p:cBhvr>
                                      <p:tavLst>
                                        <p:tav tm="0">
                                          <p:val>
                                            <p:strVal val="1+#ppt_w/2"/>
                                          </p:val>
                                        </p:tav>
                                        <p:tav tm="100000">
                                          <p:val>
                                            <p:strVal val="#ppt_x"/>
                                          </p:val>
                                        </p:tav>
                                      </p:tavLst>
                                    </p:anim>
                                    <p:anim calcmode="lin" valueType="num">
                                      <p:cBhvr additive="base">
                                        <p:cTn id="53" dur="500" fill="hold"/>
                                        <p:tgtEl>
                                          <p:spTgt spid="36"/>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additive="base">
                                        <p:cTn id="56" dur="500" fill="hold"/>
                                        <p:tgtEl>
                                          <p:spTgt spid="37"/>
                                        </p:tgtEl>
                                        <p:attrNameLst>
                                          <p:attrName>ppt_x</p:attrName>
                                        </p:attrNameLst>
                                      </p:cBhvr>
                                      <p:tavLst>
                                        <p:tav tm="0">
                                          <p:val>
                                            <p:strVal val="1+#ppt_w/2"/>
                                          </p:val>
                                        </p:tav>
                                        <p:tav tm="100000">
                                          <p:val>
                                            <p:strVal val="#ppt_x"/>
                                          </p:val>
                                        </p:tav>
                                      </p:tavLst>
                                    </p:anim>
                                    <p:anim calcmode="lin" valueType="num">
                                      <p:cBhvr additive="base">
                                        <p:cTn id="57" dur="500" fill="hold"/>
                                        <p:tgtEl>
                                          <p:spTgt spid="37"/>
                                        </p:tgtEl>
                                        <p:attrNameLst>
                                          <p:attrName>ppt_y</p:attrName>
                                        </p:attrNameLst>
                                      </p:cBhvr>
                                      <p:tavLst>
                                        <p:tav tm="0">
                                          <p:val>
                                            <p:strVal val="#ppt_y"/>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fade">
                                      <p:cBhvr>
                                        <p:cTn id="60" dur="1000"/>
                                        <p:tgtEl>
                                          <p:spTgt spid="6"/>
                                        </p:tgtEl>
                                      </p:cBhvr>
                                    </p:animEffect>
                                    <p:anim calcmode="lin" valueType="num">
                                      <p:cBhvr>
                                        <p:cTn id="61" dur="1000" fill="hold"/>
                                        <p:tgtEl>
                                          <p:spTgt spid="6"/>
                                        </p:tgtEl>
                                        <p:attrNameLst>
                                          <p:attrName>ppt_x</p:attrName>
                                        </p:attrNameLst>
                                      </p:cBhvr>
                                      <p:tavLst>
                                        <p:tav tm="0">
                                          <p:val>
                                            <p:strVal val="#ppt_x"/>
                                          </p:val>
                                        </p:tav>
                                        <p:tav tm="100000">
                                          <p:val>
                                            <p:strVal val="#ppt_x"/>
                                          </p:val>
                                        </p:tav>
                                      </p:tavLst>
                                    </p:anim>
                                    <p:anim calcmode="lin" valueType="num">
                                      <p:cBhvr>
                                        <p:cTn id="6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 grpId="0"/>
      <p:bldP spid="18" grpId="0"/>
      <p:bldP spid="19" grpId="0"/>
      <p:bldP spid="32" grpId="0"/>
      <p:bldP spid="33" grpId="0"/>
      <p:bldP spid="34" grpId="0"/>
      <p:bldP spid="35" grpId="0"/>
      <p:bldP spid="36" grpId="0"/>
      <p:bldP spid="3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noEditPoints="1"/>
          </p:cNvSpPr>
          <p:nvPr/>
        </p:nvSpPr>
        <p:spPr bwMode="auto">
          <a:xfrm>
            <a:off x="2231891" y="2566844"/>
            <a:ext cx="828000" cy="828000"/>
          </a:xfrm>
          <a:prstGeom prst="ellipse">
            <a:avLst/>
          </a:prstGeom>
          <a:solidFill>
            <a:srgbClr val="C8B08A"/>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sp>
        <p:nvSpPr>
          <p:cNvPr id="4" name="Freeform 11"/>
          <p:cNvSpPr>
            <a:spLocks noEditPoints="1"/>
          </p:cNvSpPr>
          <p:nvPr/>
        </p:nvSpPr>
        <p:spPr bwMode="auto">
          <a:xfrm>
            <a:off x="6654528" y="2566844"/>
            <a:ext cx="828000" cy="828000"/>
          </a:xfrm>
          <a:prstGeom prst="ellipse">
            <a:avLst/>
          </a:prstGeom>
          <a:solidFill>
            <a:srgbClr val="4F4D50"/>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sp>
        <p:nvSpPr>
          <p:cNvPr id="5" name="Freeform 6"/>
          <p:cNvSpPr>
            <a:spLocks noEditPoints="1"/>
          </p:cNvSpPr>
          <p:nvPr/>
        </p:nvSpPr>
        <p:spPr bwMode="auto">
          <a:xfrm>
            <a:off x="2103631" y="2150559"/>
            <a:ext cx="180000" cy="180000"/>
          </a:xfrm>
          <a:prstGeom prst="ellipse">
            <a:avLst/>
          </a:prstGeom>
          <a:solidFill>
            <a:srgbClr val="C8B08A"/>
          </a:solidFill>
          <a:ln>
            <a:noFill/>
          </a:ln>
        </p:spPr>
        <p:txBody>
          <a:bodyPr vert="horz" wrap="square" lIns="91440" tIns="45720" rIns="91440" bIns="4572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sp>
        <p:nvSpPr>
          <p:cNvPr id="6" name="Freeform 11"/>
          <p:cNvSpPr>
            <a:spLocks noEditPoints="1"/>
          </p:cNvSpPr>
          <p:nvPr/>
        </p:nvSpPr>
        <p:spPr bwMode="auto">
          <a:xfrm>
            <a:off x="6526268" y="2150559"/>
            <a:ext cx="180000" cy="180000"/>
          </a:xfrm>
          <a:prstGeom prst="ellipse">
            <a:avLst/>
          </a:prstGeom>
          <a:solidFill>
            <a:srgbClr val="4F4D50"/>
          </a:solidFill>
          <a:ln>
            <a:noFill/>
          </a:ln>
        </p:spPr>
        <p:txBody>
          <a:bodyPr vert="horz" wrap="square" lIns="91440" tIns="45720" rIns="91440" bIns="4572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sp>
        <p:nvSpPr>
          <p:cNvPr id="7" name="TextBox 6"/>
          <p:cNvSpPr txBox="1"/>
          <p:nvPr/>
        </p:nvSpPr>
        <p:spPr>
          <a:xfrm>
            <a:off x="2334980" y="2090666"/>
            <a:ext cx="1261884" cy="307777"/>
          </a:xfrm>
          <a:prstGeom prst="rect">
            <a:avLst/>
          </a:prstGeom>
          <a:noFill/>
        </p:spPr>
        <p:txBody>
          <a:bodyPr wrap="none" lIns="91440" tIns="45720" rIns="91440" bIns="4572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点击输入标题</a:t>
            </a:r>
            <a:endParaRPr lang="id-ID"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9" name="TextBox 8"/>
          <p:cNvSpPr txBox="1"/>
          <p:nvPr/>
        </p:nvSpPr>
        <p:spPr>
          <a:xfrm>
            <a:off x="6757618" y="2090666"/>
            <a:ext cx="1261884" cy="307777"/>
          </a:xfrm>
          <a:prstGeom prst="rect">
            <a:avLst/>
          </a:prstGeom>
          <a:noFill/>
        </p:spPr>
        <p:txBody>
          <a:bodyPr wrap="none" lIns="91440" tIns="45720" rIns="91440" bIns="4572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点击输入标题</a:t>
            </a:r>
            <a:endParaRPr lang="id-ID"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1" name="Freeform 96"/>
          <p:cNvSpPr>
            <a:spLocks noEditPoints="1"/>
          </p:cNvSpPr>
          <p:nvPr/>
        </p:nvSpPr>
        <p:spPr bwMode="auto">
          <a:xfrm>
            <a:off x="2480706" y="2766033"/>
            <a:ext cx="398079" cy="464763"/>
          </a:xfrm>
          <a:custGeom>
            <a:avLst/>
            <a:gdLst>
              <a:gd name="T0" fmla="*/ 46 w 55"/>
              <a:gd name="T1" fmla="*/ 24 h 64"/>
              <a:gd name="T2" fmla="*/ 36 w 55"/>
              <a:gd name="T3" fmla="*/ 28 h 64"/>
              <a:gd name="T4" fmla="*/ 36 w 55"/>
              <a:gd name="T5" fmla="*/ 27 h 64"/>
              <a:gd name="T6" fmla="*/ 38 w 55"/>
              <a:gd name="T7" fmla="*/ 12 h 64"/>
              <a:gd name="T8" fmla="*/ 30 w 55"/>
              <a:gd name="T9" fmla="*/ 18 h 64"/>
              <a:gd name="T10" fmla="*/ 30 w 55"/>
              <a:gd name="T11" fmla="*/ 0 h 64"/>
              <a:gd name="T12" fmla="*/ 2 w 55"/>
              <a:gd name="T13" fmla="*/ 42 h 64"/>
              <a:gd name="T14" fmla="*/ 22 w 55"/>
              <a:gd name="T15" fmla="*/ 64 h 64"/>
              <a:gd name="T16" fmla="*/ 46 w 55"/>
              <a:gd name="T17" fmla="*/ 24 h 64"/>
              <a:gd name="T18" fmla="*/ 24 w 55"/>
              <a:gd name="T19" fmla="*/ 58 h 64"/>
              <a:gd name="T20" fmla="*/ 13 w 55"/>
              <a:gd name="T21" fmla="*/ 40 h 64"/>
              <a:gd name="T22" fmla="*/ 20 w 55"/>
              <a:gd name="T23" fmla="*/ 50 h 64"/>
              <a:gd name="T24" fmla="*/ 26 w 55"/>
              <a:gd name="T25" fmla="*/ 36 h 64"/>
              <a:gd name="T26" fmla="*/ 29 w 55"/>
              <a:gd name="T27" fmla="*/ 50 h 64"/>
              <a:gd name="T28" fmla="*/ 37 w 55"/>
              <a:gd name="T29" fmla="*/ 37 h 64"/>
              <a:gd name="T30" fmla="*/ 24 w 55"/>
              <a:gd name="T31" fmla="*/ 5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 h="64">
                <a:moveTo>
                  <a:pt x="46" y="24"/>
                </a:moveTo>
                <a:cubicBezTo>
                  <a:pt x="46" y="24"/>
                  <a:pt x="43" y="24"/>
                  <a:pt x="36" y="28"/>
                </a:cubicBezTo>
                <a:cubicBezTo>
                  <a:pt x="36" y="27"/>
                  <a:pt x="36" y="27"/>
                  <a:pt x="36" y="27"/>
                </a:cubicBezTo>
                <a:cubicBezTo>
                  <a:pt x="36" y="22"/>
                  <a:pt x="37" y="16"/>
                  <a:pt x="38" y="12"/>
                </a:cubicBezTo>
                <a:cubicBezTo>
                  <a:pt x="37" y="12"/>
                  <a:pt x="34" y="15"/>
                  <a:pt x="30" y="18"/>
                </a:cubicBezTo>
                <a:cubicBezTo>
                  <a:pt x="28" y="13"/>
                  <a:pt x="28" y="5"/>
                  <a:pt x="30" y="0"/>
                </a:cubicBezTo>
                <a:cubicBezTo>
                  <a:pt x="12" y="13"/>
                  <a:pt x="2" y="31"/>
                  <a:pt x="2" y="42"/>
                </a:cubicBezTo>
                <a:cubicBezTo>
                  <a:pt x="2" y="51"/>
                  <a:pt x="1" y="64"/>
                  <a:pt x="22" y="64"/>
                </a:cubicBezTo>
                <a:cubicBezTo>
                  <a:pt x="55" y="64"/>
                  <a:pt x="38" y="40"/>
                  <a:pt x="46" y="24"/>
                </a:cubicBezTo>
                <a:close/>
                <a:moveTo>
                  <a:pt x="24" y="58"/>
                </a:moveTo>
                <a:cubicBezTo>
                  <a:pt x="0" y="58"/>
                  <a:pt x="16" y="35"/>
                  <a:pt x="13" y="40"/>
                </a:cubicBezTo>
                <a:cubicBezTo>
                  <a:pt x="13" y="40"/>
                  <a:pt x="11" y="46"/>
                  <a:pt x="20" y="50"/>
                </a:cubicBezTo>
                <a:cubicBezTo>
                  <a:pt x="15" y="45"/>
                  <a:pt x="23" y="39"/>
                  <a:pt x="26" y="36"/>
                </a:cubicBezTo>
                <a:cubicBezTo>
                  <a:pt x="26" y="43"/>
                  <a:pt x="29" y="50"/>
                  <a:pt x="29" y="50"/>
                </a:cubicBezTo>
                <a:cubicBezTo>
                  <a:pt x="29" y="50"/>
                  <a:pt x="34" y="47"/>
                  <a:pt x="37" y="37"/>
                </a:cubicBezTo>
                <a:cubicBezTo>
                  <a:pt x="40" y="50"/>
                  <a:pt x="38" y="57"/>
                  <a:pt x="24"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sp>
        <p:nvSpPr>
          <p:cNvPr id="12" name="Rectangle 11"/>
          <p:cNvSpPr/>
          <p:nvPr/>
        </p:nvSpPr>
        <p:spPr>
          <a:xfrm>
            <a:off x="2315563" y="3830574"/>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13" name="Rectangle 12"/>
          <p:cNvSpPr/>
          <p:nvPr/>
        </p:nvSpPr>
        <p:spPr>
          <a:xfrm>
            <a:off x="2315564" y="3830574"/>
            <a:ext cx="1652299" cy="26775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14" name="Content Placeholder 2"/>
          <p:cNvSpPr txBox="1">
            <a:spLocks/>
          </p:cNvSpPr>
          <p:nvPr/>
        </p:nvSpPr>
        <p:spPr>
          <a:xfrm>
            <a:off x="2300703" y="3820927"/>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50%</a:t>
            </a:r>
          </a:p>
        </p:txBody>
      </p:sp>
      <p:sp>
        <p:nvSpPr>
          <p:cNvPr id="15" name="Freeform 5"/>
          <p:cNvSpPr>
            <a:spLocks/>
          </p:cNvSpPr>
          <p:nvPr/>
        </p:nvSpPr>
        <p:spPr bwMode="auto">
          <a:xfrm>
            <a:off x="2044102" y="3944039"/>
            <a:ext cx="107049" cy="96887"/>
          </a:xfrm>
          <a:custGeom>
            <a:avLst/>
            <a:gdLst>
              <a:gd name="T0" fmla="*/ 36 w 44"/>
              <a:gd name="T1" fmla="*/ 32 h 40"/>
              <a:gd name="T2" fmla="*/ 32 w 44"/>
              <a:gd name="T3" fmla="*/ 32 h 40"/>
              <a:gd name="T4" fmla="*/ 32 w 44"/>
              <a:gd name="T5" fmla="*/ 0 h 40"/>
              <a:gd name="T6" fmla="*/ 24 w 44"/>
              <a:gd name="T7" fmla="*/ 0 h 40"/>
              <a:gd name="T8" fmla="*/ 24 w 44"/>
              <a:gd name="T9" fmla="*/ 32 h 40"/>
              <a:gd name="T10" fmla="*/ 20 w 44"/>
              <a:gd name="T11" fmla="*/ 32 h 40"/>
              <a:gd name="T12" fmla="*/ 20 w 44"/>
              <a:gd name="T13" fmla="*/ 0 h 40"/>
              <a:gd name="T14" fmla="*/ 12 w 44"/>
              <a:gd name="T15" fmla="*/ 0 h 40"/>
              <a:gd name="T16" fmla="*/ 12 w 44"/>
              <a:gd name="T17" fmla="*/ 32 h 40"/>
              <a:gd name="T18" fmla="*/ 8 w 44"/>
              <a:gd name="T19" fmla="*/ 32 h 40"/>
              <a:gd name="T20" fmla="*/ 8 w 44"/>
              <a:gd name="T21" fmla="*/ 0 h 40"/>
              <a:gd name="T22" fmla="*/ 0 w 44"/>
              <a:gd name="T23" fmla="*/ 0 h 40"/>
              <a:gd name="T24" fmla="*/ 0 w 44"/>
              <a:gd name="T25" fmla="*/ 38 h 40"/>
              <a:gd name="T26" fmla="*/ 2 w 44"/>
              <a:gd name="T27" fmla="*/ 40 h 40"/>
              <a:gd name="T28" fmla="*/ 42 w 44"/>
              <a:gd name="T29" fmla="*/ 40 h 40"/>
              <a:gd name="T30" fmla="*/ 44 w 44"/>
              <a:gd name="T31" fmla="*/ 38 h 40"/>
              <a:gd name="T32" fmla="*/ 44 w 44"/>
              <a:gd name="T33" fmla="*/ 0 h 40"/>
              <a:gd name="T34" fmla="*/ 36 w 44"/>
              <a:gd name="T35" fmla="*/ 0 h 40"/>
              <a:gd name="T36" fmla="*/ 36 w 44"/>
              <a:gd name="T3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0">
                <a:moveTo>
                  <a:pt x="36" y="32"/>
                </a:moveTo>
                <a:cubicBezTo>
                  <a:pt x="32" y="32"/>
                  <a:pt x="32" y="32"/>
                  <a:pt x="32" y="32"/>
                </a:cubicBezTo>
                <a:cubicBezTo>
                  <a:pt x="32" y="0"/>
                  <a:pt x="32" y="0"/>
                  <a:pt x="32" y="0"/>
                </a:cubicBezTo>
                <a:cubicBezTo>
                  <a:pt x="24" y="0"/>
                  <a:pt x="24" y="0"/>
                  <a:pt x="24" y="0"/>
                </a:cubicBezTo>
                <a:cubicBezTo>
                  <a:pt x="24" y="32"/>
                  <a:pt x="24" y="32"/>
                  <a:pt x="24" y="32"/>
                </a:cubicBezTo>
                <a:cubicBezTo>
                  <a:pt x="20" y="32"/>
                  <a:pt x="20" y="32"/>
                  <a:pt x="20" y="32"/>
                </a:cubicBezTo>
                <a:cubicBezTo>
                  <a:pt x="20" y="0"/>
                  <a:pt x="20" y="0"/>
                  <a:pt x="20" y="0"/>
                </a:cubicBezTo>
                <a:cubicBezTo>
                  <a:pt x="12" y="0"/>
                  <a:pt x="12" y="0"/>
                  <a:pt x="12" y="0"/>
                </a:cubicBezTo>
                <a:cubicBezTo>
                  <a:pt x="12" y="32"/>
                  <a:pt x="12" y="32"/>
                  <a:pt x="12" y="32"/>
                </a:cubicBezTo>
                <a:cubicBezTo>
                  <a:pt x="8" y="32"/>
                  <a:pt x="8" y="32"/>
                  <a:pt x="8" y="32"/>
                </a:cubicBezTo>
                <a:cubicBezTo>
                  <a:pt x="8" y="0"/>
                  <a:pt x="8" y="0"/>
                  <a:pt x="8" y="0"/>
                </a:cubicBezTo>
                <a:cubicBezTo>
                  <a:pt x="0" y="0"/>
                  <a:pt x="0" y="0"/>
                  <a:pt x="0" y="0"/>
                </a:cubicBezTo>
                <a:cubicBezTo>
                  <a:pt x="0" y="38"/>
                  <a:pt x="0" y="38"/>
                  <a:pt x="0" y="38"/>
                </a:cubicBezTo>
                <a:cubicBezTo>
                  <a:pt x="0" y="39"/>
                  <a:pt x="1" y="40"/>
                  <a:pt x="2" y="40"/>
                </a:cubicBezTo>
                <a:cubicBezTo>
                  <a:pt x="42" y="40"/>
                  <a:pt x="42" y="40"/>
                  <a:pt x="42" y="40"/>
                </a:cubicBezTo>
                <a:cubicBezTo>
                  <a:pt x="43" y="40"/>
                  <a:pt x="44" y="39"/>
                  <a:pt x="44" y="38"/>
                </a:cubicBezTo>
                <a:cubicBezTo>
                  <a:pt x="44" y="0"/>
                  <a:pt x="44" y="0"/>
                  <a:pt x="44" y="0"/>
                </a:cubicBezTo>
                <a:cubicBezTo>
                  <a:pt x="36" y="0"/>
                  <a:pt x="36" y="0"/>
                  <a:pt x="36" y="0"/>
                </a:cubicBezTo>
                <a:lnTo>
                  <a:pt x="36" y="32"/>
                </a:lnTo>
                <a:close/>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16" name="Freeform 6"/>
          <p:cNvSpPr>
            <a:spLocks noEditPoints="1"/>
          </p:cNvSpPr>
          <p:nvPr/>
        </p:nvSpPr>
        <p:spPr bwMode="auto">
          <a:xfrm>
            <a:off x="2024454" y="3885773"/>
            <a:ext cx="146345" cy="48783"/>
          </a:xfrm>
          <a:custGeom>
            <a:avLst/>
            <a:gdLst>
              <a:gd name="T0" fmla="*/ 56 w 60"/>
              <a:gd name="T1" fmla="*/ 8 h 20"/>
              <a:gd name="T2" fmla="*/ 40 w 60"/>
              <a:gd name="T3" fmla="*/ 8 h 20"/>
              <a:gd name="T4" fmla="*/ 40 w 60"/>
              <a:gd name="T5" fmla="*/ 2 h 20"/>
              <a:gd name="T6" fmla="*/ 38 w 60"/>
              <a:gd name="T7" fmla="*/ 0 h 20"/>
              <a:gd name="T8" fmla="*/ 22 w 60"/>
              <a:gd name="T9" fmla="*/ 0 h 20"/>
              <a:gd name="T10" fmla="*/ 20 w 60"/>
              <a:gd name="T11" fmla="*/ 2 h 20"/>
              <a:gd name="T12" fmla="*/ 20 w 60"/>
              <a:gd name="T13" fmla="*/ 8 h 20"/>
              <a:gd name="T14" fmla="*/ 4 w 60"/>
              <a:gd name="T15" fmla="*/ 8 h 20"/>
              <a:gd name="T16" fmla="*/ 0 w 60"/>
              <a:gd name="T17" fmla="*/ 12 h 20"/>
              <a:gd name="T18" fmla="*/ 0 w 60"/>
              <a:gd name="T19" fmla="*/ 16 h 20"/>
              <a:gd name="T20" fmla="*/ 4 w 60"/>
              <a:gd name="T21" fmla="*/ 20 h 20"/>
              <a:gd name="T22" fmla="*/ 56 w 60"/>
              <a:gd name="T23" fmla="*/ 20 h 20"/>
              <a:gd name="T24" fmla="*/ 60 w 60"/>
              <a:gd name="T25" fmla="*/ 16 h 20"/>
              <a:gd name="T26" fmla="*/ 60 w 60"/>
              <a:gd name="T27" fmla="*/ 12 h 20"/>
              <a:gd name="T28" fmla="*/ 56 w 60"/>
              <a:gd name="T29" fmla="*/ 8 h 20"/>
              <a:gd name="T30" fmla="*/ 24 w 60"/>
              <a:gd name="T31" fmla="*/ 8 h 20"/>
              <a:gd name="T32" fmla="*/ 24 w 60"/>
              <a:gd name="T33" fmla="*/ 4 h 20"/>
              <a:gd name="T34" fmla="*/ 36 w 60"/>
              <a:gd name="T35" fmla="*/ 4 h 20"/>
              <a:gd name="T36" fmla="*/ 36 w 60"/>
              <a:gd name="T37" fmla="*/ 8 h 20"/>
              <a:gd name="T38" fmla="*/ 24 w 60"/>
              <a:gd name="T39"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20">
                <a:moveTo>
                  <a:pt x="56" y="8"/>
                </a:moveTo>
                <a:cubicBezTo>
                  <a:pt x="40" y="8"/>
                  <a:pt x="40" y="8"/>
                  <a:pt x="40" y="8"/>
                </a:cubicBezTo>
                <a:cubicBezTo>
                  <a:pt x="40" y="2"/>
                  <a:pt x="40" y="2"/>
                  <a:pt x="40" y="2"/>
                </a:cubicBezTo>
                <a:cubicBezTo>
                  <a:pt x="40" y="1"/>
                  <a:pt x="39" y="0"/>
                  <a:pt x="38" y="0"/>
                </a:cubicBezTo>
                <a:cubicBezTo>
                  <a:pt x="22" y="0"/>
                  <a:pt x="22" y="0"/>
                  <a:pt x="22" y="0"/>
                </a:cubicBezTo>
                <a:cubicBezTo>
                  <a:pt x="21" y="0"/>
                  <a:pt x="20" y="1"/>
                  <a:pt x="20" y="2"/>
                </a:cubicBezTo>
                <a:cubicBezTo>
                  <a:pt x="20" y="8"/>
                  <a:pt x="20" y="8"/>
                  <a:pt x="20" y="8"/>
                </a:cubicBezTo>
                <a:cubicBezTo>
                  <a:pt x="4" y="8"/>
                  <a:pt x="4" y="8"/>
                  <a:pt x="4" y="8"/>
                </a:cubicBezTo>
                <a:cubicBezTo>
                  <a:pt x="2" y="8"/>
                  <a:pt x="0" y="10"/>
                  <a:pt x="0" y="12"/>
                </a:cubicBezTo>
                <a:cubicBezTo>
                  <a:pt x="0" y="16"/>
                  <a:pt x="0" y="16"/>
                  <a:pt x="0" y="16"/>
                </a:cubicBezTo>
                <a:cubicBezTo>
                  <a:pt x="0" y="18"/>
                  <a:pt x="2" y="20"/>
                  <a:pt x="4" y="20"/>
                </a:cubicBezTo>
                <a:cubicBezTo>
                  <a:pt x="56" y="20"/>
                  <a:pt x="56" y="20"/>
                  <a:pt x="56" y="20"/>
                </a:cubicBezTo>
                <a:cubicBezTo>
                  <a:pt x="58" y="20"/>
                  <a:pt x="60" y="18"/>
                  <a:pt x="60" y="16"/>
                </a:cubicBezTo>
                <a:cubicBezTo>
                  <a:pt x="60" y="12"/>
                  <a:pt x="60" y="12"/>
                  <a:pt x="60" y="12"/>
                </a:cubicBezTo>
                <a:cubicBezTo>
                  <a:pt x="60" y="10"/>
                  <a:pt x="58" y="8"/>
                  <a:pt x="56" y="8"/>
                </a:cubicBezTo>
                <a:close/>
                <a:moveTo>
                  <a:pt x="24" y="8"/>
                </a:moveTo>
                <a:cubicBezTo>
                  <a:pt x="24" y="4"/>
                  <a:pt x="24" y="4"/>
                  <a:pt x="24" y="4"/>
                </a:cubicBezTo>
                <a:cubicBezTo>
                  <a:pt x="36" y="4"/>
                  <a:pt x="36" y="4"/>
                  <a:pt x="36" y="4"/>
                </a:cubicBezTo>
                <a:cubicBezTo>
                  <a:pt x="36" y="8"/>
                  <a:pt x="36" y="8"/>
                  <a:pt x="36" y="8"/>
                </a:cubicBezTo>
                <a:lnTo>
                  <a:pt x="24" y="8"/>
                </a:lnTo>
                <a:close/>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17" name="Rectangle 16"/>
          <p:cNvSpPr/>
          <p:nvPr/>
        </p:nvSpPr>
        <p:spPr>
          <a:xfrm>
            <a:off x="2315563" y="4229046"/>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18" name="Rectangle 17"/>
          <p:cNvSpPr/>
          <p:nvPr/>
        </p:nvSpPr>
        <p:spPr>
          <a:xfrm>
            <a:off x="2315563" y="4229046"/>
            <a:ext cx="1943883" cy="267753"/>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19" name="Content Placeholder 2"/>
          <p:cNvSpPr txBox="1">
            <a:spLocks/>
          </p:cNvSpPr>
          <p:nvPr/>
        </p:nvSpPr>
        <p:spPr>
          <a:xfrm>
            <a:off x="2300703" y="4219401"/>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62%</a:t>
            </a:r>
          </a:p>
        </p:txBody>
      </p:sp>
      <p:sp>
        <p:nvSpPr>
          <p:cNvPr id="20" name="Freeform 7"/>
          <p:cNvSpPr>
            <a:spLocks/>
          </p:cNvSpPr>
          <p:nvPr/>
        </p:nvSpPr>
        <p:spPr bwMode="auto">
          <a:xfrm>
            <a:off x="2044101" y="4311794"/>
            <a:ext cx="107049" cy="136183"/>
          </a:xfrm>
          <a:custGeom>
            <a:avLst/>
            <a:gdLst>
              <a:gd name="T0" fmla="*/ 40 w 44"/>
              <a:gd name="T1" fmla="*/ 24 h 56"/>
              <a:gd name="T2" fmla="*/ 36 w 44"/>
              <a:gd name="T3" fmla="*/ 28 h 56"/>
              <a:gd name="T4" fmla="*/ 36 w 44"/>
              <a:gd name="T5" fmla="*/ 28 h 56"/>
              <a:gd name="T6" fmla="*/ 36 w 44"/>
              <a:gd name="T7" fmla="*/ 24 h 56"/>
              <a:gd name="T8" fmla="*/ 32 w 44"/>
              <a:gd name="T9" fmla="*/ 20 h 56"/>
              <a:gd name="T10" fmla="*/ 28 w 44"/>
              <a:gd name="T11" fmla="*/ 24 h 56"/>
              <a:gd name="T12" fmla="*/ 28 w 44"/>
              <a:gd name="T13" fmla="*/ 20 h 56"/>
              <a:gd name="T14" fmla="*/ 24 w 44"/>
              <a:gd name="T15" fmla="*/ 16 h 56"/>
              <a:gd name="T16" fmla="*/ 20 w 44"/>
              <a:gd name="T17" fmla="*/ 20 h 56"/>
              <a:gd name="T18" fmla="*/ 20 w 44"/>
              <a:gd name="T19" fmla="*/ 4 h 56"/>
              <a:gd name="T20" fmla="*/ 16 w 44"/>
              <a:gd name="T21" fmla="*/ 0 h 56"/>
              <a:gd name="T22" fmla="*/ 12 w 44"/>
              <a:gd name="T23" fmla="*/ 4 h 56"/>
              <a:gd name="T24" fmla="*/ 12 w 44"/>
              <a:gd name="T25" fmla="*/ 7 h 56"/>
              <a:gd name="T26" fmla="*/ 12 w 44"/>
              <a:gd name="T27" fmla="*/ 28 h 56"/>
              <a:gd name="T28" fmla="*/ 12 w 44"/>
              <a:gd name="T29" fmla="*/ 31 h 56"/>
              <a:gd name="T30" fmla="*/ 11 w 44"/>
              <a:gd name="T31" fmla="*/ 32 h 56"/>
              <a:gd name="T32" fmla="*/ 10 w 44"/>
              <a:gd name="T33" fmla="*/ 32 h 56"/>
              <a:gd name="T34" fmla="*/ 3 w 44"/>
              <a:gd name="T35" fmla="*/ 24 h 56"/>
              <a:gd name="T36" fmla="*/ 0 w 44"/>
              <a:gd name="T37" fmla="*/ 25 h 56"/>
              <a:gd name="T38" fmla="*/ 0 w 44"/>
              <a:gd name="T39" fmla="*/ 28 h 56"/>
              <a:gd name="T40" fmla="*/ 13 w 44"/>
              <a:gd name="T41" fmla="*/ 55 h 56"/>
              <a:gd name="T42" fmla="*/ 15 w 44"/>
              <a:gd name="T43" fmla="*/ 56 h 56"/>
              <a:gd name="T44" fmla="*/ 38 w 44"/>
              <a:gd name="T45" fmla="*/ 56 h 56"/>
              <a:gd name="T46" fmla="*/ 44 w 44"/>
              <a:gd name="T47" fmla="*/ 50 h 56"/>
              <a:gd name="T48" fmla="*/ 44 w 44"/>
              <a:gd name="T49" fmla="*/ 28 h 56"/>
              <a:gd name="T50" fmla="*/ 40 w 44"/>
              <a:gd name="T51" fmla="*/ 2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56">
                <a:moveTo>
                  <a:pt x="40" y="24"/>
                </a:moveTo>
                <a:cubicBezTo>
                  <a:pt x="38" y="24"/>
                  <a:pt x="36" y="26"/>
                  <a:pt x="36" y="28"/>
                </a:cubicBezTo>
                <a:cubicBezTo>
                  <a:pt x="36" y="28"/>
                  <a:pt x="36" y="28"/>
                  <a:pt x="36" y="28"/>
                </a:cubicBezTo>
                <a:cubicBezTo>
                  <a:pt x="36" y="24"/>
                  <a:pt x="36" y="24"/>
                  <a:pt x="36" y="24"/>
                </a:cubicBezTo>
                <a:cubicBezTo>
                  <a:pt x="36" y="22"/>
                  <a:pt x="34" y="20"/>
                  <a:pt x="32" y="20"/>
                </a:cubicBezTo>
                <a:cubicBezTo>
                  <a:pt x="30" y="20"/>
                  <a:pt x="28" y="22"/>
                  <a:pt x="28" y="24"/>
                </a:cubicBezTo>
                <a:cubicBezTo>
                  <a:pt x="28" y="20"/>
                  <a:pt x="28" y="20"/>
                  <a:pt x="28" y="20"/>
                </a:cubicBezTo>
                <a:cubicBezTo>
                  <a:pt x="28" y="18"/>
                  <a:pt x="26" y="16"/>
                  <a:pt x="24" y="16"/>
                </a:cubicBezTo>
                <a:cubicBezTo>
                  <a:pt x="22" y="16"/>
                  <a:pt x="20" y="18"/>
                  <a:pt x="20" y="20"/>
                </a:cubicBezTo>
                <a:cubicBezTo>
                  <a:pt x="20" y="4"/>
                  <a:pt x="20" y="4"/>
                  <a:pt x="20" y="4"/>
                </a:cubicBezTo>
                <a:cubicBezTo>
                  <a:pt x="20" y="2"/>
                  <a:pt x="18" y="0"/>
                  <a:pt x="16" y="0"/>
                </a:cubicBezTo>
                <a:cubicBezTo>
                  <a:pt x="14" y="0"/>
                  <a:pt x="12" y="2"/>
                  <a:pt x="12" y="4"/>
                </a:cubicBezTo>
                <a:cubicBezTo>
                  <a:pt x="12" y="7"/>
                  <a:pt x="12" y="7"/>
                  <a:pt x="12" y="7"/>
                </a:cubicBezTo>
                <a:cubicBezTo>
                  <a:pt x="12" y="28"/>
                  <a:pt x="12" y="28"/>
                  <a:pt x="12" y="28"/>
                </a:cubicBezTo>
                <a:cubicBezTo>
                  <a:pt x="12" y="31"/>
                  <a:pt x="12" y="31"/>
                  <a:pt x="12" y="31"/>
                </a:cubicBezTo>
                <a:cubicBezTo>
                  <a:pt x="12" y="31"/>
                  <a:pt x="12" y="32"/>
                  <a:pt x="11" y="32"/>
                </a:cubicBezTo>
                <a:cubicBezTo>
                  <a:pt x="11" y="32"/>
                  <a:pt x="10" y="32"/>
                  <a:pt x="10" y="32"/>
                </a:cubicBezTo>
                <a:cubicBezTo>
                  <a:pt x="7" y="28"/>
                  <a:pt x="7" y="24"/>
                  <a:pt x="3" y="24"/>
                </a:cubicBezTo>
                <a:cubicBezTo>
                  <a:pt x="2" y="24"/>
                  <a:pt x="1" y="24"/>
                  <a:pt x="0" y="25"/>
                </a:cubicBezTo>
                <a:cubicBezTo>
                  <a:pt x="0" y="26"/>
                  <a:pt x="0" y="27"/>
                  <a:pt x="0" y="28"/>
                </a:cubicBezTo>
                <a:cubicBezTo>
                  <a:pt x="13" y="55"/>
                  <a:pt x="13" y="55"/>
                  <a:pt x="13" y="55"/>
                </a:cubicBezTo>
                <a:cubicBezTo>
                  <a:pt x="13" y="56"/>
                  <a:pt x="14" y="56"/>
                  <a:pt x="15" y="56"/>
                </a:cubicBezTo>
                <a:cubicBezTo>
                  <a:pt x="18" y="56"/>
                  <a:pt x="30" y="56"/>
                  <a:pt x="38" y="56"/>
                </a:cubicBezTo>
                <a:cubicBezTo>
                  <a:pt x="41" y="56"/>
                  <a:pt x="44" y="53"/>
                  <a:pt x="44" y="50"/>
                </a:cubicBezTo>
                <a:cubicBezTo>
                  <a:pt x="44" y="39"/>
                  <a:pt x="44" y="28"/>
                  <a:pt x="44" y="28"/>
                </a:cubicBezTo>
                <a:cubicBezTo>
                  <a:pt x="44" y="26"/>
                  <a:pt x="42" y="24"/>
                  <a:pt x="40" y="24"/>
                </a:cubicBezTo>
                <a:close/>
              </a:path>
            </a:pathLst>
          </a:custGeom>
          <a:solidFill>
            <a:schemeClr val="tx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21" name="Rectangle 20"/>
          <p:cNvSpPr/>
          <p:nvPr/>
        </p:nvSpPr>
        <p:spPr>
          <a:xfrm>
            <a:off x="2315563" y="4650229"/>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22" name="Rectangle 21"/>
          <p:cNvSpPr/>
          <p:nvPr/>
        </p:nvSpPr>
        <p:spPr>
          <a:xfrm>
            <a:off x="2315564" y="4650229"/>
            <a:ext cx="826149" cy="26775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23" name="Content Placeholder 2"/>
          <p:cNvSpPr txBox="1">
            <a:spLocks/>
          </p:cNvSpPr>
          <p:nvPr/>
        </p:nvSpPr>
        <p:spPr>
          <a:xfrm>
            <a:off x="2300703" y="4640582"/>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25%</a:t>
            </a:r>
          </a:p>
        </p:txBody>
      </p:sp>
      <p:grpSp>
        <p:nvGrpSpPr>
          <p:cNvPr id="24" name="Group 23"/>
          <p:cNvGrpSpPr/>
          <p:nvPr/>
        </p:nvGrpSpPr>
        <p:grpSpPr>
          <a:xfrm>
            <a:off x="2029574" y="4718845"/>
            <a:ext cx="148377" cy="145668"/>
            <a:chOff x="3294063" y="1474788"/>
            <a:chExt cx="347662" cy="341313"/>
          </a:xfrm>
          <a:solidFill>
            <a:schemeClr val="tx1">
              <a:lumMod val="60000"/>
              <a:lumOff val="40000"/>
            </a:schemeClr>
          </a:solidFill>
        </p:grpSpPr>
        <p:sp>
          <p:nvSpPr>
            <p:cNvPr id="25" name="Freeform 8"/>
            <p:cNvSpPr>
              <a:spLocks/>
            </p:cNvSpPr>
            <p:nvPr/>
          </p:nvSpPr>
          <p:spPr bwMode="auto">
            <a:xfrm>
              <a:off x="3294063" y="1701801"/>
              <a:ext cx="112712" cy="114300"/>
            </a:xfrm>
            <a:custGeom>
              <a:avLst/>
              <a:gdLst>
                <a:gd name="T0" fmla="*/ 10 w 71"/>
                <a:gd name="T1" fmla="*/ 0 h 72"/>
                <a:gd name="T2" fmla="*/ 3 w 71"/>
                <a:gd name="T3" fmla="*/ 36 h 72"/>
                <a:gd name="T4" fmla="*/ 0 w 71"/>
                <a:gd name="T5" fmla="*/ 72 h 72"/>
                <a:gd name="T6" fmla="*/ 35 w 71"/>
                <a:gd name="T7" fmla="*/ 69 h 72"/>
                <a:gd name="T8" fmla="*/ 71 w 71"/>
                <a:gd name="T9" fmla="*/ 61 h 72"/>
                <a:gd name="T10" fmla="*/ 39 w 71"/>
                <a:gd name="T11" fmla="*/ 33 h 72"/>
                <a:gd name="T12" fmla="*/ 10 w 7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10" y="0"/>
                  </a:moveTo>
                  <a:lnTo>
                    <a:pt x="3" y="36"/>
                  </a:lnTo>
                  <a:lnTo>
                    <a:pt x="0" y="72"/>
                  </a:lnTo>
                  <a:lnTo>
                    <a:pt x="35" y="69"/>
                  </a:lnTo>
                  <a:lnTo>
                    <a:pt x="71" y="61"/>
                  </a:lnTo>
                  <a:lnTo>
                    <a:pt x="39" y="3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26" name="Freeform 9"/>
            <p:cNvSpPr>
              <a:spLocks/>
            </p:cNvSpPr>
            <p:nvPr/>
          </p:nvSpPr>
          <p:spPr bwMode="auto">
            <a:xfrm>
              <a:off x="3327400" y="1525588"/>
              <a:ext cx="250825" cy="257175"/>
            </a:xfrm>
            <a:custGeom>
              <a:avLst/>
              <a:gdLst>
                <a:gd name="T0" fmla="*/ 58 w 158"/>
                <a:gd name="T1" fmla="*/ 144 h 162"/>
                <a:gd name="T2" fmla="*/ 50 w 158"/>
                <a:gd name="T3" fmla="*/ 133 h 162"/>
                <a:gd name="T4" fmla="*/ 140 w 158"/>
                <a:gd name="T5" fmla="*/ 43 h 162"/>
                <a:gd name="T6" fmla="*/ 119 w 158"/>
                <a:gd name="T7" fmla="*/ 22 h 162"/>
                <a:gd name="T8" fmla="*/ 29 w 158"/>
                <a:gd name="T9" fmla="*/ 111 h 162"/>
                <a:gd name="T10" fmla="*/ 18 w 158"/>
                <a:gd name="T11" fmla="*/ 101 h 162"/>
                <a:gd name="T12" fmla="*/ 108 w 158"/>
                <a:gd name="T13" fmla="*/ 11 h 162"/>
                <a:gd name="T14" fmla="*/ 101 w 158"/>
                <a:gd name="T15" fmla="*/ 0 h 162"/>
                <a:gd name="T16" fmla="*/ 0 w 158"/>
                <a:gd name="T17" fmla="*/ 101 h 162"/>
                <a:gd name="T18" fmla="*/ 58 w 158"/>
                <a:gd name="T19" fmla="*/ 162 h 162"/>
                <a:gd name="T20" fmla="*/ 158 w 158"/>
                <a:gd name="T21" fmla="*/ 61 h 162"/>
                <a:gd name="T22" fmla="*/ 151 w 158"/>
                <a:gd name="T23" fmla="*/ 50 h 162"/>
                <a:gd name="T24" fmla="*/ 58 w 158"/>
                <a:gd name="T25" fmla="*/ 14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62">
                  <a:moveTo>
                    <a:pt x="58" y="144"/>
                  </a:moveTo>
                  <a:lnTo>
                    <a:pt x="50" y="133"/>
                  </a:lnTo>
                  <a:lnTo>
                    <a:pt x="140" y="43"/>
                  </a:lnTo>
                  <a:lnTo>
                    <a:pt x="119" y="22"/>
                  </a:lnTo>
                  <a:lnTo>
                    <a:pt x="29" y="111"/>
                  </a:lnTo>
                  <a:lnTo>
                    <a:pt x="18" y="101"/>
                  </a:lnTo>
                  <a:lnTo>
                    <a:pt x="108" y="11"/>
                  </a:lnTo>
                  <a:lnTo>
                    <a:pt x="101" y="0"/>
                  </a:lnTo>
                  <a:lnTo>
                    <a:pt x="0" y="101"/>
                  </a:lnTo>
                  <a:lnTo>
                    <a:pt x="58" y="162"/>
                  </a:lnTo>
                  <a:lnTo>
                    <a:pt x="158" y="61"/>
                  </a:lnTo>
                  <a:lnTo>
                    <a:pt x="151" y="50"/>
                  </a:lnTo>
                  <a:lnTo>
                    <a:pt x="58"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27" name="Freeform 10"/>
            <p:cNvSpPr>
              <a:spLocks/>
            </p:cNvSpPr>
            <p:nvPr/>
          </p:nvSpPr>
          <p:spPr bwMode="auto">
            <a:xfrm>
              <a:off x="3503613" y="1474788"/>
              <a:ext cx="138112" cy="136525"/>
            </a:xfrm>
            <a:custGeom>
              <a:avLst/>
              <a:gdLst>
                <a:gd name="T0" fmla="*/ 22 w 24"/>
                <a:gd name="T1" fmla="*/ 12 h 24"/>
                <a:gd name="T2" fmla="*/ 11 w 24"/>
                <a:gd name="T3" fmla="*/ 1 h 24"/>
                <a:gd name="T4" fmla="*/ 5 w 24"/>
                <a:gd name="T5" fmla="*/ 1 h 24"/>
                <a:gd name="T6" fmla="*/ 5 w 24"/>
                <a:gd name="T7" fmla="*/ 1 h 24"/>
                <a:gd name="T8" fmla="*/ 5 w 24"/>
                <a:gd name="T9" fmla="*/ 1 h 24"/>
                <a:gd name="T10" fmla="*/ 0 w 24"/>
                <a:gd name="T11" fmla="*/ 7 h 24"/>
                <a:gd name="T12" fmla="*/ 17 w 24"/>
                <a:gd name="T13" fmla="*/ 24 h 24"/>
                <a:gd name="T14" fmla="*/ 22 w 24"/>
                <a:gd name="T15" fmla="*/ 18 h 24"/>
                <a:gd name="T16" fmla="*/ 22 w 24"/>
                <a:gd name="T17" fmla="*/ 18 h 24"/>
                <a:gd name="T18" fmla="*/ 22 w 24"/>
                <a:gd name="T19" fmla="*/ 18 h 24"/>
                <a:gd name="T20" fmla="*/ 22 w 2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4">
                  <a:moveTo>
                    <a:pt x="22" y="12"/>
                  </a:moveTo>
                  <a:cubicBezTo>
                    <a:pt x="11" y="1"/>
                    <a:pt x="11" y="1"/>
                    <a:pt x="11" y="1"/>
                  </a:cubicBezTo>
                  <a:cubicBezTo>
                    <a:pt x="9" y="0"/>
                    <a:pt x="7" y="0"/>
                    <a:pt x="5" y="1"/>
                  </a:cubicBezTo>
                  <a:cubicBezTo>
                    <a:pt x="5" y="1"/>
                    <a:pt x="5" y="1"/>
                    <a:pt x="5" y="1"/>
                  </a:cubicBezTo>
                  <a:cubicBezTo>
                    <a:pt x="5" y="1"/>
                    <a:pt x="5" y="1"/>
                    <a:pt x="5" y="1"/>
                  </a:cubicBezTo>
                  <a:cubicBezTo>
                    <a:pt x="0" y="7"/>
                    <a:pt x="0" y="7"/>
                    <a:pt x="0" y="7"/>
                  </a:cubicBezTo>
                  <a:cubicBezTo>
                    <a:pt x="17" y="24"/>
                    <a:pt x="17" y="24"/>
                    <a:pt x="17" y="24"/>
                  </a:cubicBezTo>
                  <a:cubicBezTo>
                    <a:pt x="22" y="18"/>
                    <a:pt x="22" y="18"/>
                    <a:pt x="22" y="18"/>
                  </a:cubicBezTo>
                  <a:cubicBezTo>
                    <a:pt x="22" y="18"/>
                    <a:pt x="22" y="18"/>
                    <a:pt x="22" y="18"/>
                  </a:cubicBezTo>
                  <a:cubicBezTo>
                    <a:pt x="22" y="18"/>
                    <a:pt x="22" y="18"/>
                    <a:pt x="22" y="18"/>
                  </a:cubicBezTo>
                  <a:cubicBezTo>
                    <a:pt x="24" y="16"/>
                    <a:pt x="24" y="14"/>
                    <a:pt x="2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grpSp>
      <p:sp>
        <p:nvSpPr>
          <p:cNvPr id="28" name="Rectangle 27"/>
          <p:cNvSpPr/>
          <p:nvPr/>
        </p:nvSpPr>
        <p:spPr>
          <a:xfrm>
            <a:off x="2315563" y="5055445"/>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29" name="Rectangle 28"/>
          <p:cNvSpPr/>
          <p:nvPr/>
        </p:nvSpPr>
        <p:spPr>
          <a:xfrm>
            <a:off x="2315565" y="5055445"/>
            <a:ext cx="2462249" cy="267753"/>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30" name="Content Placeholder 2"/>
          <p:cNvSpPr txBox="1">
            <a:spLocks/>
          </p:cNvSpPr>
          <p:nvPr/>
        </p:nvSpPr>
        <p:spPr>
          <a:xfrm>
            <a:off x="2300703" y="5045798"/>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75%</a:t>
            </a:r>
          </a:p>
        </p:txBody>
      </p:sp>
      <p:sp>
        <p:nvSpPr>
          <p:cNvPr id="31" name="Freeform 11"/>
          <p:cNvSpPr>
            <a:spLocks/>
          </p:cNvSpPr>
          <p:nvPr/>
        </p:nvSpPr>
        <p:spPr bwMode="auto">
          <a:xfrm>
            <a:off x="2024453" y="5158078"/>
            <a:ext cx="172768" cy="148377"/>
          </a:xfrm>
          <a:custGeom>
            <a:avLst/>
            <a:gdLst>
              <a:gd name="T0" fmla="*/ 19 w 71"/>
              <a:gd name="T1" fmla="*/ 61 h 61"/>
              <a:gd name="T2" fmla="*/ 12 w 71"/>
              <a:gd name="T3" fmla="*/ 57 h 61"/>
              <a:gd name="T4" fmla="*/ 12 w 71"/>
              <a:gd name="T5" fmla="*/ 57 h 61"/>
              <a:gd name="T6" fmla="*/ 12 w 71"/>
              <a:gd name="T7" fmla="*/ 35 h 61"/>
              <a:gd name="T8" fmla="*/ 30 w 71"/>
              <a:gd name="T9" fmla="*/ 18 h 61"/>
              <a:gd name="T10" fmla="*/ 41 w 71"/>
              <a:gd name="T11" fmla="*/ 6 h 61"/>
              <a:gd name="T12" fmla="*/ 61 w 71"/>
              <a:gd name="T13" fmla="*/ 8 h 61"/>
              <a:gd name="T14" fmla="*/ 68 w 71"/>
              <a:gd name="T15" fmla="*/ 30 h 61"/>
              <a:gd name="T16" fmla="*/ 42 w 71"/>
              <a:gd name="T17" fmla="*/ 57 h 61"/>
              <a:gd name="T18" fmla="*/ 37 w 71"/>
              <a:gd name="T19" fmla="*/ 57 h 61"/>
              <a:gd name="T20" fmla="*/ 37 w 71"/>
              <a:gd name="T21" fmla="*/ 53 h 61"/>
              <a:gd name="T22" fmla="*/ 63 w 71"/>
              <a:gd name="T23" fmla="*/ 27 h 61"/>
              <a:gd name="T24" fmla="*/ 57 w 71"/>
              <a:gd name="T25" fmla="*/ 13 h 61"/>
              <a:gd name="T26" fmla="*/ 45 w 71"/>
              <a:gd name="T27" fmla="*/ 10 h 61"/>
              <a:gd name="T28" fmla="*/ 34 w 71"/>
              <a:gd name="T29" fmla="*/ 22 h 61"/>
              <a:gd name="T30" fmla="*/ 16 w 71"/>
              <a:gd name="T31" fmla="*/ 39 h 61"/>
              <a:gd name="T32" fmla="*/ 16 w 71"/>
              <a:gd name="T33" fmla="*/ 53 h 61"/>
              <a:gd name="T34" fmla="*/ 16 w 71"/>
              <a:gd name="T35" fmla="*/ 53 h 61"/>
              <a:gd name="T36" fmla="*/ 23 w 71"/>
              <a:gd name="T37" fmla="*/ 53 h 61"/>
              <a:gd name="T38" fmla="*/ 28 w 71"/>
              <a:gd name="T39" fmla="*/ 48 h 61"/>
              <a:gd name="T40" fmla="*/ 48 w 71"/>
              <a:gd name="T41" fmla="*/ 28 h 61"/>
              <a:gd name="T42" fmla="*/ 49 w 71"/>
              <a:gd name="T43" fmla="*/ 24 h 61"/>
              <a:gd name="T44" fmla="*/ 44 w 71"/>
              <a:gd name="T45" fmla="*/ 26 h 61"/>
              <a:gd name="T46" fmla="*/ 25 w 71"/>
              <a:gd name="T47" fmla="*/ 45 h 61"/>
              <a:gd name="T48" fmla="*/ 21 w 71"/>
              <a:gd name="T49" fmla="*/ 45 h 61"/>
              <a:gd name="T50" fmla="*/ 21 w 71"/>
              <a:gd name="T51" fmla="*/ 41 h 61"/>
              <a:gd name="T52" fmla="*/ 40 w 71"/>
              <a:gd name="T53" fmla="*/ 22 h 61"/>
              <a:gd name="T54" fmla="*/ 53 w 71"/>
              <a:gd name="T55" fmla="*/ 20 h 61"/>
              <a:gd name="T56" fmla="*/ 52 w 71"/>
              <a:gd name="T57" fmla="*/ 32 h 61"/>
              <a:gd name="T58" fmla="*/ 32 w 71"/>
              <a:gd name="T59" fmla="*/ 52 h 61"/>
              <a:gd name="T60" fmla="*/ 27 w 71"/>
              <a:gd name="T61" fmla="*/ 57 h 61"/>
              <a:gd name="T62" fmla="*/ 19 w 71"/>
              <a:gd name="T63"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61">
                <a:moveTo>
                  <a:pt x="19" y="61"/>
                </a:moveTo>
                <a:cubicBezTo>
                  <a:pt x="17" y="61"/>
                  <a:pt x="15" y="60"/>
                  <a:pt x="12" y="57"/>
                </a:cubicBezTo>
                <a:cubicBezTo>
                  <a:pt x="12" y="57"/>
                  <a:pt x="12" y="57"/>
                  <a:pt x="12" y="57"/>
                </a:cubicBezTo>
                <a:cubicBezTo>
                  <a:pt x="10" y="55"/>
                  <a:pt x="0" y="47"/>
                  <a:pt x="12" y="35"/>
                </a:cubicBezTo>
                <a:cubicBezTo>
                  <a:pt x="17" y="31"/>
                  <a:pt x="23" y="24"/>
                  <a:pt x="30" y="18"/>
                </a:cubicBezTo>
                <a:cubicBezTo>
                  <a:pt x="33" y="14"/>
                  <a:pt x="37" y="10"/>
                  <a:pt x="41" y="6"/>
                </a:cubicBezTo>
                <a:cubicBezTo>
                  <a:pt x="48" y="0"/>
                  <a:pt x="53" y="1"/>
                  <a:pt x="61" y="8"/>
                </a:cubicBezTo>
                <a:cubicBezTo>
                  <a:pt x="70" y="17"/>
                  <a:pt x="71" y="26"/>
                  <a:pt x="68" y="30"/>
                </a:cubicBezTo>
                <a:cubicBezTo>
                  <a:pt x="62" y="36"/>
                  <a:pt x="42" y="56"/>
                  <a:pt x="42" y="57"/>
                </a:cubicBezTo>
                <a:cubicBezTo>
                  <a:pt x="40" y="58"/>
                  <a:pt x="39" y="58"/>
                  <a:pt x="37" y="57"/>
                </a:cubicBezTo>
                <a:cubicBezTo>
                  <a:pt x="36" y="56"/>
                  <a:pt x="36" y="54"/>
                  <a:pt x="37" y="53"/>
                </a:cubicBezTo>
                <a:cubicBezTo>
                  <a:pt x="38" y="53"/>
                  <a:pt x="58" y="32"/>
                  <a:pt x="63" y="27"/>
                </a:cubicBezTo>
                <a:cubicBezTo>
                  <a:pt x="64" y="25"/>
                  <a:pt x="65" y="20"/>
                  <a:pt x="57" y="13"/>
                </a:cubicBezTo>
                <a:cubicBezTo>
                  <a:pt x="52" y="8"/>
                  <a:pt x="51" y="5"/>
                  <a:pt x="45" y="10"/>
                </a:cubicBezTo>
                <a:cubicBezTo>
                  <a:pt x="41" y="14"/>
                  <a:pt x="37" y="18"/>
                  <a:pt x="34" y="22"/>
                </a:cubicBezTo>
                <a:cubicBezTo>
                  <a:pt x="27" y="28"/>
                  <a:pt x="21" y="35"/>
                  <a:pt x="16" y="39"/>
                </a:cubicBezTo>
                <a:cubicBezTo>
                  <a:pt x="9" y="47"/>
                  <a:pt x="13" y="51"/>
                  <a:pt x="16" y="53"/>
                </a:cubicBezTo>
                <a:cubicBezTo>
                  <a:pt x="16" y="53"/>
                  <a:pt x="16" y="53"/>
                  <a:pt x="16" y="53"/>
                </a:cubicBezTo>
                <a:cubicBezTo>
                  <a:pt x="18" y="55"/>
                  <a:pt x="20" y="56"/>
                  <a:pt x="23" y="53"/>
                </a:cubicBezTo>
                <a:cubicBezTo>
                  <a:pt x="24" y="52"/>
                  <a:pt x="26" y="50"/>
                  <a:pt x="28" y="48"/>
                </a:cubicBezTo>
                <a:cubicBezTo>
                  <a:pt x="34" y="42"/>
                  <a:pt x="46" y="31"/>
                  <a:pt x="48" y="28"/>
                </a:cubicBezTo>
                <a:cubicBezTo>
                  <a:pt x="49" y="27"/>
                  <a:pt x="50" y="25"/>
                  <a:pt x="49" y="24"/>
                </a:cubicBezTo>
                <a:cubicBezTo>
                  <a:pt x="47" y="23"/>
                  <a:pt x="45" y="25"/>
                  <a:pt x="44" y="26"/>
                </a:cubicBezTo>
                <a:cubicBezTo>
                  <a:pt x="36" y="35"/>
                  <a:pt x="25" y="45"/>
                  <a:pt x="25" y="45"/>
                </a:cubicBezTo>
                <a:cubicBezTo>
                  <a:pt x="24" y="46"/>
                  <a:pt x="22" y="46"/>
                  <a:pt x="21" y="45"/>
                </a:cubicBezTo>
                <a:cubicBezTo>
                  <a:pt x="20" y="44"/>
                  <a:pt x="20" y="42"/>
                  <a:pt x="21" y="41"/>
                </a:cubicBezTo>
                <a:cubicBezTo>
                  <a:pt x="21" y="41"/>
                  <a:pt x="32" y="31"/>
                  <a:pt x="40" y="22"/>
                </a:cubicBezTo>
                <a:cubicBezTo>
                  <a:pt x="45" y="17"/>
                  <a:pt x="50" y="17"/>
                  <a:pt x="53" y="20"/>
                </a:cubicBezTo>
                <a:cubicBezTo>
                  <a:pt x="56" y="23"/>
                  <a:pt x="55" y="28"/>
                  <a:pt x="52" y="32"/>
                </a:cubicBezTo>
                <a:cubicBezTo>
                  <a:pt x="50" y="35"/>
                  <a:pt x="41" y="43"/>
                  <a:pt x="32" y="52"/>
                </a:cubicBezTo>
                <a:cubicBezTo>
                  <a:pt x="30" y="54"/>
                  <a:pt x="28" y="56"/>
                  <a:pt x="27" y="57"/>
                </a:cubicBezTo>
                <a:cubicBezTo>
                  <a:pt x="25" y="60"/>
                  <a:pt x="22" y="61"/>
                  <a:pt x="19" y="61"/>
                </a:cubicBezTo>
                <a:close/>
              </a:path>
            </a:pathLst>
          </a:custGeom>
          <a:solidFill>
            <a:schemeClr val="tx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32" name="Rectangle 31"/>
          <p:cNvSpPr/>
          <p:nvPr/>
        </p:nvSpPr>
        <p:spPr>
          <a:xfrm>
            <a:off x="2315563" y="5460660"/>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33" name="Rectangle 32"/>
          <p:cNvSpPr/>
          <p:nvPr/>
        </p:nvSpPr>
        <p:spPr>
          <a:xfrm>
            <a:off x="2315563" y="5460660"/>
            <a:ext cx="1360716" cy="26775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34" name="Content Placeholder 2"/>
          <p:cNvSpPr txBox="1">
            <a:spLocks/>
          </p:cNvSpPr>
          <p:nvPr/>
        </p:nvSpPr>
        <p:spPr>
          <a:xfrm>
            <a:off x="2300703" y="5452113"/>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45%</a:t>
            </a:r>
          </a:p>
        </p:txBody>
      </p:sp>
      <p:grpSp>
        <p:nvGrpSpPr>
          <p:cNvPr id="35" name="Group 34"/>
          <p:cNvGrpSpPr/>
          <p:nvPr/>
        </p:nvGrpSpPr>
        <p:grpSpPr>
          <a:xfrm>
            <a:off x="2024453" y="5562757"/>
            <a:ext cx="153120" cy="153120"/>
            <a:chOff x="1839913" y="1474788"/>
            <a:chExt cx="358775" cy="358775"/>
          </a:xfrm>
          <a:solidFill>
            <a:schemeClr val="tx1">
              <a:lumMod val="60000"/>
              <a:lumOff val="40000"/>
            </a:schemeClr>
          </a:solidFill>
        </p:grpSpPr>
        <p:sp>
          <p:nvSpPr>
            <p:cNvPr id="36"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37"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grpSp>
      <p:sp>
        <p:nvSpPr>
          <p:cNvPr id="38" name="Rectangle 37"/>
          <p:cNvSpPr/>
          <p:nvPr/>
        </p:nvSpPr>
        <p:spPr>
          <a:xfrm>
            <a:off x="6862950" y="3830574"/>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39" name="Rectangle 38"/>
          <p:cNvSpPr/>
          <p:nvPr/>
        </p:nvSpPr>
        <p:spPr>
          <a:xfrm>
            <a:off x="6862949" y="3830574"/>
            <a:ext cx="1652299" cy="267753"/>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40" name="Content Placeholder 2"/>
          <p:cNvSpPr txBox="1">
            <a:spLocks/>
          </p:cNvSpPr>
          <p:nvPr/>
        </p:nvSpPr>
        <p:spPr>
          <a:xfrm>
            <a:off x="6848090" y="3820927"/>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50%</a:t>
            </a:r>
          </a:p>
        </p:txBody>
      </p:sp>
      <p:grpSp>
        <p:nvGrpSpPr>
          <p:cNvPr id="41" name="Group 40"/>
          <p:cNvGrpSpPr/>
          <p:nvPr/>
        </p:nvGrpSpPr>
        <p:grpSpPr>
          <a:xfrm>
            <a:off x="6537478" y="3885773"/>
            <a:ext cx="146345" cy="155153"/>
            <a:chOff x="4775200" y="1474788"/>
            <a:chExt cx="342900" cy="363538"/>
          </a:xfrm>
          <a:solidFill>
            <a:schemeClr val="tx1">
              <a:lumMod val="60000"/>
              <a:lumOff val="40000"/>
            </a:schemeClr>
          </a:solidFill>
        </p:grpSpPr>
        <p:sp>
          <p:nvSpPr>
            <p:cNvPr id="42" name="Freeform 5"/>
            <p:cNvSpPr>
              <a:spLocks/>
            </p:cNvSpPr>
            <p:nvPr/>
          </p:nvSpPr>
          <p:spPr bwMode="auto">
            <a:xfrm>
              <a:off x="4821238" y="1611313"/>
              <a:ext cx="250825" cy="227013"/>
            </a:xfrm>
            <a:custGeom>
              <a:avLst/>
              <a:gdLst>
                <a:gd name="T0" fmla="*/ 36 w 44"/>
                <a:gd name="T1" fmla="*/ 32 h 40"/>
                <a:gd name="T2" fmla="*/ 32 w 44"/>
                <a:gd name="T3" fmla="*/ 32 h 40"/>
                <a:gd name="T4" fmla="*/ 32 w 44"/>
                <a:gd name="T5" fmla="*/ 0 h 40"/>
                <a:gd name="T6" fmla="*/ 24 w 44"/>
                <a:gd name="T7" fmla="*/ 0 h 40"/>
                <a:gd name="T8" fmla="*/ 24 w 44"/>
                <a:gd name="T9" fmla="*/ 32 h 40"/>
                <a:gd name="T10" fmla="*/ 20 w 44"/>
                <a:gd name="T11" fmla="*/ 32 h 40"/>
                <a:gd name="T12" fmla="*/ 20 w 44"/>
                <a:gd name="T13" fmla="*/ 0 h 40"/>
                <a:gd name="T14" fmla="*/ 12 w 44"/>
                <a:gd name="T15" fmla="*/ 0 h 40"/>
                <a:gd name="T16" fmla="*/ 12 w 44"/>
                <a:gd name="T17" fmla="*/ 32 h 40"/>
                <a:gd name="T18" fmla="*/ 8 w 44"/>
                <a:gd name="T19" fmla="*/ 32 h 40"/>
                <a:gd name="T20" fmla="*/ 8 w 44"/>
                <a:gd name="T21" fmla="*/ 0 h 40"/>
                <a:gd name="T22" fmla="*/ 0 w 44"/>
                <a:gd name="T23" fmla="*/ 0 h 40"/>
                <a:gd name="T24" fmla="*/ 0 w 44"/>
                <a:gd name="T25" fmla="*/ 38 h 40"/>
                <a:gd name="T26" fmla="*/ 2 w 44"/>
                <a:gd name="T27" fmla="*/ 40 h 40"/>
                <a:gd name="T28" fmla="*/ 42 w 44"/>
                <a:gd name="T29" fmla="*/ 40 h 40"/>
                <a:gd name="T30" fmla="*/ 44 w 44"/>
                <a:gd name="T31" fmla="*/ 38 h 40"/>
                <a:gd name="T32" fmla="*/ 44 w 44"/>
                <a:gd name="T33" fmla="*/ 0 h 40"/>
                <a:gd name="T34" fmla="*/ 36 w 44"/>
                <a:gd name="T35" fmla="*/ 0 h 40"/>
                <a:gd name="T36" fmla="*/ 36 w 44"/>
                <a:gd name="T3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0">
                  <a:moveTo>
                    <a:pt x="36" y="32"/>
                  </a:moveTo>
                  <a:cubicBezTo>
                    <a:pt x="32" y="32"/>
                    <a:pt x="32" y="32"/>
                    <a:pt x="32" y="32"/>
                  </a:cubicBezTo>
                  <a:cubicBezTo>
                    <a:pt x="32" y="0"/>
                    <a:pt x="32" y="0"/>
                    <a:pt x="32" y="0"/>
                  </a:cubicBezTo>
                  <a:cubicBezTo>
                    <a:pt x="24" y="0"/>
                    <a:pt x="24" y="0"/>
                    <a:pt x="24" y="0"/>
                  </a:cubicBezTo>
                  <a:cubicBezTo>
                    <a:pt x="24" y="32"/>
                    <a:pt x="24" y="32"/>
                    <a:pt x="24" y="32"/>
                  </a:cubicBezTo>
                  <a:cubicBezTo>
                    <a:pt x="20" y="32"/>
                    <a:pt x="20" y="32"/>
                    <a:pt x="20" y="32"/>
                  </a:cubicBezTo>
                  <a:cubicBezTo>
                    <a:pt x="20" y="0"/>
                    <a:pt x="20" y="0"/>
                    <a:pt x="20" y="0"/>
                  </a:cubicBezTo>
                  <a:cubicBezTo>
                    <a:pt x="12" y="0"/>
                    <a:pt x="12" y="0"/>
                    <a:pt x="12" y="0"/>
                  </a:cubicBezTo>
                  <a:cubicBezTo>
                    <a:pt x="12" y="32"/>
                    <a:pt x="12" y="32"/>
                    <a:pt x="12" y="32"/>
                  </a:cubicBezTo>
                  <a:cubicBezTo>
                    <a:pt x="8" y="32"/>
                    <a:pt x="8" y="32"/>
                    <a:pt x="8" y="32"/>
                  </a:cubicBezTo>
                  <a:cubicBezTo>
                    <a:pt x="8" y="0"/>
                    <a:pt x="8" y="0"/>
                    <a:pt x="8" y="0"/>
                  </a:cubicBezTo>
                  <a:cubicBezTo>
                    <a:pt x="0" y="0"/>
                    <a:pt x="0" y="0"/>
                    <a:pt x="0" y="0"/>
                  </a:cubicBezTo>
                  <a:cubicBezTo>
                    <a:pt x="0" y="38"/>
                    <a:pt x="0" y="38"/>
                    <a:pt x="0" y="38"/>
                  </a:cubicBezTo>
                  <a:cubicBezTo>
                    <a:pt x="0" y="39"/>
                    <a:pt x="1" y="40"/>
                    <a:pt x="2" y="40"/>
                  </a:cubicBezTo>
                  <a:cubicBezTo>
                    <a:pt x="42" y="40"/>
                    <a:pt x="42" y="40"/>
                    <a:pt x="42" y="40"/>
                  </a:cubicBezTo>
                  <a:cubicBezTo>
                    <a:pt x="43" y="40"/>
                    <a:pt x="44" y="39"/>
                    <a:pt x="44" y="38"/>
                  </a:cubicBezTo>
                  <a:cubicBezTo>
                    <a:pt x="44" y="0"/>
                    <a:pt x="44" y="0"/>
                    <a:pt x="44" y="0"/>
                  </a:cubicBezTo>
                  <a:cubicBezTo>
                    <a:pt x="36" y="0"/>
                    <a:pt x="36" y="0"/>
                    <a:pt x="36" y="0"/>
                  </a:cubicBezTo>
                  <a:lnTo>
                    <a:pt x="3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43" name="Freeform 6"/>
            <p:cNvSpPr>
              <a:spLocks noEditPoints="1"/>
            </p:cNvSpPr>
            <p:nvPr/>
          </p:nvSpPr>
          <p:spPr bwMode="auto">
            <a:xfrm>
              <a:off x="4775200" y="1474788"/>
              <a:ext cx="342900" cy="114300"/>
            </a:xfrm>
            <a:custGeom>
              <a:avLst/>
              <a:gdLst>
                <a:gd name="T0" fmla="*/ 56 w 60"/>
                <a:gd name="T1" fmla="*/ 8 h 20"/>
                <a:gd name="T2" fmla="*/ 40 w 60"/>
                <a:gd name="T3" fmla="*/ 8 h 20"/>
                <a:gd name="T4" fmla="*/ 40 w 60"/>
                <a:gd name="T5" fmla="*/ 2 h 20"/>
                <a:gd name="T6" fmla="*/ 38 w 60"/>
                <a:gd name="T7" fmla="*/ 0 h 20"/>
                <a:gd name="T8" fmla="*/ 22 w 60"/>
                <a:gd name="T9" fmla="*/ 0 h 20"/>
                <a:gd name="T10" fmla="*/ 20 w 60"/>
                <a:gd name="T11" fmla="*/ 2 h 20"/>
                <a:gd name="T12" fmla="*/ 20 w 60"/>
                <a:gd name="T13" fmla="*/ 8 h 20"/>
                <a:gd name="T14" fmla="*/ 4 w 60"/>
                <a:gd name="T15" fmla="*/ 8 h 20"/>
                <a:gd name="T16" fmla="*/ 0 w 60"/>
                <a:gd name="T17" fmla="*/ 12 h 20"/>
                <a:gd name="T18" fmla="*/ 0 w 60"/>
                <a:gd name="T19" fmla="*/ 16 h 20"/>
                <a:gd name="T20" fmla="*/ 4 w 60"/>
                <a:gd name="T21" fmla="*/ 20 h 20"/>
                <a:gd name="T22" fmla="*/ 56 w 60"/>
                <a:gd name="T23" fmla="*/ 20 h 20"/>
                <a:gd name="T24" fmla="*/ 60 w 60"/>
                <a:gd name="T25" fmla="*/ 16 h 20"/>
                <a:gd name="T26" fmla="*/ 60 w 60"/>
                <a:gd name="T27" fmla="*/ 12 h 20"/>
                <a:gd name="T28" fmla="*/ 56 w 60"/>
                <a:gd name="T29" fmla="*/ 8 h 20"/>
                <a:gd name="T30" fmla="*/ 24 w 60"/>
                <a:gd name="T31" fmla="*/ 8 h 20"/>
                <a:gd name="T32" fmla="*/ 24 w 60"/>
                <a:gd name="T33" fmla="*/ 4 h 20"/>
                <a:gd name="T34" fmla="*/ 36 w 60"/>
                <a:gd name="T35" fmla="*/ 4 h 20"/>
                <a:gd name="T36" fmla="*/ 36 w 60"/>
                <a:gd name="T37" fmla="*/ 8 h 20"/>
                <a:gd name="T38" fmla="*/ 24 w 60"/>
                <a:gd name="T39"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20">
                  <a:moveTo>
                    <a:pt x="56" y="8"/>
                  </a:moveTo>
                  <a:cubicBezTo>
                    <a:pt x="40" y="8"/>
                    <a:pt x="40" y="8"/>
                    <a:pt x="40" y="8"/>
                  </a:cubicBezTo>
                  <a:cubicBezTo>
                    <a:pt x="40" y="2"/>
                    <a:pt x="40" y="2"/>
                    <a:pt x="40" y="2"/>
                  </a:cubicBezTo>
                  <a:cubicBezTo>
                    <a:pt x="40" y="1"/>
                    <a:pt x="39" y="0"/>
                    <a:pt x="38" y="0"/>
                  </a:cubicBezTo>
                  <a:cubicBezTo>
                    <a:pt x="22" y="0"/>
                    <a:pt x="22" y="0"/>
                    <a:pt x="22" y="0"/>
                  </a:cubicBezTo>
                  <a:cubicBezTo>
                    <a:pt x="21" y="0"/>
                    <a:pt x="20" y="1"/>
                    <a:pt x="20" y="2"/>
                  </a:cubicBezTo>
                  <a:cubicBezTo>
                    <a:pt x="20" y="8"/>
                    <a:pt x="20" y="8"/>
                    <a:pt x="20" y="8"/>
                  </a:cubicBezTo>
                  <a:cubicBezTo>
                    <a:pt x="4" y="8"/>
                    <a:pt x="4" y="8"/>
                    <a:pt x="4" y="8"/>
                  </a:cubicBezTo>
                  <a:cubicBezTo>
                    <a:pt x="2" y="8"/>
                    <a:pt x="0" y="10"/>
                    <a:pt x="0" y="12"/>
                  </a:cubicBezTo>
                  <a:cubicBezTo>
                    <a:pt x="0" y="16"/>
                    <a:pt x="0" y="16"/>
                    <a:pt x="0" y="16"/>
                  </a:cubicBezTo>
                  <a:cubicBezTo>
                    <a:pt x="0" y="18"/>
                    <a:pt x="2" y="20"/>
                    <a:pt x="4" y="20"/>
                  </a:cubicBezTo>
                  <a:cubicBezTo>
                    <a:pt x="56" y="20"/>
                    <a:pt x="56" y="20"/>
                    <a:pt x="56" y="20"/>
                  </a:cubicBezTo>
                  <a:cubicBezTo>
                    <a:pt x="58" y="20"/>
                    <a:pt x="60" y="18"/>
                    <a:pt x="60" y="16"/>
                  </a:cubicBezTo>
                  <a:cubicBezTo>
                    <a:pt x="60" y="12"/>
                    <a:pt x="60" y="12"/>
                    <a:pt x="60" y="12"/>
                  </a:cubicBezTo>
                  <a:cubicBezTo>
                    <a:pt x="60" y="10"/>
                    <a:pt x="58" y="8"/>
                    <a:pt x="56" y="8"/>
                  </a:cubicBezTo>
                  <a:close/>
                  <a:moveTo>
                    <a:pt x="24" y="8"/>
                  </a:moveTo>
                  <a:cubicBezTo>
                    <a:pt x="24" y="4"/>
                    <a:pt x="24" y="4"/>
                    <a:pt x="24" y="4"/>
                  </a:cubicBezTo>
                  <a:cubicBezTo>
                    <a:pt x="36" y="4"/>
                    <a:pt x="36" y="4"/>
                    <a:pt x="36" y="4"/>
                  </a:cubicBezTo>
                  <a:cubicBezTo>
                    <a:pt x="36" y="8"/>
                    <a:pt x="36" y="8"/>
                    <a:pt x="36" y="8"/>
                  </a:cubicBezTo>
                  <a:lnTo>
                    <a:pt x="2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grpSp>
      <p:sp>
        <p:nvSpPr>
          <p:cNvPr id="44" name="Rectangle 43"/>
          <p:cNvSpPr/>
          <p:nvPr/>
        </p:nvSpPr>
        <p:spPr>
          <a:xfrm>
            <a:off x="6862950" y="4229046"/>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45" name="Rectangle 44"/>
          <p:cNvSpPr/>
          <p:nvPr/>
        </p:nvSpPr>
        <p:spPr>
          <a:xfrm>
            <a:off x="6862949" y="4229046"/>
            <a:ext cx="1943883" cy="26775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46" name="Content Placeholder 2"/>
          <p:cNvSpPr txBox="1">
            <a:spLocks/>
          </p:cNvSpPr>
          <p:nvPr/>
        </p:nvSpPr>
        <p:spPr>
          <a:xfrm>
            <a:off x="6848090" y="4219401"/>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62%</a:t>
            </a:r>
          </a:p>
        </p:txBody>
      </p:sp>
      <p:sp>
        <p:nvSpPr>
          <p:cNvPr id="47" name="Freeform 7"/>
          <p:cNvSpPr>
            <a:spLocks/>
          </p:cNvSpPr>
          <p:nvPr/>
        </p:nvSpPr>
        <p:spPr bwMode="auto">
          <a:xfrm>
            <a:off x="6557125" y="4311794"/>
            <a:ext cx="107049" cy="136183"/>
          </a:xfrm>
          <a:custGeom>
            <a:avLst/>
            <a:gdLst>
              <a:gd name="T0" fmla="*/ 40 w 44"/>
              <a:gd name="T1" fmla="*/ 24 h 56"/>
              <a:gd name="T2" fmla="*/ 36 w 44"/>
              <a:gd name="T3" fmla="*/ 28 h 56"/>
              <a:gd name="T4" fmla="*/ 36 w 44"/>
              <a:gd name="T5" fmla="*/ 28 h 56"/>
              <a:gd name="T6" fmla="*/ 36 w 44"/>
              <a:gd name="T7" fmla="*/ 24 h 56"/>
              <a:gd name="T8" fmla="*/ 32 w 44"/>
              <a:gd name="T9" fmla="*/ 20 h 56"/>
              <a:gd name="T10" fmla="*/ 28 w 44"/>
              <a:gd name="T11" fmla="*/ 24 h 56"/>
              <a:gd name="T12" fmla="*/ 28 w 44"/>
              <a:gd name="T13" fmla="*/ 20 h 56"/>
              <a:gd name="T14" fmla="*/ 24 w 44"/>
              <a:gd name="T15" fmla="*/ 16 h 56"/>
              <a:gd name="T16" fmla="*/ 20 w 44"/>
              <a:gd name="T17" fmla="*/ 20 h 56"/>
              <a:gd name="T18" fmla="*/ 20 w 44"/>
              <a:gd name="T19" fmla="*/ 4 h 56"/>
              <a:gd name="T20" fmla="*/ 16 w 44"/>
              <a:gd name="T21" fmla="*/ 0 h 56"/>
              <a:gd name="T22" fmla="*/ 12 w 44"/>
              <a:gd name="T23" fmla="*/ 4 h 56"/>
              <a:gd name="T24" fmla="*/ 12 w 44"/>
              <a:gd name="T25" fmla="*/ 7 h 56"/>
              <a:gd name="T26" fmla="*/ 12 w 44"/>
              <a:gd name="T27" fmla="*/ 28 h 56"/>
              <a:gd name="T28" fmla="*/ 12 w 44"/>
              <a:gd name="T29" fmla="*/ 31 h 56"/>
              <a:gd name="T30" fmla="*/ 11 w 44"/>
              <a:gd name="T31" fmla="*/ 32 h 56"/>
              <a:gd name="T32" fmla="*/ 10 w 44"/>
              <a:gd name="T33" fmla="*/ 32 h 56"/>
              <a:gd name="T34" fmla="*/ 3 w 44"/>
              <a:gd name="T35" fmla="*/ 24 h 56"/>
              <a:gd name="T36" fmla="*/ 0 w 44"/>
              <a:gd name="T37" fmla="*/ 25 h 56"/>
              <a:gd name="T38" fmla="*/ 0 w 44"/>
              <a:gd name="T39" fmla="*/ 28 h 56"/>
              <a:gd name="T40" fmla="*/ 13 w 44"/>
              <a:gd name="T41" fmla="*/ 55 h 56"/>
              <a:gd name="T42" fmla="*/ 15 w 44"/>
              <a:gd name="T43" fmla="*/ 56 h 56"/>
              <a:gd name="T44" fmla="*/ 38 w 44"/>
              <a:gd name="T45" fmla="*/ 56 h 56"/>
              <a:gd name="T46" fmla="*/ 44 w 44"/>
              <a:gd name="T47" fmla="*/ 50 h 56"/>
              <a:gd name="T48" fmla="*/ 44 w 44"/>
              <a:gd name="T49" fmla="*/ 28 h 56"/>
              <a:gd name="T50" fmla="*/ 40 w 44"/>
              <a:gd name="T51" fmla="*/ 2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56">
                <a:moveTo>
                  <a:pt x="40" y="24"/>
                </a:moveTo>
                <a:cubicBezTo>
                  <a:pt x="38" y="24"/>
                  <a:pt x="36" y="26"/>
                  <a:pt x="36" y="28"/>
                </a:cubicBezTo>
                <a:cubicBezTo>
                  <a:pt x="36" y="28"/>
                  <a:pt x="36" y="28"/>
                  <a:pt x="36" y="28"/>
                </a:cubicBezTo>
                <a:cubicBezTo>
                  <a:pt x="36" y="24"/>
                  <a:pt x="36" y="24"/>
                  <a:pt x="36" y="24"/>
                </a:cubicBezTo>
                <a:cubicBezTo>
                  <a:pt x="36" y="22"/>
                  <a:pt x="34" y="20"/>
                  <a:pt x="32" y="20"/>
                </a:cubicBezTo>
                <a:cubicBezTo>
                  <a:pt x="30" y="20"/>
                  <a:pt x="28" y="22"/>
                  <a:pt x="28" y="24"/>
                </a:cubicBezTo>
                <a:cubicBezTo>
                  <a:pt x="28" y="20"/>
                  <a:pt x="28" y="20"/>
                  <a:pt x="28" y="20"/>
                </a:cubicBezTo>
                <a:cubicBezTo>
                  <a:pt x="28" y="18"/>
                  <a:pt x="26" y="16"/>
                  <a:pt x="24" y="16"/>
                </a:cubicBezTo>
                <a:cubicBezTo>
                  <a:pt x="22" y="16"/>
                  <a:pt x="20" y="18"/>
                  <a:pt x="20" y="20"/>
                </a:cubicBezTo>
                <a:cubicBezTo>
                  <a:pt x="20" y="4"/>
                  <a:pt x="20" y="4"/>
                  <a:pt x="20" y="4"/>
                </a:cubicBezTo>
                <a:cubicBezTo>
                  <a:pt x="20" y="2"/>
                  <a:pt x="18" y="0"/>
                  <a:pt x="16" y="0"/>
                </a:cubicBezTo>
                <a:cubicBezTo>
                  <a:pt x="14" y="0"/>
                  <a:pt x="12" y="2"/>
                  <a:pt x="12" y="4"/>
                </a:cubicBezTo>
                <a:cubicBezTo>
                  <a:pt x="12" y="7"/>
                  <a:pt x="12" y="7"/>
                  <a:pt x="12" y="7"/>
                </a:cubicBezTo>
                <a:cubicBezTo>
                  <a:pt x="12" y="28"/>
                  <a:pt x="12" y="28"/>
                  <a:pt x="12" y="28"/>
                </a:cubicBezTo>
                <a:cubicBezTo>
                  <a:pt x="12" y="31"/>
                  <a:pt x="12" y="31"/>
                  <a:pt x="12" y="31"/>
                </a:cubicBezTo>
                <a:cubicBezTo>
                  <a:pt x="12" y="31"/>
                  <a:pt x="12" y="32"/>
                  <a:pt x="11" y="32"/>
                </a:cubicBezTo>
                <a:cubicBezTo>
                  <a:pt x="11" y="32"/>
                  <a:pt x="10" y="32"/>
                  <a:pt x="10" y="32"/>
                </a:cubicBezTo>
                <a:cubicBezTo>
                  <a:pt x="7" y="28"/>
                  <a:pt x="7" y="24"/>
                  <a:pt x="3" y="24"/>
                </a:cubicBezTo>
                <a:cubicBezTo>
                  <a:pt x="2" y="24"/>
                  <a:pt x="1" y="24"/>
                  <a:pt x="0" y="25"/>
                </a:cubicBezTo>
                <a:cubicBezTo>
                  <a:pt x="0" y="26"/>
                  <a:pt x="0" y="27"/>
                  <a:pt x="0" y="28"/>
                </a:cubicBezTo>
                <a:cubicBezTo>
                  <a:pt x="13" y="55"/>
                  <a:pt x="13" y="55"/>
                  <a:pt x="13" y="55"/>
                </a:cubicBezTo>
                <a:cubicBezTo>
                  <a:pt x="13" y="56"/>
                  <a:pt x="14" y="56"/>
                  <a:pt x="15" y="56"/>
                </a:cubicBezTo>
                <a:cubicBezTo>
                  <a:pt x="18" y="56"/>
                  <a:pt x="30" y="56"/>
                  <a:pt x="38" y="56"/>
                </a:cubicBezTo>
                <a:cubicBezTo>
                  <a:pt x="41" y="56"/>
                  <a:pt x="44" y="53"/>
                  <a:pt x="44" y="50"/>
                </a:cubicBezTo>
                <a:cubicBezTo>
                  <a:pt x="44" y="39"/>
                  <a:pt x="44" y="28"/>
                  <a:pt x="44" y="28"/>
                </a:cubicBezTo>
                <a:cubicBezTo>
                  <a:pt x="44" y="26"/>
                  <a:pt x="42" y="24"/>
                  <a:pt x="40" y="24"/>
                </a:cubicBezTo>
                <a:close/>
              </a:path>
            </a:pathLst>
          </a:custGeom>
          <a:solidFill>
            <a:schemeClr val="tx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48" name="Rectangle 47"/>
          <p:cNvSpPr/>
          <p:nvPr/>
        </p:nvSpPr>
        <p:spPr>
          <a:xfrm>
            <a:off x="6862950" y="4650229"/>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49" name="Rectangle 48"/>
          <p:cNvSpPr/>
          <p:nvPr/>
        </p:nvSpPr>
        <p:spPr>
          <a:xfrm>
            <a:off x="6862950" y="4650229"/>
            <a:ext cx="826149" cy="267753"/>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50" name="Content Placeholder 2"/>
          <p:cNvSpPr txBox="1">
            <a:spLocks/>
          </p:cNvSpPr>
          <p:nvPr/>
        </p:nvSpPr>
        <p:spPr>
          <a:xfrm>
            <a:off x="6848090" y="4640582"/>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25%</a:t>
            </a:r>
          </a:p>
        </p:txBody>
      </p:sp>
      <p:grpSp>
        <p:nvGrpSpPr>
          <p:cNvPr id="51" name="Group 50"/>
          <p:cNvGrpSpPr/>
          <p:nvPr/>
        </p:nvGrpSpPr>
        <p:grpSpPr>
          <a:xfrm>
            <a:off x="6542598" y="4718845"/>
            <a:ext cx="148377" cy="145668"/>
            <a:chOff x="3294063" y="1474788"/>
            <a:chExt cx="347662" cy="341313"/>
          </a:xfrm>
          <a:solidFill>
            <a:schemeClr val="tx1">
              <a:lumMod val="60000"/>
              <a:lumOff val="40000"/>
            </a:schemeClr>
          </a:solidFill>
        </p:grpSpPr>
        <p:sp>
          <p:nvSpPr>
            <p:cNvPr id="52" name="Freeform 8"/>
            <p:cNvSpPr>
              <a:spLocks/>
            </p:cNvSpPr>
            <p:nvPr/>
          </p:nvSpPr>
          <p:spPr bwMode="auto">
            <a:xfrm>
              <a:off x="3294063" y="1701801"/>
              <a:ext cx="112712" cy="114300"/>
            </a:xfrm>
            <a:custGeom>
              <a:avLst/>
              <a:gdLst>
                <a:gd name="T0" fmla="*/ 10 w 71"/>
                <a:gd name="T1" fmla="*/ 0 h 72"/>
                <a:gd name="T2" fmla="*/ 3 w 71"/>
                <a:gd name="T3" fmla="*/ 36 h 72"/>
                <a:gd name="T4" fmla="*/ 0 w 71"/>
                <a:gd name="T5" fmla="*/ 72 h 72"/>
                <a:gd name="T6" fmla="*/ 35 w 71"/>
                <a:gd name="T7" fmla="*/ 69 h 72"/>
                <a:gd name="T8" fmla="*/ 71 w 71"/>
                <a:gd name="T9" fmla="*/ 61 h 72"/>
                <a:gd name="T10" fmla="*/ 39 w 71"/>
                <a:gd name="T11" fmla="*/ 33 h 72"/>
                <a:gd name="T12" fmla="*/ 10 w 7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10" y="0"/>
                  </a:moveTo>
                  <a:lnTo>
                    <a:pt x="3" y="36"/>
                  </a:lnTo>
                  <a:lnTo>
                    <a:pt x="0" y="72"/>
                  </a:lnTo>
                  <a:lnTo>
                    <a:pt x="35" y="69"/>
                  </a:lnTo>
                  <a:lnTo>
                    <a:pt x="71" y="61"/>
                  </a:lnTo>
                  <a:lnTo>
                    <a:pt x="39" y="3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53" name="Freeform 9"/>
            <p:cNvSpPr>
              <a:spLocks/>
            </p:cNvSpPr>
            <p:nvPr/>
          </p:nvSpPr>
          <p:spPr bwMode="auto">
            <a:xfrm>
              <a:off x="3327400" y="1525588"/>
              <a:ext cx="250825" cy="257175"/>
            </a:xfrm>
            <a:custGeom>
              <a:avLst/>
              <a:gdLst>
                <a:gd name="T0" fmla="*/ 58 w 158"/>
                <a:gd name="T1" fmla="*/ 144 h 162"/>
                <a:gd name="T2" fmla="*/ 50 w 158"/>
                <a:gd name="T3" fmla="*/ 133 h 162"/>
                <a:gd name="T4" fmla="*/ 140 w 158"/>
                <a:gd name="T5" fmla="*/ 43 h 162"/>
                <a:gd name="T6" fmla="*/ 119 w 158"/>
                <a:gd name="T7" fmla="*/ 22 h 162"/>
                <a:gd name="T8" fmla="*/ 29 w 158"/>
                <a:gd name="T9" fmla="*/ 111 h 162"/>
                <a:gd name="T10" fmla="*/ 18 w 158"/>
                <a:gd name="T11" fmla="*/ 101 h 162"/>
                <a:gd name="T12" fmla="*/ 108 w 158"/>
                <a:gd name="T13" fmla="*/ 11 h 162"/>
                <a:gd name="T14" fmla="*/ 101 w 158"/>
                <a:gd name="T15" fmla="*/ 0 h 162"/>
                <a:gd name="T16" fmla="*/ 0 w 158"/>
                <a:gd name="T17" fmla="*/ 101 h 162"/>
                <a:gd name="T18" fmla="*/ 58 w 158"/>
                <a:gd name="T19" fmla="*/ 162 h 162"/>
                <a:gd name="T20" fmla="*/ 158 w 158"/>
                <a:gd name="T21" fmla="*/ 61 h 162"/>
                <a:gd name="T22" fmla="*/ 151 w 158"/>
                <a:gd name="T23" fmla="*/ 50 h 162"/>
                <a:gd name="T24" fmla="*/ 58 w 158"/>
                <a:gd name="T25" fmla="*/ 14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62">
                  <a:moveTo>
                    <a:pt x="58" y="144"/>
                  </a:moveTo>
                  <a:lnTo>
                    <a:pt x="50" y="133"/>
                  </a:lnTo>
                  <a:lnTo>
                    <a:pt x="140" y="43"/>
                  </a:lnTo>
                  <a:lnTo>
                    <a:pt x="119" y="22"/>
                  </a:lnTo>
                  <a:lnTo>
                    <a:pt x="29" y="111"/>
                  </a:lnTo>
                  <a:lnTo>
                    <a:pt x="18" y="101"/>
                  </a:lnTo>
                  <a:lnTo>
                    <a:pt x="108" y="11"/>
                  </a:lnTo>
                  <a:lnTo>
                    <a:pt x="101" y="0"/>
                  </a:lnTo>
                  <a:lnTo>
                    <a:pt x="0" y="101"/>
                  </a:lnTo>
                  <a:lnTo>
                    <a:pt x="58" y="162"/>
                  </a:lnTo>
                  <a:lnTo>
                    <a:pt x="158" y="61"/>
                  </a:lnTo>
                  <a:lnTo>
                    <a:pt x="151" y="50"/>
                  </a:lnTo>
                  <a:lnTo>
                    <a:pt x="58"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54" name="Freeform 10"/>
            <p:cNvSpPr>
              <a:spLocks/>
            </p:cNvSpPr>
            <p:nvPr/>
          </p:nvSpPr>
          <p:spPr bwMode="auto">
            <a:xfrm>
              <a:off x="3503613" y="1474788"/>
              <a:ext cx="138112" cy="136525"/>
            </a:xfrm>
            <a:custGeom>
              <a:avLst/>
              <a:gdLst>
                <a:gd name="T0" fmla="*/ 22 w 24"/>
                <a:gd name="T1" fmla="*/ 12 h 24"/>
                <a:gd name="T2" fmla="*/ 11 w 24"/>
                <a:gd name="T3" fmla="*/ 1 h 24"/>
                <a:gd name="T4" fmla="*/ 5 w 24"/>
                <a:gd name="T5" fmla="*/ 1 h 24"/>
                <a:gd name="T6" fmla="*/ 5 w 24"/>
                <a:gd name="T7" fmla="*/ 1 h 24"/>
                <a:gd name="T8" fmla="*/ 5 w 24"/>
                <a:gd name="T9" fmla="*/ 1 h 24"/>
                <a:gd name="T10" fmla="*/ 0 w 24"/>
                <a:gd name="T11" fmla="*/ 7 h 24"/>
                <a:gd name="T12" fmla="*/ 17 w 24"/>
                <a:gd name="T13" fmla="*/ 24 h 24"/>
                <a:gd name="T14" fmla="*/ 22 w 24"/>
                <a:gd name="T15" fmla="*/ 18 h 24"/>
                <a:gd name="T16" fmla="*/ 22 w 24"/>
                <a:gd name="T17" fmla="*/ 18 h 24"/>
                <a:gd name="T18" fmla="*/ 22 w 24"/>
                <a:gd name="T19" fmla="*/ 18 h 24"/>
                <a:gd name="T20" fmla="*/ 22 w 2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4">
                  <a:moveTo>
                    <a:pt x="22" y="12"/>
                  </a:moveTo>
                  <a:cubicBezTo>
                    <a:pt x="11" y="1"/>
                    <a:pt x="11" y="1"/>
                    <a:pt x="11" y="1"/>
                  </a:cubicBezTo>
                  <a:cubicBezTo>
                    <a:pt x="9" y="0"/>
                    <a:pt x="7" y="0"/>
                    <a:pt x="5" y="1"/>
                  </a:cubicBezTo>
                  <a:cubicBezTo>
                    <a:pt x="5" y="1"/>
                    <a:pt x="5" y="1"/>
                    <a:pt x="5" y="1"/>
                  </a:cubicBezTo>
                  <a:cubicBezTo>
                    <a:pt x="5" y="1"/>
                    <a:pt x="5" y="1"/>
                    <a:pt x="5" y="1"/>
                  </a:cubicBezTo>
                  <a:cubicBezTo>
                    <a:pt x="0" y="7"/>
                    <a:pt x="0" y="7"/>
                    <a:pt x="0" y="7"/>
                  </a:cubicBezTo>
                  <a:cubicBezTo>
                    <a:pt x="17" y="24"/>
                    <a:pt x="17" y="24"/>
                    <a:pt x="17" y="24"/>
                  </a:cubicBezTo>
                  <a:cubicBezTo>
                    <a:pt x="22" y="18"/>
                    <a:pt x="22" y="18"/>
                    <a:pt x="22" y="18"/>
                  </a:cubicBezTo>
                  <a:cubicBezTo>
                    <a:pt x="22" y="18"/>
                    <a:pt x="22" y="18"/>
                    <a:pt x="22" y="18"/>
                  </a:cubicBezTo>
                  <a:cubicBezTo>
                    <a:pt x="22" y="18"/>
                    <a:pt x="22" y="18"/>
                    <a:pt x="22" y="18"/>
                  </a:cubicBezTo>
                  <a:cubicBezTo>
                    <a:pt x="24" y="16"/>
                    <a:pt x="24" y="14"/>
                    <a:pt x="2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grpSp>
      <p:sp>
        <p:nvSpPr>
          <p:cNvPr id="55" name="Rectangle 54"/>
          <p:cNvSpPr/>
          <p:nvPr/>
        </p:nvSpPr>
        <p:spPr>
          <a:xfrm>
            <a:off x="6862950" y="5055445"/>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56" name="Rectangle 55"/>
          <p:cNvSpPr/>
          <p:nvPr/>
        </p:nvSpPr>
        <p:spPr>
          <a:xfrm>
            <a:off x="6862950" y="5055445"/>
            <a:ext cx="2462249" cy="26775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57" name="Content Placeholder 2"/>
          <p:cNvSpPr txBox="1">
            <a:spLocks/>
          </p:cNvSpPr>
          <p:nvPr/>
        </p:nvSpPr>
        <p:spPr>
          <a:xfrm>
            <a:off x="6848090" y="5045798"/>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75%</a:t>
            </a:r>
          </a:p>
        </p:txBody>
      </p:sp>
      <p:sp>
        <p:nvSpPr>
          <p:cNvPr id="58" name="Freeform 11"/>
          <p:cNvSpPr>
            <a:spLocks/>
          </p:cNvSpPr>
          <p:nvPr/>
        </p:nvSpPr>
        <p:spPr bwMode="auto">
          <a:xfrm>
            <a:off x="6537477" y="5158078"/>
            <a:ext cx="172768" cy="148377"/>
          </a:xfrm>
          <a:custGeom>
            <a:avLst/>
            <a:gdLst>
              <a:gd name="T0" fmla="*/ 19 w 71"/>
              <a:gd name="T1" fmla="*/ 61 h 61"/>
              <a:gd name="T2" fmla="*/ 12 w 71"/>
              <a:gd name="T3" fmla="*/ 57 h 61"/>
              <a:gd name="T4" fmla="*/ 12 w 71"/>
              <a:gd name="T5" fmla="*/ 57 h 61"/>
              <a:gd name="T6" fmla="*/ 12 w 71"/>
              <a:gd name="T7" fmla="*/ 35 h 61"/>
              <a:gd name="T8" fmla="*/ 30 w 71"/>
              <a:gd name="T9" fmla="*/ 18 h 61"/>
              <a:gd name="T10" fmla="*/ 41 w 71"/>
              <a:gd name="T11" fmla="*/ 6 h 61"/>
              <a:gd name="T12" fmla="*/ 61 w 71"/>
              <a:gd name="T13" fmla="*/ 8 h 61"/>
              <a:gd name="T14" fmla="*/ 68 w 71"/>
              <a:gd name="T15" fmla="*/ 30 h 61"/>
              <a:gd name="T16" fmla="*/ 42 w 71"/>
              <a:gd name="T17" fmla="*/ 57 h 61"/>
              <a:gd name="T18" fmla="*/ 37 w 71"/>
              <a:gd name="T19" fmla="*/ 57 h 61"/>
              <a:gd name="T20" fmla="*/ 37 w 71"/>
              <a:gd name="T21" fmla="*/ 53 h 61"/>
              <a:gd name="T22" fmla="*/ 63 w 71"/>
              <a:gd name="T23" fmla="*/ 27 h 61"/>
              <a:gd name="T24" fmla="*/ 57 w 71"/>
              <a:gd name="T25" fmla="*/ 13 h 61"/>
              <a:gd name="T26" fmla="*/ 45 w 71"/>
              <a:gd name="T27" fmla="*/ 10 h 61"/>
              <a:gd name="T28" fmla="*/ 34 w 71"/>
              <a:gd name="T29" fmla="*/ 22 h 61"/>
              <a:gd name="T30" fmla="*/ 16 w 71"/>
              <a:gd name="T31" fmla="*/ 39 h 61"/>
              <a:gd name="T32" fmla="*/ 16 w 71"/>
              <a:gd name="T33" fmla="*/ 53 h 61"/>
              <a:gd name="T34" fmla="*/ 16 w 71"/>
              <a:gd name="T35" fmla="*/ 53 h 61"/>
              <a:gd name="T36" fmla="*/ 23 w 71"/>
              <a:gd name="T37" fmla="*/ 53 h 61"/>
              <a:gd name="T38" fmla="*/ 28 w 71"/>
              <a:gd name="T39" fmla="*/ 48 h 61"/>
              <a:gd name="T40" fmla="*/ 48 w 71"/>
              <a:gd name="T41" fmla="*/ 28 h 61"/>
              <a:gd name="T42" fmla="*/ 49 w 71"/>
              <a:gd name="T43" fmla="*/ 24 h 61"/>
              <a:gd name="T44" fmla="*/ 44 w 71"/>
              <a:gd name="T45" fmla="*/ 26 h 61"/>
              <a:gd name="T46" fmla="*/ 25 w 71"/>
              <a:gd name="T47" fmla="*/ 45 h 61"/>
              <a:gd name="T48" fmla="*/ 21 w 71"/>
              <a:gd name="T49" fmla="*/ 45 h 61"/>
              <a:gd name="T50" fmla="*/ 21 w 71"/>
              <a:gd name="T51" fmla="*/ 41 h 61"/>
              <a:gd name="T52" fmla="*/ 40 w 71"/>
              <a:gd name="T53" fmla="*/ 22 h 61"/>
              <a:gd name="T54" fmla="*/ 53 w 71"/>
              <a:gd name="T55" fmla="*/ 20 h 61"/>
              <a:gd name="T56" fmla="*/ 52 w 71"/>
              <a:gd name="T57" fmla="*/ 32 h 61"/>
              <a:gd name="T58" fmla="*/ 32 w 71"/>
              <a:gd name="T59" fmla="*/ 52 h 61"/>
              <a:gd name="T60" fmla="*/ 27 w 71"/>
              <a:gd name="T61" fmla="*/ 57 h 61"/>
              <a:gd name="T62" fmla="*/ 19 w 71"/>
              <a:gd name="T63"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61">
                <a:moveTo>
                  <a:pt x="19" y="61"/>
                </a:moveTo>
                <a:cubicBezTo>
                  <a:pt x="17" y="61"/>
                  <a:pt x="15" y="60"/>
                  <a:pt x="12" y="57"/>
                </a:cubicBezTo>
                <a:cubicBezTo>
                  <a:pt x="12" y="57"/>
                  <a:pt x="12" y="57"/>
                  <a:pt x="12" y="57"/>
                </a:cubicBezTo>
                <a:cubicBezTo>
                  <a:pt x="10" y="55"/>
                  <a:pt x="0" y="47"/>
                  <a:pt x="12" y="35"/>
                </a:cubicBezTo>
                <a:cubicBezTo>
                  <a:pt x="17" y="31"/>
                  <a:pt x="23" y="24"/>
                  <a:pt x="30" y="18"/>
                </a:cubicBezTo>
                <a:cubicBezTo>
                  <a:pt x="33" y="14"/>
                  <a:pt x="37" y="10"/>
                  <a:pt x="41" y="6"/>
                </a:cubicBezTo>
                <a:cubicBezTo>
                  <a:pt x="48" y="0"/>
                  <a:pt x="53" y="1"/>
                  <a:pt x="61" y="8"/>
                </a:cubicBezTo>
                <a:cubicBezTo>
                  <a:pt x="70" y="17"/>
                  <a:pt x="71" y="26"/>
                  <a:pt x="68" y="30"/>
                </a:cubicBezTo>
                <a:cubicBezTo>
                  <a:pt x="62" y="36"/>
                  <a:pt x="42" y="56"/>
                  <a:pt x="42" y="57"/>
                </a:cubicBezTo>
                <a:cubicBezTo>
                  <a:pt x="40" y="58"/>
                  <a:pt x="39" y="58"/>
                  <a:pt x="37" y="57"/>
                </a:cubicBezTo>
                <a:cubicBezTo>
                  <a:pt x="36" y="56"/>
                  <a:pt x="36" y="54"/>
                  <a:pt x="37" y="53"/>
                </a:cubicBezTo>
                <a:cubicBezTo>
                  <a:pt x="38" y="53"/>
                  <a:pt x="58" y="32"/>
                  <a:pt x="63" y="27"/>
                </a:cubicBezTo>
                <a:cubicBezTo>
                  <a:pt x="64" y="25"/>
                  <a:pt x="65" y="20"/>
                  <a:pt x="57" y="13"/>
                </a:cubicBezTo>
                <a:cubicBezTo>
                  <a:pt x="52" y="8"/>
                  <a:pt x="51" y="5"/>
                  <a:pt x="45" y="10"/>
                </a:cubicBezTo>
                <a:cubicBezTo>
                  <a:pt x="41" y="14"/>
                  <a:pt x="37" y="18"/>
                  <a:pt x="34" y="22"/>
                </a:cubicBezTo>
                <a:cubicBezTo>
                  <a:pt x="27" y="28"/>
                  <a:pt x="21" y="35"/>
                  <a:pt x="16" y="39"/>
                </a:cubicBezTo>
                <a:cubicBezTo>
                  <a:pt x="9" y="47"/>
                  <a:pt x="13" y="51"/>
                  <a:pt x="16" y="53"/>
                </a:cubicBezTo>
                <a:cubicBezTo>
                  <a:pt x="16" y="53"/>
                  <a:pt x="16" y="53"/>
                  <a:pt x="16" y="53"/>
                </a:cubicBezTo>
                <a:cubicBezTo>
                  <a:pt x="18" y="55"/>
                  <a:pt x="20" y="56"/>
                  <a:pt x="23" y="53"/>
                </a:cubicBezTo>
                <a:cubicBezTo>
                  <a:pt x="24" y="52"/>
                  <a:pt x="26" y="50"/>
                  <a:pt x="28" y="48"/>
                </a:cubicBezTo>
                <a:cubicBezTo>
                  <a:pt x="34" y="42"/>
                  <a:pt x="46" y="31"/>
                  <a:pt x="48" y="28"/>
                </a:cubicBezTo>
                <a:cubicBezTo>
                  <a:pt x="49" y="27"/>
                  <a:pt x="50" y="25"/>
                  <a:pt x="49" y="24"/>
                </a:cubicBezTo>
                <a:cubicBezTo>
                  <a:pt x="47" y="23"/>
                  <a:pt x="45" y="25"/>
                  <a:pt x="44" y="26"/>
                </a:cubicBezTo>
                <a:cubicBezTo>
                  <a:pt x="36" y="35"/>
                  <a:pt x="25" y="45"/>
                  <a:pt x="25" y="45"/>
                </a:cubicBezTo>
                <a:cubicBezTo>
                  <a:pt x="24" y="46"/>
                  <a:pt x="22" y="46"/>
                  <a:pt x="21" y="45"/>
                </a:cubicBezTo>
                <a:cubicBezTo>
                  <a:pt x="20" y="44"/>
                  <a:pt x="20" y="42"/>
                  <a:pt x="21" y="41"/>
                </a:cubicBezTo>
                <a:cubicBezTo>
                  <a:pt x="21" y="41"/>
                  <a:pt x="32" y="31"/>
                  <a:pt x="40" y="22"/>
                </a:cubicBezTo>
                <a:cubicBezTo>
                  <a:pt x="45" y="17"/>
                  <a:pt x="50" y="17"/>
                  <a:pt x="53" y="20"/>
                </a:cubicBezTo>
                <a:cubicBezTo>
                  <a:pt x="56" y="23"/>
                  <a:pt x="55" y="28"/>
                  <a:pt x="52" y="32"/>
                </a:cubicBezTo>
                <a:cubicBezTo>
                  <a:pt x="50" y="35"/>
                  <a:pt x="41" y="43"/>
                  <a:pt x="32" y="52"/>
                </a:cubicBezTo>
                <a:cubicBezTo>
                  <a:pt x="30" y="54"/>
                  <a:pt x="28" y="56"/>
                  <a:pt x="27" y="57"/>
                </a:cubicBezTo>
                <a:cubicBezTo>
                  <a:pt x="25" y="60"/>
                  <a:pt x="22" y="61"/>
                  <a:pt x="19" y="61"/>
                </a:cubicBezTo>
                <a:close/>
              </a:path>
            </a:pathLst>
          </a:custGeom>
          <a:solidFill>
            <a:schemeClr val="tx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59" name="Rectangle 58"/>
          <p:cNvSpPr/>
          <p:nvPr/>
        </p:nvSpPr>
        <p:spPr>
          <a:xfrm>
            <a:off x="6862950" y="5460660"/>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60" name="Rectangle 59"/>
          <p:cNvSpPr/>
          <p:nvPr/>
        </p:nvSpPr>
        <p:spPr>
          <a:xfrm>
            <a:off x="6862950" y="5460660"/>
            <a:ext cx="1360716" cy="267753"/>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61" name="Content Placeholder 2"/>
          <p:cNvSpPr txBox="1">
            <a:spLocks/>
          </p:cNvSpPr>
          <p:nvPr/>
        </p:nvSpPr>
        <p:spPr>
          <a:xfrm>
            <a:off x="6848090" y="5452113"/>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45%</a:t>
            </a:r>
          </a:p>
        </p:txBody>
      </p:sp>
      <p:grpSp>
        <p:nvGrpSpPr>
          <p:cNvPr id="62" name="Group 61"/>
          <p:cNvGrpSpPr/>
          <p:nvPr/>
        </p:nvGrpSpPr>
        <p:grpSpPr>
          <a:xfrm>
            <a:off x="6537477" y="5562757"/>
            <a:ext cx="153120" cy="153120"/>
            <a:chOff x="1839913" y="1474788"/>
            <a:chExt cx="358775" cy="358775"/>
          </a:xfrm>
          <a:solidFill>
            <a:schemeClr val="tx1">
              <a:lumMod val="60000"/>
              <a:lumOff val="40000"/>
            </a:schemeClr>
          </a:solidFill>
        </p:grpSpPr>
        <p:sp>
          <p:nvSpPr>
            <p:cNvPr id="63"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64"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grpSp>
      <p:cxnSp>
        <p:nvCxnSpPr>
          <p:cNvPr id="65" name="Straight Connector 64"/>
          <p:cNvCxnSpPr/>
          <p:nvPr/>
        </p:nvCxnSpPr>
        <p:spPr>
          <a:xfrm>
            <a:off x="6108857" y="1994590"/>
            <a:ext cx="0" cy="3898900"/>
          </a:xfrm>
          <a:prstGeom prst="line">
            <a:avLst/>
          </a:prstGeom>
          <a:ln w="12700">
            <a:solidFill>
              <a:schemeClr val="tx1">
                <a:lumMod val="40000"/>
                <a:lumOff val="60000"/>
              </a:schemeClr>
            </a:solidFill>
            <a:prstDash val="dash"/>
            <a:headEnd type="diamond"/>
            <a:tailEnd type="diamond"/>
          </a:ln>
        </p:spPr>
        <p:style>
          <a:lnRef idx="1">
            <a:schemeClr val="accent1"/>
          </a:lnRef>
          <a:fillRef idx="0">
            <a:schemeClr val="accent1"/>
          </a:fillRef>
          <a:effectRef idx="0">
            <a:schemeClr val="accent1"/>
          </a:effectRef>
          <a:fontRef idx="minor">
            <a:schemeClr val="tx1"/>
          </a:fontRef>
        </p:style>
      </p:cxnSp>
      <p:grpSp>
        <p:nvGrpSpPr>
          <p:cNvPr id="66" name="Group 65"/>
          <p:cNvGrpSpPr/>
          <p:nvPr/>
        </p:nvGrpSpPr>
        <p:grpSpPr>
          <a:xfrm>
            <a:off x="6873407" y="2807165"/>
            <a:ext cx="400024" cy="374940"/>
            <a:chOff x="4836122" y="1968640"/>
            <a:chExt cx="400024" cy="374940"/>
          </a:xfrm>
          <a:solidFill>
            <a:schemeClr val="bg2"/>
          </a:solidFill>
        </p:grpSpPr>
        <p:sp>
          <p:nvSpPr>
            <p:cNvPr id="67" name="Freeform 111"/>
            <p:cNvSpPr>
              <a:spLocks noEditPoints="1"/>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sp>
          <p:nvSpPr>
            <p:cNvPr id="68" name="Freeform 112"/>
            <p:cNvSpPr>
              <a:spLocks noEditPoints="1"/>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grpSp>
      <p:sp>
        <p:nvSpPr>
          <p:cNvPr id="76" name="Text Placeholder 8">
            <a:extLst>
              <a:ext uri="{FF2B5EF4-FFF2-40B4-BE49-F238E27FC236}">
                <a16:creationId xmlns="" xmlns:a16="http://schemas.microsoft.com/office/drawing/2014/main" id="{20446F65-6CBD-4DFD-8692-8220C9E5BD1B}"/>
              </a:ext>
            </a:extLst>
          </p:cNvPr>
          <p:cNvSpPr txBox="1">
            <a:spLocks/>
          </p:cNvSpPr>
          <p:nvPr/>
        </p:nvSpPr>
        <p:spPr>
          <a:xfrm>
            <a:off x="3141087" y="2552971"/>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77" name="Text Placeholder 9">
            <a:extLst>
              <a:ext uri="{FF2B5EF4-FFF2-40B4-BE49-F238E27FC236}">
                <a16:creationId xmlns="" xmlns:a16="http://schemas.microsoft.com/office/drawing/2014/main" id="{791CAC1C-33C5-4BF9-B850-16B996824FA5}"/>
              </a:ext>
            </a:extLst>
          </p:cNvPr>
          <p:cNvSpPr txBox="1">
            <a:spLocks/>
          </p:cNvSpPr>
          <p:nvPr/>
        </p:nvSpPr>
        <p:spPr>
          <a:xfrm>
            <a:off x="3141087" y="287788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78" name="Text Placeholder 8">
            <a:extLst>
              <a:ext uri="{FF2B5EF4-FFF2-40B4-BE49-F238E27FC236}">
                <a16:creationId xmlns="" xmlns:a16="http://schemas.microsoft.com/office/drawing/2014/main" id="{3A5322DC-DEFE-4220-B33B-0411E952D15E}"/>
              </a:ext>
            </a:extLst>
          </p:cNvPr>
          <p:cNvSpPr txBox="1">
            <a:spLocks/>
          </p:cNvSpPr>
          <p:nvPr/>
        </p:nvSpPr>
        <p:spPr>
          <a:xfrm>
            <a:off x="7689099" y="2552971"/>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79" name="Text Placeholder 9">
            <a:extLst>
              <a:ext uri="{FF2B5EF4-FFF2-40B4-BE49-F238E27FC236}">
                <a16:creationId xmlns="" xmlns:a16="http://schemas.microsoft.com/office/drawing/2014/main" id="{40BAA05B-0E7E-48E3-895A-72ED1A52F0D1}"/>
              </a:ext>
            </a:extLst>
          </p:cNvPr>
          <p:cNvSpPr txBox="1">
            <a:spLocks/>
          </p:cNvSpPr>
          <p:nvPr/>
        </p:nvSpPr>
        <p:spPr>
          <a:xfrm>
            <a:off x="7689099" y="287788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74"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75" name="图片 74">
            <a:extLst>
              <a:ext uri="{FF2B5EF4-FFF2-40B4-BE49-F238E27FC236}">
                <a16:creationId xmlns="" xmlns:a16="http://schemas.microsoft.com/office/drawing/2014/main"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80"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数据分析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28586993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300" fill="hold"/>
                                        <p:tgtEl>
                                          <p:spTgt spid="75"/>
                                        </p:tgtEl>
                                        <p:attrNameLst>
                                          <p:attrName>ppt_x</p:attrName>
                                        </p:attrNameLst>
                                      </p:cBhvr>
                                      <p:tavLst>
                                        <p:tav tm="0">
                                          <p:val>
                                            <p:strVal val="0-#ppt_w/2"/>
                                          </p:val>
                                        </p:tav>
                                        <p:tav tm="100000">
                                          <p:val>
                                            <p:strVal val="#ppt_x"/>
                                          </p:val>
                                        </p:tav>
                                      </p:tavLst>
                                    </p:anim>
                                    <p:anim calcmode="lin" valueType="num">
                                      <p:cBhvr additive="base">
                                        <p:cTn id="8" dur="300" fill="hold"/>
                                        <p:tgtEl>
                                          <p:spTgt spid="7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80"/>
                                        </p:tgtEl>
                                        <p:attrNameLst>
                                          <p:attrName>style.visibility</p:attrName>
                                        </p:attrNameLst>
                                      </p:cBhvr>
                                      <p:to>
                                        <p:strVal val="visible"/>
                                      </p:to>
                                    </p:set>
                                    <p:anim calcmode="lin" valueType="num">
                                      <p:cBhvr additive="base">
                                        <p:cTn id="11" dur="300" fill="hold"/>
                                        <p:tgtEl>
                                          <p:spTgt spid="80"/>
                                        </p:tgtEl>
                                        <p:attrNameLst>
                                          <p:attrName>ppt_x</p:attrName>
                                        </p:attrNameLst>
                                      </p:cBhvr>
                                      <p:tavLst>
                                        <p:tav tm="0">
                                          <p:val>
                                            <p:strVal val="0-#ppt_w/2"/>
                                          </p:val>
                                        </p:tav>
                                        <p:tav tm="100000">
                                          <p:val>
                                            <p:strVal val="#ppt_x"/>
                                          </p:val>
                                        </p:tav>
                                      </p:tavLst>
                                    </p:anim>
                                    <p:anim calcmode="lin" valueType="num">
                                      <p:cBhvr additive="base">
                                        <p:cTn id="12" dur="300" fill="hold"/>
                                        <p:tgtEl>
                                          <p:spTgt spid="8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74"/>
                                        </p:tgtEl>
                                        <p:attrNameLst>
                                          <p:attrName>style.visibility</p:attrName>
                                        </p:attrNameLst>
                                      </p:cBhvr>
                                      <p:to>
                                        <p:strVal val="visible"/>
                                      </p:to>
                                    </p:set>
                                    <p:anim calcmode="lin" valueType="num">
                                      <p:cBhvr additive="base">
                                        <p:cTn id="15" dur="300" fill="hold"/>
                                        <p:tgtEl>
                                          <p:spTgt spid="74"/>
                                        </p:tgtEl>
                                        <p:attrNameLst>
                                          <p:attrName>ppt_x</p:attrName>
                                        </p:attrNameLst>
                                      </p:cBhvr>
                                      <p:tavLst>
                                        <p:tav tm="0">
                                          <p:val>
                                            <p:strVal val="0-#ppt_w/2"/>
                                          </p:val>
                                        </p:tav>
                                        <p:tav tm="100000">
                                          <p:val>
                                            <p:strVal val="#ppt_x"/>
                                          </p:val>
                                        </p:tav>
                                      </p:tavLst>
                                    </p:anim>
                                    <p:anim calcmode="lin" valueType="num">
                                      <p:cBhvr additive="base">
                                        <p:cTn id="16" dur="300" fill="hold"/>
                                        <p:tgtEl>
                                          <p:spTgt spid="74"/>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16" presetClass="entr" presetSubtype="42" fill="hold" nodeType="afterEffect">
                                  <p:stCondLst>
                                    <p:cond delay="0"/>
                                  </p:stCondLst>
                                  <p:childTnLst>
                                    <p:set>
                                      <p:cBhvr>
                                        <p:cTn id="19" dur="1" fill="hold">
                                          <p:stCondLst>
                                            <p:cond delay="0"/>
                                          </p:stCondLst>
                                        </p:cTn>
                                        <p:tgtEl>
                                          <p:spTgt spid="65"/>
                                        </p:tgtEl>
                                        <p:attrNameLst>
                                          <p:attrName>style.visibility</p:attrName>
                                        </p:attrNameLst>
                                      </p:cBhvr>
                                      <p:to>
                                        <p:strVal val="visible"/>
                                      </p:to>
                                    </p:set>
                                    <p:animEffect transition="in" filter="barn(outHorizontal)">
                                      <p:cBhvr>
                                        <p:cTn id="20" dur="500"/>
                                        <p:tgtEl>
                                          <p:spTgt spid="65"/>
                                        </p:tgtEl>
                                      </p:cBhvr>
                                    </p:animEffect>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16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500"/>
                                        <p:tgtEl>
                                          <p:spTgt spid="9"/>
                                        </p:tgtEl>
                                      </p:cBhvr>
                                    </p:animEffect>
                                  </p:childTnLst>
                                </p:cTn>
                              </p:par>
                            </p:childTnLst>
                          </p:cTn>
                        </p:par>
                        <p:par>
                          <p:cTn id="39" fill="hold">
                            <p:stCondLst>
                              <p:cond delay="2100"/>
                            </p:stCondLst>
                            <p:childTnLst>
                              <p:par>
                                <p:cTn id="40" presetID="53" presetClass="entr" presetSubtype="16"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500" fill="hold"/>
                                        <p:tgtEl>
                                          <p:spTgt spid="3"/>
                                        </p:tgtEl>
                                        <p:attrNameLst>
                                          <p:attrName>ppt_w</p:attrName>
                                        </p:attrNameLst>
                                      </p:cBhvr>
                                      <p:tavLst>
                                        <p:tav tm="0">
                                          <p:val>
                                            <p:fltVal val="0"/>
                                          </p:val>
                                        </p:tav>
                                        <p:tav tm="100000">
                                          <p:val>
                                            <p:strVal val="#ppt_w"/>
                                          </p:val>
                                        </p:tav>
                                      </p:tavLst>
                                    </p:anim>
                                    <p:anim calcmode="lin" valueType="num">
                                      <p:cBhvr>
                                        <p:cTn id="43" dur="500" fill="hold"/>
                                        <p:tgtEl>
                                          <p:spTgt spid="3"/>
                                        </p:tgtEl>
                                        <p:attrNameLst>
                                          <p:attrName>ppt_h</p:attrName>
                                        </p:attrNameLst>
                                      </p:cBhvr>
                                      <p:tavLst>
                                        <p:tav tm="0">
                                          <p:val>
                                            <p:fltVal val="0"/>
                                          </p:val>
                                        </p:tav>
                                        <p:tav tm="100000">
                                          <p:val>
                                            <p:strVal val="#ppt_h"/>
                                          </p:val>
                                        </p:tav>
                                      </p:tavLst>
                                    </p:anim>
                                    <p:animEffect transition="in" filter="fade">
                                      <p:cBhvr>
                                        <p:cTn id="44" dur="500"/>
                                        <p:tgtEl>
                                          <p:spTgt spid="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Effect transition="in" filter="fade">
                                      <p:cBhvr>
                                        <p:cTn id="49" dur="500"/>
                                        <p:tgtEl>
                                          <p:spTgt spid="1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p:cTn id="52" dur="500" fill="hold"/>
                                        <p:tgtEl>
                                          <p:spTgt spid="4"/>
                                        </p:tgtEl>
                                        <p:attrNameLst>
                                          <p:attrName>ppt_w</p:attrName>
                                        </p:attrNameLst>
                                      </p:cBhvr>
                                      <p:tavLst>
                                        <p:tav tm="0">
                                          <p:val>
                                            <p:fltVal val="0"/>
                                          </p:val>
                                        </p:tav>
                                        <p:tav tm="100000">
                                          <p:val>
                                            <p:strVal val="#ppt_w"/>
                                          </p:val>
                                        </p:tav>
                                      </p:tavLst>
                                    </p:anim>
                                    <p:anim calcmode="lin" valueType="num">
                                      <p:cBhvr>
                                        <p:cTn id="53" dur="500" fill="hold"/>
                                        <p:tgtEl>
                                          <p:spTgt spid="4"/>
                                        </p:tgtEl>
                                        <p:attrNameLst>
                                          <p:attrName>ppt_h</p:attrName>
                                        </p:attrNameLst>
                                      </p:cBhvr>
                                      <p:tavLst>
                                        <p:tav tm="0">
                                          <p:val>
                                            <p:fltVal val="0"/>
                                          </p:val>
                                        </p:tav>
                                        <p:tav tm="100000">
                                          <p:val>
                                            <p:strVal val="#ppt_h"/>
                                          </p:val>
                                        </p:tav>
                                      </p:tavLst>
                                    </p:anim>
                                    <p:animEffect transition="in" filter="fade">
                                      <p:cBhvr>
                                        <p:cTn id="54" dur="500"/>
                                        <p:tgtEl>
                                          <p:spTgt spid="4"/>
                                        </p:tgtEl>
                                      </p:cBhvr>
                                    </p:animEffect>
                                  </p:childTnLst>
                                </p:cTn>
                              </p:par>
                              <p:par>
                                <p:cTn id="55" presetID="53" presetClass="entr" presetSubtype="16" fill="hold" nodeType="withEffect">
                                  <p:stCondLst>
                                    <p:cond delay="0"/>
                                  </p:stCondLst>
                                  <p:childTnLst>
                                    <p:set>
                                      <p:cBhvr>
                                        <p:cTn id="56" dur="1" fill="hold">
                                          <p:stCondLst>
                                            <p:cond delay="0"/>
                                          </p:stCondLst>
                                        </p:cTn>
                                        <p:tgtEl>
                                          <p:spTgt spid="66"/>
                                        </p:tgtEl>
                                        <p:attrNameLst>
                                          <p:attrName>style.visibility</p:attrName>
                                        </p:attrNameLst>
                                      </p:cBhvr>
                                      <p:to>
                                        <p:strVal val="visible"/>
                                      </p:to>
                                    </p:set>
                                    <p:anim calcmode="lin" valueType="num">
                                      <p:cBhvr>
                                        <p:cTn id="57" dur="500" fill="hold"/>
                                        <p:tgtEl>
                                          <p:spTgt spid="66"/>
                                        </p:tgtEl>
                                        <p:attrNameLst>
                                          <p:attrName>ppt_w</p:attrName>
                                        </p:attrNameLst>
                                      </p:cBhvr>
                                      <p:tavLst>
                                        <p:tav tm="0">
                                          <p:val>
                                            <p:fltVal val="0"/>
                                          </p:val>
                                        </p:tav>
                                        <p:tav tm="100000">
                                          <p:val>
                                            <p:strVal val="#ppt_w"/>
                                          </p:val>
                                        </p:tav>
                                      </p:tavLst>
                                    </p:anim>
                                    <p:anim calcmode="lin" valueType="num">
                                      <p:cBhvr>
                                        <p:cTn id="58" dur="500" fill="hold"/>
                                        <p:tgtEl>
                                          <p:spTgt spid="66"/>
                                        </p:tgtEl>
                                        <p:attrNameLst>
                                          <p:attrName>ppt_h</p:attrName>
                                        </p:attrNameLst>
                                      </p:cBhvr>
                                      <p:tavLst>
                                        <p:tav tm="0">
                                          <p:val>
                                            <p:fltVal val="0"/>
                                          </p:val>
                                        </p:tav>
                                        <p:tav tm="100000">
                                          <p:val>
                                            <p:strVal val="#ppt_h"/>
                                          </p:val>
                                        </p:tav>
                                      </p:tavLst>
                                    </p:anim>
                                    <p:animEffect transition="in" filter="fade">
                                      <p:cBhvr>
                                        <p:cTn id="59" dur="500"/>
                                        <p:tgtEl>
                                          <p:spTgt spid="66"/>
                                        </p:tgtEl>
                                      </p:cBhvr>
                                    </p:animEffect>
                                  </p:childTnLst>
                                </p:cTn>
                              </p:par>
                            </p:childTnLst>
                          </p:cTn>
                        </p:par>
                        <p:par>
                          <p:cTn id="60" fill="hold">
                            <p:stCondLst>
                              <p:cond delay="2600"/>
                            </p:stCondLst>
                            <p:childTnLst>
                              <p:par>
                                <p:cTn id="61" presetID="53" presetClass="entr" presetSubtype="16"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p:cTn id="63" dur="500" fill="hold"/>
                                        <p:tgtEl>
                                          <p:spTgt spid="15"/>
                                        </p:tgtEl>
                                        <p:attrNameLst>
                                          <p:attrName>ppt_w</p:attrName>
                                        </p:attrNameLst>
                                      </p:cBhvr>
                                      <p:tavLst>
                                        <p:tav tm="0">
                                          <p:val>
                                            <p:fltVal val="0"/>
                                          </p:val>
                                        </p:tav>
                                        <p:tav tm="100000">
                                          <p:val>
                                            <p:strVal val="#ppt_w"/>
                                          </p:val>
                                        </p:tav>
                                      </p:tavLst>
                                    </p:anim>
                                    <p:anim calcmode="lin" valueType="num">
                                      <p:cBhvr>
                                        <p:cTn id="64" dur="500" fill="hold"/>
                                        <p:tgtEl>
                                          <p:spTgt spid="15"/>
                                        </p:tgtEl>
                                        <p:attrNameLst>
                                          <p:attrName>ppt_h</p:attrName>
                                        </p:attrNameLst>
                                      </p:cBhvr>
                                      <p:tavLst>
                                        <p:tav tm="0">
                                          <p:val>
                                            <p:fltVal val="0"/>
                                          </p:val>
                                        </p:tav>
                                        <p:tav tm="100000">
                                          <p:val>
                                            <p:strVal val="#ppt_h"/>
                                          </p:val>
                                        </p:tav>
                                      </p:tavLst>
                                    </p:anim>
                                    <p:animEffect transition="in" filter="fade">
                                      <p:cBhvr>
                                        <p:cTn id="65" dur="500"/>
                                        <p:tgtEl>
                                          <p:spTgt spid="15"/>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p:cTn id="68" dur="500" fill="hold"/>
                                        <p:tgtEl>
                                          <p:spTgt spid="16"/>
                                        </p:tgtEl>
                                        <p:attrNameLst>
                                          <p:attrName>ppt_w</p:attrName>
                                        </p:attrNameLst>
                                      </p:cBhvr>
                                      <p:tavLst>
                                        <p:tav tm="0">
                                          <p:val>
                                            <p:fltVal val="0"/>
                                          </p:val>
                                        </p:tav>
                                        <p:tav tm="100000">
                                          <p:val>
                                            <p:strVal val="#ppt_w"/>
                                          </p:val>
                                        </p:tav>
                                      </p:tavLst>
                                    </p:anim>
                                    <p:anim calcmode="lin" valueType="num">
                                      <p:cBhvr>
                                        <p:cTn id="69" dur="500" fill="hold"/>
                                        <p:tgtEl>
                                          <p:spTgt spid="16"/>
                                        </p:tgtEl>
                                        <p:attrNameLst>
                                          <p:attrName>ppt_h</p:attrName>
                                        </p:attrNameLst>
                                      </p:cBhvr>
                                      <p:tavLst>
                                        <p:tav tm="0">
                                          <p:val>
                                            <p:fltVal val="0"/>
                                          </p:val>
                                        </p:tav>
                                        <p:tav tm="100000">
                                          <p:val>
                                            <p:strVal val="#ppt_h"/>
                                          </p:val>
                                        </p:tav>
                                      </p:tavLst>
                                    </p:anim>
                                    <p:animEffect transition="in" filter="fade">
                                      <p:cBhvr>
                                        <p:cTn id="70" dur="500"/>
                                        <p:tgtEl>
                                          <p:spTgt spid="16"/>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ppt_w</p:attrName>
                                        </p:attrNameLst>
                                      </p:cBhvr>
                                      <p:tavLst>
                                        <p:tav tm="0">
                                          <p:val>
                                            <p:fltVal val="0"/>
                                          </p:val>
                                        </p:tav>
                                        <p:tav tm="100000">
                                          <p:val>
                                            <p:strVal val="#ppt_w"/>
                                          </p:val>
                                        </p:tav>
                                      </p:tavLst>
                                    </p:anim>
                                    <p:anim calcmode="lin" valueType="num">
                                      <p:cBhvr>
                                        <p:cTn id="74" dur="500" fill="hold"/>
                                        <p:tgtEl>
                                          <p:spTgt spid="20"/>
                                        </p:tgtEl>
                                        <p:attrNameLst>
                                          <p:attrName>ppt_h</p:attrName>
                                        </p:attrNameLst>
                                      </p:cBhvr>
                                      <p:tavLst>
                                        <p:tav tm="0">
                                          <p:val>
                                            <p:fltVal val="0"/>
                                          </p:val>
                                        </p:tav>
                                        <p:tav tm="100000">
                                          <p:val>
                                            <p:strVal val="#ppt_h"/>
                                          </p:val>
                                        </p:tav>
                                      </p:tavLst>
                                    </p:anim>
                                    <p:animEffect transition="in" filter="fade">
                                      <p:cBhvr>
                                        <p:cTn id="75" dur="500"/>
                                        <p:tgtEl>
                                          <p:spTgt spid="20"/>
                                        </p:tgtEl>
                                      </p:cBhvr>
                                    </p:animEffect>
                                  </p:childTnLst>
                                </p:cTn>
                              </p:par>
                              <p:par>
                                <p:cTn id="76" presetID="53" presetClass="entr" presetSubtype="16" fill="hold" nodeType="withEffect">
                                  <p:stCondLst>
                                    <p:cond delay="0"/>
                                  </p:stCondLst>
                                  <p:childTnLst>
                                    <p:set>
                                      <p:cBhvr>
                                        <p:cTn id="77" dur="1" fill="hold">
                                          <p:stCondLst>
                                            <p:cond delay="0"/>
                                          </p:stCondLst>
                                        </p:cTn>
                                        <p:tgtEl>
                                          <p:spTgt spid="24"/>
                                        </p:tgtEl>
                                        <p:attrNameLst>
                                          <p:attrName>style.visibility</p:attrName>
                                        </p:attrNameLst>
                                      </p:cBhvr>
                                      <p:to>
                                        <p:strVal val="visible"/>
                                      </p:to>
                                    </p:set>
                                    <p:anim calcmode="lin" valueType="num">
                                      <p:cBhvr>
                                        <p:cTn id="78" dur="500" fill="hold"/>
                                        <p:tgtEl>
                                          <p:spTgt spid="24"/>
                                        </p:tgtEl>
                                        <p:attrNameLst>
                                          <p:attrName>ppt_w</p:attrName>
                                        </p:attrNameLst>
                                      </p:cBhvr>
                                      <p:tavLst>
                                        <p:tav tm="0">
                                          <p:val>
                                            <p:fltVal val="0"/>
                                          </p:val>
                                        </p:tav>
                                        <p:tav tm="100000">
                                          <p:val>
                                            <p:strVal val="#ppt_w"/>
                                          </p:val>
                                        </p:tav>
                                      </p:tavLst>
                                    </p:anim>
                                    <p:anim calcmode="lin" valueType="num">
                                      <p:cBhvr>
                                        <p:cTn id="79" dur="500" fill="hold"/>
                                        <p:tgtEl>
                                          <p:spTgt spid="24"/>
                                        </p:tgtEl>
                                        <p:attrNameLst>
                                          <p:attrName>ppt_h</p:attrName>
                                        </p:attrNameLst>
                                      </p:cBhvr>
                                      <p:tavLst>
                                        <p:tav tm="0">
                                          <p:val>
                                            <p:fltVal val="0"/>
                                          </p:val>
                                        </p:tav>
                                        <p:tav tm="100000">
                                          <p:val>
                                            <p:strVal val="#ppt_h"/>
                                          </p:val>
                                        </p:tav>
                                      </p:tavLst>
                                    </p:anim>
                                    <p:animEffect transition="in" filter="fade">
                                      <p:cBhvr>
                                        <p:cTn id="80" dur="500"/>
                                        <p:tgtEl>
                                          <p:spTgt spid="24"/>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1"/>
                                        </p:tgtEl>
                                        <p:attrNameLst>
                                          <p:attrName>style.visibility</p:attrName>
                                        </p:attrNameLst>
                                      </p:cBhvr>
                                      <p:to>
                                        <p:strVal val="visible"/>
                                      </p:to>
                                    </p:set>
                                    <p:anim calcmode="lin" valueType="num">
                                      <p:cBhvr>
                                        <p:cTn id="83" dur="500" fill="hold"/>
                                        <p:tgtEl>
                                          <p:spTgt spid="31"/>
                                        </p:tgtEl>
                                        <p:attrNameLst>
                                          <p:attrName>ppt_w</p:attrName>
                                        </p:attrNameLst>
                                      </p:cBhvr>
                                      <p:tavLst>
                                        <p:tav tm="0">
                                          <p:val>
                                            <p:fltVal val="0"/>
                                          </p:val>
                                        </p:tav>
                                        <p:tav tm="100000">
                                          <p:val>
                                            <p:strVal val="#ppt_w"/>
                                          </p:val>
                                        </p:tav>
                                      </p:tavLst>
                                    </p:anim>
                                    <p:anim calcmode="lin" valueType="num">
                                      <p:cBhvr>
                                        <p:cTn id="84" dur="500" fill="hold"/>
                                        <p:tgtEl>
                                          <p:spTgt spid="31"/>
                                        </p:tgtEl>
                                        <p:attrNameLst>
                                          <p:attrName>ppt_h</p:attrName>
                                        </p:attrNameLst>
                                      </p:cBhvr>
                                      <p:tavLst>
                                        <p:tav tm="0">
                                          <p:val>
                                            <p:fltVal val="0"/>
                                          </p:val>
                                        </p:tav>
                                        <p:tav tm="100000">
                                          <p:val>
                                            <p:strVal val="#ppt_h"/>
                                          </p:val>
                                        </p:tav>
                                      </p:tavLst>
                                    </p:anim>
                                    <p:animEffect transition="in" filter="fade">
                                      <p:cBhvr>
                                        <p:cTn id="85" dur="500"/>
                                        <p:tgtEl>
                                          <p:spTgt spid="31"/>
                                        </p:tgtEl>
                                      </p:cBhvr>
                                    </p:animEffect>
                                  </p:childTnLst>
                                </p:cTn>
                              </p:par>
                              <p:par>
                                <p:cTn id="86" presetID="53" presetClass="entr" presetSubtype="16" fill="hold" nodeType="withEffect">
                                  <p:stCondLst>
                                    <p:cond delay="0"/>
                                  </p:stCondLst>
                                  <p:childTnLst>
                                    <p:set>
                                      <p:cBhvr>
                                        <p:cTn id="87" dur="1" fill="hold">
                                          <p:stCondLst>
                                            <p:cond delay="0"/>
                                          </p:stCondLst>
                                        </p:cTn>
                                        <p:tgtEl>
                                          <p:spTgt spid="35"/>
                                        </p:tgtEl>
                                        <p:attrNameLst>
                                          <p:attrName>style.visibility</p:attrName>
                                        </p:attrNameLst>
                                      </p:cBhvr>
                                      <p:to>
                                        <p:strVal val="visible"/>
                                      </p:to>
                                    </p:set>
                                    <p:anim calcmode="lin" valueType="num">
                                      <p:cBhvr>
                                        <p:cTn id="88" dur="500" fill="hold"/>
                                        <p:tgtEl>
                                          <p:spTgt spid="35"/>
                                        </p:tgtEl>
                                        <p:attrNameLst>
                                          <p:attrName>ppt_w</p:attrName>
                                        </p:attrNameLst>
                                      </p:cBhvr>
                                      <p:tavLst>
                                        <p:tav tm="0">
                                          <p:val>
                                            <p:fltVal val="0"/>
                                          </p:val>
                                        </p:tav>
                                        <p:tav tm="100000">
                                          <p:val>
                                            <p:strVal val="#ppt_w"/>
                                          </p:val>
                                        </p:tav>
                                      </p:tavLst>
                                    </p:anim>
                                    <p:anim calcmode="lin" valueType="num">
                                      <p:cBhvr>
                                        <p:cTn id="89" dur="500" fill="hold"/>
                                        <p:tgtEl>
                                          <p:spTgt spid="35"/>
                                        </p:tgtEl>
                                        <p:attrNameLst>
                                          <p:attrName>ppt_h</p:attrName>
                                        </p:attrNameLst>
                                      </p:cBhvr>
                                      <p:tavLst>
                                        <p:tav tm="0">
                                          <p:val>
                                            <p:fltVal val="0"/>
                                          </p:val>
                                        </p:tav>
                                        <p:tav tm="100000">
                                          <p:val>
                                            <p:strVal val="#ppt_h"/>
                                          </p:val>
                                        </p:tav>
                                      </p:tavLst>
                                    </p:anim>
                                    <p:animEffect transition="in" filter="fade">
                                      <p:cBhvr>
                                        <p:cTn id="90" dur="500"/>
                                        <p:tgtEl>
                                          <p:spTgt spid="35"/>
                                        </p:tgtEl>
                                      </p:cBhvr>
                                    </p:animEffect>
                                  </p:childTnLst>
                                </p:cTn>
                              </p:par>
                              <p:par>
                                <p:cTn id="91" presetID="53" presetClass="entr" presetSubtype="16" fill="hold" nodeType="withEffect">
                                  <p:stCondLst>
                                    <p:cond delay="0"/>
                                  </p:stCondLst>
                                  <p:childTnLst>
                                    <p:set>
                                      <p:cBhvr>
                                        <p:cTn id="92" dur="1" fill="hold">
                                          <p:stCondLst>
                                            <p:cond delay="0"/>
                                          </p:stCondLst>
                                        </p:cTn>
                                        <p:tgtEl>
                                          <p:spTgt spid="41"/>
                                        </p:tgtEl>
                                        <p:attrNameLst>
                                          <p:attrName>style.visibility</p:attrName>
                                        </p:attrNameLst>
                                      </p:cBhvr>
                                      <p:to>
                                        <p:strVal val="visible"/>
                                      </p:to>
                                    </p:set>
                                    <p:anim calcmode="lin" valueType="num">
                                      <p:cBhvr>
                                        <p:cTn id="93" dur="500" fill="hold"/>
                                        <p:tgtEl>
                                          <p:spTgt spid="41"/>
                                        </p:tgtEl>
                                        <p:attrNameLst>
                                          <p:attrName>ppt_w</p:attrName>
                                        </p:attrNameLst>
                                      </p:cBhvr>
                                      <p:tavLst>
                                        <p:tav tm="0">
                                          <p:val>
                                            <p:fltVal val="0"/>
                                          </p:val>
                                        </p:tav>
                                        <p:tav tm="100000">
                                          <p:val>
                                            <p:strVal val="#ppt_w"/>
                                          </p:val>
                                        </p:tav>
                                      </p:tavLst>
                                    </p:anim>
                                    <p:anim calcmode="lin" valueType="num">
                                      <p:cBhvr>
                                        <p:cTn id="94" dur="500" fill="hold"/>
                                        <p:tgtEl>
                                          <p:spTgt spid="41"/>
                                        </p:tgtEl>
                                        <p:attrNameLst>
                                          <p:attrName>ppt_h</p:attrName>
                                        </p:attrNameLst>
                                      </p:cBhvr>
                                      <p:tavLst>
                                        <p:tav tm="0">
                                          <p:val>
                                            <p:fltVal val="0"/>
                                          </p:val>
                                        </p:tav>
                                        <p:tav tm="100000">
                                          <p:val>
                                            <p:strVal val="#ppt_h"/>
                                          </p:val>
                                        </p:tav>
                                      </p:tavLst>
                                    </p:anim>
                                    <p:animEffect transition="in" filter="fade">
                                      <p:cBhvr>
                                        <p:cTn id="95" dur="500"/>
                                        <p:tgtEl>
                                          <p:spTgt spid="41"/>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47"/>
                                        </p:tgtEl>
                                        <p:attrNameLst>
                                          <p:attrName>style.visibility</p:attrName>
                                        </p:attrNameLst>
                                      </p:cBhvr>
                                      <p:to>
                                        <p:strVal val="visible"/>
                                      </p:to>
                                    </p:set>
                                    <p:anim calcmode="lin" valueType="num">
                                      <p:cBhvr>
                                        <p:cTn id="98" dur="500" fill="hold"/>
                                        <p:tgtEl>
                                          <p:spTgt spid="47"/>
                                        </p:tgtEl>
                                        <p:attrNameLst>
                                          <p:attrName>ppt_w</p:attrName>
                                        </p:attrNameLst>
                                      </p:cBhvr>
                                      <p:tavLst>
                                        <p:tav tm="0">
                                          <p:val>
                                            <p:fltVal val="0"/>
                                          </p:val>
                                        </p:tav>
                                        <p:tav tm="100000">
                                          <p:val>
                                            <p:strVal val="#ppt_w"/>
                                          </p:val>
                                        </p:tav>
                                      </p:tavLst>
                                    </p:anim>
                                    <p:anim calcmode="lin" valueType="num">
                                      <p:cBhvr>
                                        <p:cTn id="99" dur="500" fill="hold"/>
                                        <p:tgtEl>
                                          <p:spTgt spid="47"/>
                                        </p:tgtEl>
                                        <p:attrNameLst>
                                          <p:attrName>ppt_h</p:attrName>
                                        </p:attrNameLst>
                                      </p:cBhvr>
                                      <p:tavLst>
                                        <p:tav tm="0">
                                          <p:val>
                                            <p:fltVal val="0"/>
                                          </p:val>
                                        </p:tav>
                                        <p:tav tm="100000">
                                          <p:val>
                                            <p:strVal val="#ppt_h"/>
                                          </p:val>
                                        </p:tav>
                                      </p:tavLst>
                                    </p:anim>
                                    <p:animEffect transition="in" filter="fade">
                                      <p:cBhvr>
                                        <p:cTn id="100" dur="500"/>
                                        <p:tgtEl>
                                          <p:spTgt spid="47"/>
                                        </p:tgtEl>
                                      </p:cBhvr>
                                    </p:animEffect>
                                  </p:childTnLst>
                                </p:cTn>
                              </p:par>
                              <p:par>
                                <p:cTn id="101" presetID="53" presetClass="entr" presetSubtype="16" fill="hold" nodeType="withEffect">
                                  <p:stCondLst>
                                    <p:cond delay="0"/>
                                  </p:stCondLst>
                                  <p:childTnLst>
                                    <p:set>
                                      <p:cBhvr>
                                        <p:cTn id="102" dur="1" fill="hold">
                                          <p:stCondLst>
                                            <p:cond delay="0"/>
                                          </p:stCondLst>
                                        </p:cTn>
                                        <p:tgtEl>
                                          <p:spTgt spid="51"/>
                                        </p:tgtEl>
                                        <p:attrNameLst>
                                          <p:attrName>style.visibility</p:attrName>
                                        </p:attrNameLst>
                                      </p:cBhvr>
                                      <p:to>
                                        <p:strVal val="visible"/>
                                      </p:to>
                                    </p:set>
                                    <p:anim calcmode="lin" valueType="num">
                                      <p:cBhvr>
                                        <p:cTn id="103" dur="500" fill="hold"/>
                                        <p:tgtEl>
                                          <p:spTgt spid="51"/>
                                        </p:tgtEl>
                                        <p:attrNameLst>
                                          <p:attrName>ppt_w</p:attrName>
                                        </p:attrNameLst>
                                      </p:cBhvr>
                                      <p:tavLst>
                                        <p:tav tm="0">
                                          <p:val>
                                            <p:fltVal val="0"/>
                                          </p:val>
                                        </p:tav>
                                        <p:tav tm="100000">
                                          <p:val>
                                            <p:strVal val="#ppt_w"/>
                                          </p:val>
                                        </p:tav>
                                      </p:tavLst>
                                    </p:anim>
                                    <p:anim calcmode="lin" valueType="num">
                                      <p:cBhvr>
                                        <p:cTn id="104" dur="500" fill="hold"/>
                                        <p:tgtEl>
                                          <p:spTgt spid="51"/>
                                        </p:tgtEl>
                                        <p:attrNameLst>
                                          <p:attrName>ppt_h</p:attrName>
                                        </p:attrNameLst>
                                      </p:cBhvr>
                                      <p:tavLst>
                                        <p:tav tm="0">
                                          <p:val>
                                            <p:fltVal val="0"/>
                                          </p:val>
                                        </p:tav>
                                        <p:tav tm="100000">
                                          <p:val>
                                            <p:strVal val="#ppt_h"/>
                                          </p:val>
                                        </p:tav>
                                      </p:tavLst>
                                    </p:anim>
                                    <p:animEffect transition="in" filter="fade">
                                      <p:cBhvr>
                                        <p:cTn id="105" dur="500"/>
                                        <p:tgtEl>
                                          <p:spTgt spid="51"/>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 calcmode="lin" valueType="num">
                                      <p:cBhvr>
                                        <p:cTn id="108" dur="500" fill="hold"/>
                                        <p:tgtEl>
                                          <p:spTgt spid="58"/>
                                        </p:tgtEl>
                                        <p:attrNameLst>
                                          <p:attrName>ppt_w</p:attrName>
                                        </p:attrNameLst>
                                      </p:cBhvr>
                                      <p:tavLst>
                                        <p:tav tm="0">
                                          <p:val>
                                            <p:fltVal val="0"/>
                                          </p:val>
                                        </p:tav>
                                        <p:tav tm="100000">
                                          <p:val>
                                            <p:strVal val="#ppt_w"/>
                                          </p:val>
                                        </p:tav>
                                      </p:tavLst>
                                    </p:anim>
                                    <p:anim calcmode="lin" valueType="num">
                                      <p:cBhvr>
                                        <p:cTn id="109" dur="500" fill="hold"/>
                                        <p:tgtEl>
                                          <p:spTgt spid="58"/>
                                        </p:tgtEl>
                                        <p:attrNameLst>
                                          <p:attrName>ppt_h</p:attrName>
                                        </p:attrNameLst>
                                      </p:cBhvr>
                                      <p:tavLst>
                                        <p:tav tm="0">
                                          <p:val>
                                            <p:fltVal val="0"/>
                                          </p:val>
                                        </p:tav>
                                        <p:tav tm="100000">
                                          <p:val>
                                            <p:strVal val="#ppt_h"/>
                                          </p:val>
                                        </p:tav>
                                      </p:tavLst>
                                    </p:anim>
                                    <p:animEffect transition="in" filter="fade">
                                      <p:cBhvr>
                                        <p:cTn id="110" dur="500"/>
                                        <p:tgtEl>
                                          <p:spTgt spid="58"/>
                                        </p:tgtEl>
                                      </p:cBhvr>
                                    </p:animEffect>
                                  </p:childTnLst>
                                </p:cTn>
                              </p:par>
                              <p:par>
                                <p:cTn id="111" presetID="53" presetClass="entr" presetSubtype="16" fill="hold" nodeType="withEffect">
                                  <p:stCondLst>
                                    <p:cond delay="0"/>
                                  </p:stCondLst>
                                  <p:childTnLst>
                                    <p:set>
                                      <p:cBhvr>
                                        <p:cTn id="112" dur="1" fill="hold">
                                          <p:stCondLst>
                                            <p:cond delay="0"/>
                                          </p:stCondLst>
                                        </p:cTn>
                                        <p:tgtEl>
                                          <p:spTgt spid="62"/>
                                        </p:tgtEl>
                                        <p:attrNameLst>
                                          <p:attrName>style.visibility</p:attrName>
                                        </p:attrNameLst>
                                      </p:cBhvr>
                                      <p:to>
                                        <p:strVal val="visible"/>
                                      </p:to>
                                    </p:set>
                                    <p:anim calcmode="lin" valueType="num">
                                      <p:cBhvr>
                                        <p:cTn id="113" dur="500" fill="hold"/>
                                        <p:tgtEl>
                                          <p:spTgt spid="62"/>
                                        </p:tgtEl>
                                        <p:attrNameLst>
                                          <p:attrName>ppt_w</p:attrName>
                                        </p:attrNameLst>
                                      </p:cBhvr>
                                      <p:tavLst>
                                        <p:tav tm="0">
                                          <p:val>
                                            <p:fltVal val="0"/>
                                          </p:val>
                                        </p:tav>
                                        <p:tav tm="100000">
                                          <p:val>
                                            <p:strVal val="#ppt_w"/>
                                          </p:val>
                                        </p:tav>
                                      </p:tavLst>
                                    </p:anim>
                                    <p:anim calcmode="lin" valueType="num">
                                      <p:cBhvr>
                                        <p:cTn id="114" dur="500" fill="hold"/>
                                        <p:tgtEl>
                                          <p:spTgt spid="62"/>
                                        </p:tgtEl>
                                        <p:attrNameLst>
                                          <p:attrName>ppt_h</p:attrName>
                                        </p:attrNameLst>
                                      </p:cBhvr>
                                      <p:tavLst>
                                        <p:tav tm="0">
                                          <p:val>
                                            <p:fltVal val="0"/>
                                          </p:val>
                                        </p:tav>
                                        <p:tav tm="100000">
                                          <p:val>
                                            <p:strVal val="#ppt_h"/>
                                          </p:val>
                                        </p:tav>
                                      </p:tavLst>
                                    </p:anim>
                                    <p:animEffect transition="in" filter="fade">
                                      <p:cBhvr>
                                        <p:cTn id="115" dur="500"/>
                                        <p:tgtEl>
                                          <p:spTgt spid="62"/>
                                        </p:tgtEl>
                                      </p:cBhvr>
                                    </p:animEffect>
                                  </p:childTnLst>
                                </p:cTn>
                              </p:par>
                            </p:childTnLst>
                          </p:cTn>
                        </p:par>
                        <p:par>
                          <p:cTn id="116" fill="hold">
                            <p:stCondLst>
                              <p:cond delay="3100"/>
                            </p:stCondLst>
                            <p:childTnLst>
                              <p:par>
                                <p:cTn id="117" presetID="22" presetClass="entr" presetSubtype="8" fill="hold" grpId="0" nodeType="afterEffect">
                                  <p:stCondLst>
                                    <p:cond delay="0"/>
                                  </p:stCondLst>
                                  <p:childTnLst>
                                    <p:set>
                                      <p:cBhvr>
                                        <p:cTn id="118" dur="1" fill="hold">
                                          <p:stCondLst>
                                            <p:cond delay="0"/>
                                          </p:stCondLst>
                                        </p:cTn>
                                        <p:tgtEl>
                                          <p:spTgt spid="12"/>
                                        </p:tgtEl>
                                        <p:attrNameLst>
                                          <p:attrName>style.visibility</p:attrName>
                                        </p:attrNameLst>
                                      </p:cBhvr>
                                      <p:to>
                                        <p:strVal val="visible"/>
                                      </p:to>
                                    </p:set>
                                    <p:animEffect transition="in" filter="wipe(left)">
                                      <p:cBhvr>
                                        <p:cTn id="119" dur="500"/>
                                        <p:tgtEl>
                                          <p:spTgt spid="12"/>
                                        </p:tgtEl>
                                      </p:cBhvr>
                                    </p:animEffect>
                                  </p:childTnLst>
                                </p:cTn>
                              </p:par>
                              <p:par>
                                <p:cTn id="120" presetID="22" presetClass="entr" presetSubtype="8" fill="hold" grpId="0" nodeType="withEffect">
                                  <p:stCondLst>
                                    <p:cond delay="0"/>
                                  </p:stCondLst>
                                  <p:childTnLst>
                                    <p:set>
                                      <p:cBhvr>
                                        <p:cTn id="121" dur="1" fill="hold">
                                          <p:stCondLst>
                                            <p:cond delay="0"/>
                                          </p:stCondLst>
                                        </p:cTn>
                                        <p:tgtEl>
                                          <p:spTgt spid="17"/>
                                        </p:tgtEl>
                                        <p:attrNameLst>
                                          <p:attrName>style.visibility</p:attrName>
                                        </p:attrNameLst>
                                      </p:cBhvr>
                                      <p:to>
                                        <p:strVal val="visible"/>
                                      </p:to>
                                    </p:set>
                                    <p:animEffect transition="in" filter="wipe(left)">
                                      <p:cBhvr>
                                        <p:cTn id="122" dur="500"/>
                                        <p:tgtEl>
                                          <p:spTgt spid="17"/>
                                        </p:tgtEl>
                                      </p:cBhvr>
                                    </p:animEffect>
                                  </p:childTnLst>
                                </p:cTn>
                              </p:par>
                              <p:par>
                                <p:cTn id="123" presetID="22" presetClass="entr" presetSubtype="8" fill="hold" grpId="0" nodeType="withEffect">
                                  <p:stCondLst>
                                    <p:cond delay="0"/>
                                  </p:stCondLst>
                                  <p:childTnLst>
                                    <p:set>
                                      <p:cBhvr>
                                        <p:cTn id="124" dur="1" fill="hold">
                                          <p:stCondLst>
                                            <p:cond delay="0"/>
                                          </p:stCondLst>
                                        </p:cTn>
                                        <p:tgtEl>
                                          <p:spTgt spid="21"/>
                                        </p:tgtEl>
                                        <p:attrNameLst>
                                          <p:attrName>style.visibility</p:attrName>
                                        </p:attrNameLst>
                                      </p:cBhvr>
                                      <p:to>
                                        <p:strVal val="visible"/>
                                      </p:to>
                                    </p:set>
                                    <p:animEffect transition="in" filter="wipe(left)">
                                      <p:cBhvr>
                                        <p:cTn id="125" dur="500"/>
                                        <p:tgtEl>
                                          <p:spTgt spid="21"/>
                                        </p:tgtEl>
                                      </p:cBhvr>
                                    </p:animEffect>
                                  </p:childTnLst>
                                </p:cTn>
                              </p:par>
                              <p:par>
                                <p:cTn id="126" presetID="22" presetClass="entr" presetSubtype="8" fill="hold" grpId="0" nodeType="withEffect">
                                  <p:stCondLst>
                                    <p:cond delay="0"/>
                                  </p:stCondLst>
                                  <p:childTnLst>
                                    <p:set>
                                      <p:cBhvr>
                                        <p:cTn id="127" dur="1" fill="hold">
                                          <p:stCondLst>
                                            <p:cond delay="0"/>
                                          </p:stCondLst>
                                        </p:cTn>
                                        <p:tgtEl>
                                          <p:spTgt spid="28"/>
                                        </p:tgtEl>
                                        <p:attrNameLst>
                                          <p:attrName>style.visibility</p:attrName>
                                        </p:attrNameLst>
                                      </p:cBhvr>
                                      <p:to>
                                        <p:strVal val="visible"/>
                                      </p:to>
                                    </p:set>
                                    <p:animEffect transition="in" filter="wipe(left)">
                                      <p:cBhvr>
                                        <p:cTn id="128" dur="500"/>
                                        <p:tgtEl>
                                          <p:spTgt spid="28"/>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32"/>
                                        </p:tgtEl>
                                        <p:attrNameLst>
                                          <p:attrName>style.visibility</p:attrName>
                                        </p:attrNameLst>
                                      </p:cBhvr>
                                      <p:to>
                                        <p:strVal val="visible"/>
                                      </p:to>
                                    </p:set>
                                    <p:animEffect transition="in" filter="wipe(left)">
                                      <p:cBhvr>
                                        <p:cTn id="131" dur="500"/>
                                        <p:tgtEl>
                                          <p:spTgt spid="32"/>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38"/>
                                        </p:tgtEl>
                                        <p:attrNameLst>
                                          <p:attrName>style.visibility</p:attrName>
                                        </p:attrNameLst>
                                      </p:cBhvr>
                                      <p:to>
                                        <p:strVal val="visible"/>
                                      </p:to>
                                    </p:set>
                                    <p:animEffect transition="in" filter="wipe(left)">
                                      <p:cBhvr>
                                        <p:cTn id="134" dur="500"/>
                                        <p:tgtEl>
                                          <p:spTgt spid="38"/>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44"/>
                                        </p:tgtEl>
                                        <p:attrNameLst>
                                          <p:attrName>style.visibility</p:attrName>
                                        </p:attrNameLst>
                                      </p:cBhvr>
                                      <p:to>
                                        <p:strVal val="visible"/>
                                      </p:to>
                                    </p:set>
                                    <p:animEffect transition="in" filter="wipe(left)">
                                      <p:cBhvr>
                                        <p:cTn id="137" dur="500"/>
                                        <p:tgtEl>
                                          <p:spTgt spid="44"/>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48"/>
                                        </p:tgtEl>
                                        <p:attrNameLst>
                                          <p:attrName>style.visibility</p:attrName>
                                        </p:attrNameLst>
                                      </p:cBhvr>
                                      <p:to>
                                        <p:strVal val="visible"/>
                                      </p:to>
                                    </p:set>
                                    <p:animEffect transition="in" filter="wipe(left)">
                                      <p:cBhvr>
                                        <p:cTn id="140" dur="500"/>
                                        <p:tgtEl>
                                          <p:spTgt spid="48"/>
                                        </p:tgtEl>
                                      </p:cBhvr>
                                    </p:animEffect>
                                  </p:childTnLst>
                                </p:cTn>
                              </p:par>
                              <p:par>
                                <p:cTn id="141" presetID="22" presetClass="entr" presetSubtype="8" fill="hold" grpId="0" nodeType="withEffect">
                                  <p:stCondLst>
                                    <p:cond delay="0"/>
                                  </p:stCondLst>
                                  <p:childTnLst>
                                    <p:set>
                                      <p:cBhvr>
                                        <p:cTn id="142" dur="1" fill="hold">
                                          <p:stCondLst>
                                            <p:cond delay="0"/>
                                          </p:stCondLst>
                                        </p:cTn>
                                        <p:tgtEl>
                                          <p:spTgt spid="55"/>
                                        </p:tgtEl>
                                        <p:attrNameLst>
                                          <p:attrName>style.visibility</p:attrName>
                                        </p:attrNameLst>
                                      </p:cBhvr>
                                      <p:to>
                                        <p:strVal val="visible"/>
                                      </p:to>
                                    </p:set>
                                    <p:animEffect transition="in" filter="wipe(left)">
                                      <p:cBhvr>
                                        <p:cTn id="143" dur="500"/>
                                        <p:tgtEl>
                                          <p:spTgt spid="55"/>
                                        </p:tgtEl>
                                      </p:cBhvr>
                                    </p:animEffect>
                                  </p:childTnLst>
                                </p:cTn>
                              </p:par>
                              <p:par>
                                <p:cTn id="144" presetID="22" presetClass="entr" presetSubtype="8" fill="hold" grpId="0" nodeType="withEffect">
                                  <p:stCondLst>
                                    <p:cond delay="0"/>
                                  </p:stCondLst>
                                  <p:childTnLst>
                                    <p:set>
                                      <p:cBhvr>
                                        <p:cTn id="145" dur="1" fill="hold">
                                          <p:stCondLst>
                                            <p:cond delay="0"/>
                                          </p:stCondLst>
                                        </p:cTn>
                                        <p:tgtEl>
                                          <p:spTgt spid="59"/>
                                        </p:tgtEl>
                                        <p:attrNameLst>
                                          <p:attrName>style.visibility</p:attrName>
                                        </p:attrNameLst>
                                      </p:cBhvr>
                                      <p:to>
                                        <p:strVal val="visible"/>
                                      </p:to>
                                    </p:set>
                                    <p:animEffect transition="in" filter="wipe(left)">
                                      <p:cBhvr>
                                        <p:cTn id="146" dur="500"/>
                                        <p:tgtEl>
                                          <p:spTgt spid="59"/>
                                        </p:tgtEl>
                                      </p:cBhvr>
                                    </p:animEffect>
                                  </p:childTnLst>
                                </p:cTn>
                              </p:par>
                            </p:childTnLst>
                          </p:cTn>
                        </p:par>
                        <p:par>
                          <p:cTn id="147" fill="hold">
                            <p:stCondLst>
                              <p:cond delay="3600"/>
                            </p:stCondLst>
                            <p:childTnLst>
                              <p:par>
                                <p:cTn id="148" presetID="22" presetClass="entr" presetSubtype="8" fill="hold" grpId="0" nodeType="afterEffect">
                                  <p:stCondLst>
                                    <p:cond delay="0"/>
                                  </p:stCondLst>
                                  <p:childTnLst>
                                    <p:set>
                                      <p:cBhvr>
                                        <p:cTn id="149" dur="1" fill="hold">
                                          <p:stCondLst>
                                            <p:cond delay="0"/>
                                          </p:stCondLst>
                                        </p:cTn>
                                        <p:tgtEl>
                                          <p:spTgt spid="13"/>
                                        </p:tgtEl>
                                        <p:attrNameLst>
                                          <p:attrName>style.visibility</p:attrName>
                                        </p:attrNameLst>
                                      </p:cBhvr>
                                      <p:to>
                                        <p:strVal val="visible"/>
                                      </p:to>
                                    </p:set>
                                    <p:animEffect transition="in" filter="wipe(left)">
                                      <p:cBhvr>
                                        <p:cTn id="150" dur="500"/>
                                        <p:tgtEl>
                                          <p:spTgt spid="13"/>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18"/>
                                        </p:tgtEl>
                                        <p:attrNameLst>
                                          <p:attrName>style.visibility</p:attrName>
                                        </p:attrNameLst>
                                      </p:cBhvr>
                                      <p:to>
                                        <p:strVal val="visible"/>
                                      </p:to>
                                    </p:set>
                                    <p:animEffect transition="in" filter="wipe(left)">
                                      <p:cBhvr>
                                        <p:cTn id="153" dur="500"/>
                                        <p:tgtEl>
                                          <p:spTgt spid="18"/>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22"/>
                                        </p:tgtEl>
                                        <p:attrNameLst>
                                          <p:attrName>style.visibility</p:attrName>
                                        </p:attrNameLst>
                                      </p:cBhvr>
                                      <p:to>
                                        <p:strVal val="visible"/>
                                      </p:to>
                                    </p:set>
                                    <p:animEffect transition="in" filter="wipe(left)">
                                      <p:cBhvr>
                                        <p:cTn id="156" dur="500"/>
                                        <p:tgtEl>
                                          <p:spTgt spid="22"/>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29"/>
                                        </p:tgtEl>
                                        <p:attrNameLst>
                                          <p:attrName>style.visibility</p:attrName>
                                        </p:attrNameLst>
                                      </p:cBhvr>
                                      <p:to>
                                        <p:strVal val="visible"/>
                                      </p:to>
                                    </p:set>
                                    <p:animEffect transition="in" filter="wipe(left)">
                                      <p:cBhvr>
                                        <p:cTn id="159" dur="500"/>
                                        <p:tgtEl>
                                          <p:spTgt spid="29"/>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3"/>
                                        </p:tgtEl>
                                        <p:attrNameLst>
                                          <p:attrName>style.visibility</p:attrName>
                                        </p:attrNameLst>
                                      </p:cBhvr>
                                      <p:to>
                                        <p:strVal val="visible"/>
                                      </p:to>
                                    </p:set>
                                    <p:animEffect transition="in" filter="wipe(left)">
                                      <p:cBhvr>
                                        <p:cTn id="162" dur="500"/>
                                        <p:tgtEl>
                                          <p:spTgt spid="33"/>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9"/>
                                        </p:tgtEl>
                                        <p:attrNameLst>
                                          <p:attrName>style.visibility</p:attrName>
                                        </p:attrNameLst>
                                      </p:cBhvr>
                                      <p:to>
                                        <p:strVal val="visible"/>
                                      </p:to>
                                    </p:set>
                                    <p:animEffect transition="in" filter="wipe(left)">
                                      <p:cBhvr>
                                        <p:cTn id="165" dur="500"/>
                                        <p:tgtEl>
                                          <p:spTgt spid="39"/>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45"/>
                                        </p:tgtEl>
                                        <p:attrNameLst>
                                          <p:attrName>style.visibility</p:attrName>
                                        </p:attrNameLst>
                                      </p:cBhvr>
                                      <p:to>
                                        <p:strVal val="visible"/>
                                      </p:to>
                                    </p:set>
                                    <p:animEffect transition="in" filter="wipe(left)">
                                      <p:cBhvr>
                                        <p:cTn id="168" dur="500"/>
                                        <p:tgtEl>
                                          <p:spTgt spid="45"/>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49"/>
                                        </p:tgtEl>
                                        <p:attrNameLst>
                                          <p:attrName>style.visibility</p:attrName>
                                        </p:attrNameLst>
                                      </p:cBhvr>
                                      <p:to>
                                        <p:strVal val="visible"/>
                                      </p:to>
                                    </p:set>
                                    <p:animEffect transition="in" filter="wipe(left)">
                                      <p:cBhvr>
                                        <p:cTn id="171" dur="500"/>
                                        <p:tgtEl>
                                          <p:spTgt spid="49"/>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56"/>
                                        </p:tgtEl>
                                        <p:attrNameLst>
                                          <p:attrName>style.visibility</p:attrName>
                                        </p:attrNameLst>
                                      </p:cBhvr>
                                      <p:to>
                                        <p:strVal val="visible"/>
                                      </p:to>
                                    </p:set>
                                    <p:animEffect transition="in" filter="wipe(left)">
                                      <p:cBhvr>
                                        <p:cTn id="174" dur="500"/>
                                        <p:tgtEl>
                                          <p:spTgt spid="56"/>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60"/>
                                        </p:tgtEl>
                                        <p:attrNameLst>
                                          <p:attrName>style.visibility</p:attrName>
                                        </p:attrNameLst>
                                      </p:cBhvr>
                                      <p:to>
                                        <p:strVal val="visible"/>
                                      </p:to>
                                    </p:set>
                                    <p:animEffect transition="in" filter="wipe(left)">
                                      <p:cBhvr>
                                        <p:cTn id="177" dur="500"/>
                                        <p:tgtEl>
                                          <p:spTgt spid="60"/>
                                        </p:tgtEl>
                                      </p:cBhvr>
                                    </p:animEffect>
                                  </p:childTnLst>
                                </p:cTn>
                              </p:par>
                            </p:childTnLst>
                          </p:cTn>
                        </p:par>
                        <p:par>
                          <p:cTn id="178" fill="hold">
                            <p:stCondLst>
                              <p:cond delay="4100"/>
                            </p:stCondLst>
                            <p:childTnLst>
                              <p:par>
                                <p:cTn id="179" presetID="53" presetClass="entr" presetSubtype="16" fill="hold" grpId="0" nodeType="afterEffect">
                                  <p:stCondLst>
                                    <p:cond delay="0"/>
                                  </p:stCondLst>
                                  <p:childTnLst>
                                    <p:set>
                                      <p:cBhvr>
                                        <p:cTn id="180" dur="1" fill="hold">
                                          <p:stCondLst>
                                            <p:cond delay="0"/>
                                          </p:stCondLst>
                                        </p:cTn>
                                        <p:tgtEl>
                                          <p:spTgt spid="14"/>
                                        </p:tgtEl>
                                        <p:attrNameLst>
                                          <p:attrName>style.visibility</p:attrName>
                                        </p:attrNameLst>
                                      </p:cBhvr>
                                      <p:to>
                                        <p:strVal val="visible"/>
                                      </p:to>
                                    </p:set>
                                    <p:anim calcmode="lin" valueType="num">
                                      <p:cBhvr>
                                        <p:cTn id="181" dur="500" fill="hold"/>
                                        <p:tgtEl>
                                          <p:spTgt spid="14"/>
                                        </p:tgtEl>
                                        <p:attrNameLst>
                                          <p:attrName>ppt_w</p:attrName>
                                        </p:attrNameLst>
                                      </p:cBhvr>
                                      <p:tavLst>
                                        <p:tav tm="0">
                                          <p:val>
                                            <p:fltVal val="0"/>
                                          </p:val>
                                        </p:tav>
                                        <p:tav tm="100000">
                                          <p:val>
                                            <p:strVal val="#ppt_w"/>
                                          </p:val>
                                        </p:tav>
                                      </p:tavLst>
                                    </p:anim>
                                    <p:anim calcmode="lin" valueType="num">
                                      <p:cBhvr>
                                        <p:cTn id="182" dur="500" fill="hold"/>
                                        <p:tgtEl>
                                          <p:spTgt spid="14"/>
                                        </p:tgtEl>
                                        <p:attrNameLst>
                                          <p:attrName>ppt_h</p:attrName>
                                        </p:attrNameLst>
                                      </p:cBhvr>
                                      <p:tavLst>
                                        <p:tav tm="0">
                                          <p:val>
                                            <p:fltVal val="0"/>
                                          </p:val>
                                        </p:tav>
                                        <p:tav tm="100000">
                                          <p:val>
                                            <p:strVal val="#ppt_h"/>
                                          </p:val>
                                        </p:tav>
                                      </p:tavLst>
                                    </p:anim>
                                    <p:animEffect transition="in" filter="fade">
                                      <p:cBhvr>
                                        <p:cTn id="183" dur="500"/>
                                        <p:tgtEl>
                                          <p:spTgt spid="14"/>
                                        </p:tgtEl>
                                      </p:cBhvr>
                                    </p:animEffect>
                                  </p:childTnLst>
                                </p:cTn>
                              </p:par>
                              <p:par>
                                <p:cTn id="184" presetID="53" presetClass="entr" presetSubtype="16" fill="hold" grpId="0" nodeType="withEffect">
                                  <p:stCondLst>
                                    <p:cond delay="0"/>
                                  </p:stCondLst>
                                  <p:childTnLst>
                                    <p:set>
                                      <p:cBhvr>
                                        <p:cTn id="185" dur="1" fill="hold">
                                          <p:stCondLst>
                                            <p:cond delay="0"/>
                                          </p:stCondLst>
                                        </p:cTn>
                                        <p:tgtEl>
                                          <p:spTgt spid="19"/>
                                        </p:tgtEl>
                                        <p:attrNameLst>
                                          <p:attrName>style.visibility</p:attrName>
                                        </p:attrNameLst>
                                      </p:cBhvr>
                                      <p:to>
                                        <p:strVal val="visible"/>
                                      </p:to>
                                    </p:set>
                                    <p:anim calcmode="lin" valueType="num">
                                      <p:cBhvr>
                                        <p:cTn id="186" dur="500" fill="hold"/>
                                        <p:tgtEl>
                                          <p:spTgt spid="19"/>
                                        </p:tgtEl>
                                        <p:attrNameLst>
                                          <p:attrName>ppt_w</p:attrName>
                                        </p:attrNameLst>
                                      </p:cBhvr>
                                      <p:tavLst>
                                        <p:tav tm="0">
                                          <p:val>
                                            <p:fltVal val="0"/>
                                          </p:val>
                                        </p:tav>
                                        <p:tav tm="100000">
                                          <p:val>
                                            <p:strVal val="#ppt_w"/>
                                          </p:val>
                                        </p:tav>
                                      </p:tavLst>
                                    </p:anim>
                                    <p:anim calcmode="lin" valueType="num">
                                      <p:cBhvr>
                                        <p:cTn id="187" dur="500" fill="hold"/>
                                        <p:tgtEl>
                                          <p:spTgt spid="19"/>
                                        </p:tgtEl>
                                        <p:attrNameLst>
                                          <p:attrName>ppt_h</p:attrName>
                                        </p:attrNameLst>
                                      </p:cBhvr>
                                      <p:tavLst>
                                        <p:tav tm="0">
                                          <p:val>
                                            <p:fltVal val="0"/>
                                          </p:val>
                                        </p:tav>
                                        <p:tav tm="100000">
                                          <p:val>
                                            <p:strVal val="#ppt_h"/>
                                          </p:val>
                                        </p:tav>
                                      </p:tavLst>
                                    </p:anim>
                                    <p:animEffect transition="in" filter="fade">
                                      <p:cBhvr>
                                        <p:cTn id="188" dur="500"/>
                                        <p:tgtEl>
                                          <p:spTgt spid="19"/>
                                        </p:tgtEl>
                                      </p:cBhvr>
                                    </p:animEffect>
                                  </p:childTnLst>
                                </p:cTn>
                              </p:par>
                              <p:par>
                                <p:cTn id="189" presetID="53" presetClass="entr" presetSubtype="16" fill="hold" grpId="0" nodeType="withEffect">
                                  <p:stCondLst>
                                    <p:cond delay="0"/>
                                  </p:stCondLst>
                                  <p:childTnLst>
                                    <p:set>
                                      <p:cBhvr>
                                        <p:cTn id="190" dur="1" fill="hold">
                                          <p:stCondLst>
                                            <p:cond delay="0"/>
                                          </p:stCondLst>
                                        </p:cTn>
                                        <p:tgtEl>
                                          <p:spTgt spid="23"/>
                                        </p:tgtEl>
                                        <p:attrNameLst>
                                          <p:attrName>style.visibility</p:attrName>
                                        </p:attrNameLst>
                                      </p:cBhvr>
                                      <p:to>
                                        <p:strVal val="visible"/>
                                      </p:to>
                                    </p:set>
                                    <p:anim calcmode="lin" valueType="num">
                                      <p:cBhvr>
                                        <p:cTn id="191" dur="500" fill="hold"/>
                                        <p:tgtEl>
                                          <p:spTgt spid="23"/>
                                        </p:tgtEl>
                                        <p:attrNameLst>
                                          <p:attrName>ppt_w</p:attrName>
                                        </p:attrNameLst>
                                      </p:cBhvr>
                                      <p:tavLst>
                                        <p:tav tm="0">
                                          <p:val>
                                            <p:fltVal val="0"/>
                                          </p:val>
                                        </p:tav>
                                        <p:tav tm="100000">
                                          <p:val>
                                            <p:strVal val="#ppt_w"/>
                                          </p:val>
                                        </p:tav>
                                      </p:tavLst>
                                    </p:anim>
                                    <p:anim calcmode="lin" valueType="num">
                                      <p:cBhvr>
                                        <p:cTn id="192" dur="500" fill="hold"/>
                                        <p:tgtEl>
                                          <p:spTgt spid="23"/>
                                        </p:tgtEl>
                                        <p:attrNameLst>
                                          <p:attrName>ppt_h</p:attrName>
                                        </p:attrNameLst>
                                      </p:cBhvr>
                                      <p:tavLst>
                                        <p:tav tm="0">
                                          <p:val>
                                            <p:fltVal val="0"/>
                                          </p:val>
                                        </p:tav>
                                        <p:tav tm="100000">
                                          <p:val>
                                            <p:strVal val="#ppt_h"/>
                                          </p:val>
                                        </p:tav>
                                      </p:tavLst>
                                    </p:anim>
                                    <p:animEffect transition="in" filter="fade">
                                      <p:cBhvr>
                                        <p:cTn id="193" dur="500"/>
                                        <p:tgtEl>
                                          <p:spTgt spid="23"/>
                                        </p:tgtEl>
                                      </p:cBhvr>
                                    </p:animEffect>
                                  </p:childTnLst>
                                </p:cTn>
                              </p:par>
                              <p:par>
                                <p:cTn id="194" presetID="53" presetClass="entr" presetSubtype="16" fill="hold" grpId="0" nodeType="withEffect">
                                  <p:stCondLst>
                                    <p:cond delay="0"/>
                                  </p:stCondLst>
                                  <p:childTnLst>
                                    <p:set>
                                      <p:cBhvr>
                                        <p:cTn id="195" dur="1" fill="hold">
                                          <p:stCondLst>
                                            <p:cond delay="0"/>
                                          </p:stCondLst>
                                        </p:cTn>
                                        <p:tgtEl>
                                          <p:spTgt spid="30"/>
                                        </p:tgtEl>
                                        <p:attrNameLst>
                                          <p:attrName>style.visibility</p:attrName>
                                        </p:attrNameLst>
                                      </p:cBhvr>
                                      <p:to>
                                        <p:strVal val="visible"/>
                                      </p:to>
                                    </p:set>
                                    <p:anim calcmode="lin" valueType="num">
                                      <p:cBhvr>
                                        <p:cTn id="196" dur="500" fill="hold"/>
                                        <p:tgtEl>
                                          <p:spTgt spid="30"/>
                                        </p:tgtEl>
                                        <p:attrNameLst>
                                          <p:attrName>ppt_w</p:attrName>
                                        </p:attrNameLst>
                                      </p:cBhvr>
                                      <p:tavLst>
                                        <p:tav tm="0">
                                          <p:val>
                                            <p:fltVal val="0"/>
                                          </p:val>
                                        </p:tav>
                                        <p:tav tm="100000">
                                          <p:val>
                                            <p:strVal val="#ppt_w"/>
                                          </p:val>
                                        </p:tav>
                                      </p:tavLst>
                                    </p:anim>
                                    <p:anim calcmode="lin" valueType="num">
                                      <p:cBhvr>
                                        <p:cTn id="197" dur="500" fill="hold"/>
                                        <p:tgtEl>
                                          <p:spTgt spid="30"/>
                                        </p:tgtEl>
                                        <p:attrNameLst>
                                          <p:attrName>ppt_h</p:attrName>
                                        </p:attrNameLst>
                                      </p:cBhvr>
                                      <p:tavLst>
                                        <p:tav tm="0">
                                          <p:val>
                                            <p:fltVal val="0"/>
                                          </p:val>
                                        </p:tav>
                                        <p:tav tm="100000">
                                          <p:val>
                                            <p:strVal val="#ppt_h"/>
                                          </p:val>
                                        </p:tav>
                                      </p:tavLst>
                                    </p:anim>
                                    <p:animEffect transition="in" filter="fade">
                                      <p:cBhvr>
                                        <p:cTn id="198" dur="500"/>
                                        <p:tgtEl>
                                          <p:spTgt spid="30"/>
                                        </p:tgtEl>
                                      </p:cBhvr>
                                    </p:animEffect>
                                  </p:childTnLst>
                                </p:cTn>
                              </p:par>
                              <p:par>
                                <p:cTn id="199" presetID="53" presetClass="entr" presetSubtype="16" fill="hold" grpId="0" nodeType="withEffect">
                                  <p:stCondLst>
                                    <p:cond delay="0"/>
                                  </p:stCondLst>
                                  <p:childTnLst>
                                    <p:set>
                                      <p:cBhvr>
                                        <p:cTn id="200" dur="1" fill="hold">
                                          <p:stCondLst>
                                            <p:cond delay="0"/>
                                          </p:stCondLst>
                                        </p:cTn>
                                        <p:tgtEl>
                                          <p:spTgt spid="34"/>
                                        </p:tgtEl>
                                        <p:attrNameLst>
                                          <p:attrName>style.visibility</p:attrName>
                                        </p:attrNameLst>
                                      </p:cBhvr>
                                      <p:to>
                                        <p:strVal val="visible"/>
                                      </p:to>
                                    </p:set>
                                    <p:anim calcmode="lin" valueType="num">
                                      <p:cBhvr>
                                        <p:cTn id="201" dur="500" fill="hold"/>
                                        <p:tgtEl>
                                          <p:spTgt spid="34"/>
                                        </p:tgtEl>
                                        <p:attrNameLst>
                                          <p:attrName>ppt_w</p:attrName>
                                        </p:attrNameLst>
                                      </p:cBhvr>
                                      <p:tavLst>
                                        <p:tav tm="0">
                                          <p:val>
                                            <p:fltVal val="0"/>
                                          </p:val>
                                        </p:tav>
                                        <p:tav tm="100000">
                                          <p:val>
                                            <p:strVal val="#ppt_w"/>
                                          </p:val>
                                        </p:tav>
                                      </p:tavLst>
                                    </p:anim>
                                    <p:anim calcmode="lin" valueType="num">
                                      <p:cBhvr>
                                        <p:cTn id="202" dur="500" fill="hold"/>
                                        <p:tgtEl>
                                          <p:spTgt spid="34"/>
                                        </p:tgtEl>
                                        <p:attrNameLst>
                                          <p:attrName>ppt_h</p:attrName>
                                        </p:attrNameLst>
                                      </p:cBhvr>
                                      <p:tavLst>
                                        <p:tav tm="0">
                                          <p:val>
                                            <p:fltVal val="0"/>
                                          </p:val>
                                        </p:tav>
                                        <p:tav tm="100000">
                                          <p:val>
                                            <p:strVal val="#ppt_h"/>
                                          </p:val>
                                        </p:tav>
                                      </p:tavLst>
                                    </p:anim>
                                    <p:animEffect transition="in" filter="fade">
                                      <p:cBhvr>
                                        <p:cTn id="203" dur="500"/>
                                        <p:tgtEl>
                                          <p:spTgt spid="34"/>
                                        </p:tgtEl>
                                      </p:cBhvr>
                                    </p:animEffect>
                                  </p:childTnLst>
                                </p:cTn>
                              </p:par>
                              <p:par>
                                <p:cTn id="204" presetID="53" presetClass="entr" presetSubtype="16" fill="hold" grpId="0" nodeType="withEffect">
                                  <p:stCondLst>
                                    <p:cond delay="0"/>
                                  </p:stCondLst>
                                  <p:childTnLst>
                                    <p:set>
                                      <p:cBhvr>
                                        <p:cTn id="205" dur="1" fill="hold">
                                          <p:stCondLst>
                                            <p:cond delay="0"/>
                                          </p:stCondLst>
                                        </p:cTn>
                                        <p:tgtEl>
                                          <p:spTgt spid="40"/>
                                        </p:tgtEl>
                                        <p:attrNameLst>
                                          <p:attrName>style.visibility</p:attrName>
                                        </p:attrNameLst>
                                      </p:cBhvr>
                                      <p:to>
                                        <p:strVal val="visible"/>
                                      </p:to>
                                    </p:set>
                                    <p:anim calcmode="lin" valueType="num">
                                      <p:cBhvr>
                                        <p:cTn id="206" dur="500" fill="hold"/>
                                        <p:tgtEl>
                                          <p:spTgt spid="40"/>
                                        </p:tgtEl>
                                        <p:attrNameLst>
                                          <p:attrName>ppt_w</p:attrName>
                                        </p:attrNameLst>
                                      </p:cBhvr>
                                      <p:tavLst>
                                        <p:tav tm="0">
                                          <p:val>
                                            <p:fltVal val="0"/>
                                          </p:val>
                                        </p:tav>
                                        <p:tav tm="100000">
                                          <p:val>
                                            <p:strVal val="#ppt_w"/>
                                          </p:val>
                                        </p:tav>
                                      </p:tavLst>
                                    </p:anim>
                                    <p:anim calcmode="lin" valueType="num">
                                      <p:cBhvr>
                                        <p:cTn id="207" dur="500" fill="hold"/>
                                        <p:tgtEl>
                                          <p:spTgt spid="40"/>
                                        </p:tgtEl>
                                        <p:attrNameLst>
                                          <p:attrName>ppt_h</p:attrName>
                                        </p:attrNameLst>
                                      </p:cBhvr>
                                      <p:tavLst>
                                        <p:tav tm="0">
                                          <p:val>
                                            <p:fltVal val="0"/>
                                          </p:val>
                                        </p:tav>
                                        <p:tav tm="100000">
                                          <p:val>
                                            <p:strVal val="#ppt_h"/>
                                          </p:val>
                                        </p:tav>
                                      </p:tavLst>
                                    </p:anim>
                                    <p:animEffect transition="in" filter="fade">
                                      <p:cBhvr>
                                        <p:cTn id="208" dur="500"/>
                                        <p:tgtEl>
                                          <p:spTgt spid="40"/>
                                        </p:tgtEl>
                                      </p:cBhvr>
                                    </p:animEffect>
                                  </p:childTnLst>
                                </p:cTn>
                              </p:par>
                              <p:par>
                                <p:cTn id="209" presetID="53" presetClass="entr" presetSubtype="16" fill="hold" grpId="0" nodeType="withEffect">
                                  <p:stCondLst>
                                    <p:cond delay="0"/>
                                  </p:stCondLst>
                                  <p:childTnLst>
                                    <p:set>
                                      <p:cBhvr>
                                        <p:cTn id="210" dur="1" fill="hold">
                                          <p:stCondLst>
                                            <p:cond delay="0"/>
                                          </p:stCondLst>
                                        </p:cTn>
                                        <p:tgtEl>
                                          <p:spTgt spid="46"/>
                                        </p:tgtEl>
                                        <p:attrNameLst>
                                          <p:attrName>style.visibility</p:attrName>
                                        </p:attrNameLst>
                                      </p:cBhvr>
                                      <p:to>
                                        <p:strVal val="visible"/>
                                      </p:to>
                                    </p:set>
                                    <p:anim calcmode="lin" valueType="num">
                                      <p:cBhvr>
                                        <p:cTn id="211" dur="500" fill="hold"/>
                                        <p:tgtEl>
                                          <p:spTgt spid="46"/>
                                        </p:tgtEl>
                                        <p:attrNameLst>
                                          <p:attrName>ppt_w</p:attrName>
                                        </p:attrNameLst>
                                      </p:cBhvr>
                                      <p:tavLst>
                                        <p:tav tm="0">
                                          <p:val>
                                            <p:fltVal val="0"/>
                                          </p:val>
                                        </p:tav>
                                        <p:tav tm="100000">
                                          <p:val>
                                            <p:strVal val="#ppt_w"/>
                                          </p:val>
                                        </p:tav>
                                      </p:tavLst>
                                    </p:anim>
                                    <p:anim calcmode="lin" valueType="num">
                                      <p:cBhvr>
                                        <p:cTn id="212" dur="500" fill="hold"/>
                                        <p:tgtEl>
                                          <p:spTgt spid="46"/>
                                        </p:tgtEl>
                                        <p:attrNameLst>
                                          <p:attrName>ppt_h</p:attrName>
                                        </p:attrNameLst>
                                      </p:cBhvr>
                                      <p:tavLst>
                                        <p:tav tm="0">
                                          <p:val>
                                            <p:fltVal val="0"/>
                                          </p:val>
                                        </p:tav>
                                        <p:tav tm="100000">
                                          <p:val>
                                            <p:strVal val="#ppt_h"/>
                                          </p:val>
                                        </p:tav>
                                      </p:tavLst>
                                    </p:anim>
                                    <p:animEffect transition="in" filter="fade">
                                      <p:cBhvr>
                                        <p:cTn id="213" dur="500"/>
                                        <p:tgtEl>
                                          <p:spTgt spid="46"/>
                                        </p:tgtEl>
                                      </p:cBhvr>
                                    </p:animEffect>
                                  </p:childTnLst>
                                </p:cTn>
                              </p:par>
                              <p:par>
                                <p:cTn id="214" presetID="53" presetClass="entr" presetSubtype="16" fill="hold" grpId="0" nodeType="withEffect">
                                  <p:stCondLst>
                                    <p:cond delay="0"/>
                                  </p:stCondLst>
                                  <p:childTnLst>
                                    <p:set>
                                      <p:cBhvr>
                                        <p:cTn id="215" dur="1" fill="hold">
                                          <p:stCondLst>
                                            <p:cond delay="0"/>
                                          </p:stCondLst>
                                        </p:cTn>
                                        <p:tgtEl>
                                          <p:spTgt spid="50"/>
                                        </p:tgtEl>
                                        <p:attrNameLst>
                                          <p:attrName>style.visibility</p:attrName>
                                        </p:attrNameLst>
                                      </p:cBhvr>
                                      <p:to>
                                        <p:strVal val="visible"/>
                                      </p:to>
                                    </p:set>
                                    <p:anim calcmode="lin" valueType="num">
                                      <p:cBhvr>
                                        <p:cTn id="216" dur="500" fill="hold"/>
                                        <p:tgtEl>
                                          <p:spTgt spid="50"/>
                                        </p:tgtEl>
                                        <p:attrNameLst>
                                          <p:attrName>ppt_w</p:attrName>
                                        </p:attrNameLst>
                                      </p:cBhvr>
                                      <p:tavLst>
                                        <p:tav tm="0">
                                          <p:val>
                                            <p:fltVal val="0"/>
                                          </p:val>
                                        </p:tav>
                                        <p:tav tm="100000">
                                          <p:val>
                                            <p:strVal val="#ppt_w"/>
                                          </p:val>
                                        </p:tav>
                                      </p:tavLst>
                                    </p:anim>
                                    <p:anim calcmode="lin" valueType="num">
                                      <p:cBhvr>
                                        <p:cTn id="217" dur="500" fill="hold"/>
                                        <p:tgtEl>
                                          <p:spTgt spid="50"/>
                                        </p:tgtEl>
                                        <p:attrNameLst>
                                          <p:attrName>ppt_h</p:attrName>
                                        </p:attrNameLst>
                                      </p:cBhvr>
                                      <p:tavLst>
                                        <p:tav tm="0">
                                          <p:val>
                                            <p:fltVal val="0"/>
                                          </p:val>
                                        </p:tav>
                                        <p:tav tm="100000">
                                          <p:val>
                                            <p:strVal val="#ppt_h"/>
                                          </p:val>
                                        </p:tav>
                                      </p:tavLst>
                                    </p:anim>
                                    <p:animEffect transition="in" filter="fade">
                                      <p:cBhvr>
                                        <p:cTn id="218" dur="500"/>
                                        <p:tgtEl>
                                          <p:spTgt spid="50"/>
                                        </p:tgtEl>
                                      </p:cBhvr>
                                    </p:animEffect>
                                  </p:childTnLst>
                                </p:cTn>
                              </p:par>
                              <p:par>
                                <p:cTn id="219" presetID="53" presetClass="entr" presetSubtype="16" fill="hold" grpId="0" nodeType="withEffect">
                                  <p:stCondLst>
                                    <p:cond delay="0"/>
                                  </p:stCondLst>
                                  <p:childTnLst>
                                    <p:set>
                                      <p:cBhvr>
                                        <p:cTn id="220" dur="1" fill="hold">
                                          <p:stCondLst>
                                            <p:cond delay="0"/>
                                          </p:stCondLst>
                                        </p:cTn>
                                        <p:tgtEl>
                                          <p:spTgt spid="57"/>
                                        </p:tgtEl>
                                        <p:attrNameLst>
                                          <p:attrName>style.visibility</p:attrName>
                                        </p:attrNameLst>
                                      </p:cBhvr>
                                      <p:to>
                                        <p:strVal val="visible"/>
                                      </p:to>
                                    </p:set>
                                    <p:anim calcmode="lin" valueType="num">
                                      <p:cBhvr>
                                        <p:cTn id="221" dur="500" fill="hold"/>
                                        <p:tgtEl>
                                          <p:spTgt spid="57"/>
                                        </p:tgtEl>
                                        <p:attrNameLst>
                                          <p:attrName>ppt_w</p:attrName>
                                        </p:attrNameLst>
                                      </p:cBhvr>
                                      <p:tavLst>
                                        <p:tav tm="0">
                                          <p:val>
                                            <p:fltVal val="0"/>
                                          </p:val>
                                        </p:tav>
                                        <p:tav tm="100000">
                                          <p:val>
                                            <p:strVal val="#ppt_w"/>
                                          </p:val>
                                        </p:tav>
                                      </p:tavLst>
                                    </p:anim>
                                    <p:anim calcmode="lin" valueType="num">
                                      <p:cBhvr>
                                        <p:cTn id="222" dur="500" fill="hold"/>
                                        <p:tgtEl>
                                          <p:spTgt spid="57"/>
                                        </p:tgtEl>
                                        <p:attrNameLst>
                                          <p:attrName>ppt_h</p:attrName>
                                        </p:attrNameLst>
                                      </p:cBhvr>
                                      <p:tavLst>
                                        <p:tav tm="0">
                                          <p:val>
                                            <p:fltVal val="0"/>
                                          </p:val>
                                        </p:tav>
                                        <p:tav tm="100000">
                                          <p:val>
                                            <p:strVal val="#ppt_h"/>
                                          </p:val>
                                        </p:tav>
                                      </p:tavLst>
                                    </p:anim>
                                    <p:animEffect transition="in" filter="fade">
                                      <p:cBhvr>
                                        <p:cTn id="223" dur="500"/>
                                        <p:tgtEl>
                                          <p:spTgt spid="57"/>
                                        </p:tgtEl>
                                      </p:cBhvr>
                                    </p:animEffect>
                                  </p:childTnLst>
                                </p:cTn>
                              </p:par>
                              <p:par>
                                <p:cTn id="224" presetID="53" presetClass="entr" presetSubtype="16" fill="hold" grpId="0" nodeType="withEffect">
                                  <p:stCondLst>
                                    <p:cond delay="0"/>
                                  </p:stCondLst>
                                  <p:childTnLst>
                                    <p:set>
                                      <p:cBhvr>
                                        <p:cTn id="225" dur="1" fill="hold">
                                          <p:stCondLst>
                                            <p:cond delay="0"/>
                                          </p:stCondLst>
                                        </p:cTn>
                                        <p:tgtEl>
                                          <p:spTgt spid="61"/>
                                        </p:tgtEl>
                                        <p:attrNameLst>
                                          <p:attrName>style.visibility</p:attrName>
                                        </p:attrNameLst>
                                      </p:cBhvr>
                                      <p:to>
                                        <p:strVal val="visible"/>
                                      </p:to>
                                    </p:set>
                                    <p:anim calcmode="lin" valueType="num">
                                      <p:cBhvr>
                                        <p:cTn id="226" dur="500" fill="hold"/>
                                        <p:tgtEl>
                                          <p:spTgt spid="61"/>
                                        </p:tgtEl>
                                        <p:attrNameLst>
                                          <p:attrName>ppt_w</p:attrName>
                                        </p:attrNameLst>
                                      </p:cBhvr>
                                      <p:tavLst>
                                        <p:tav tm="0">
                                          <p:val>
                                            <p:fltVal val="0"/>
                                          </p:val>
                                        </p:tav>
                                        <p:tav tm="100000">
                                          <p:val>
                                            <p:strVal val="#ppt_w"/>
                                          </p:val>
                                        </p:tav>
                                      </p:tavLst>
                                    </p:anim>
                                    <p:anim calcmode="lin" valueType="num">
                                      <p:cBhvr>
                                        <p:cTn id="227" dur="500" fill="hold"/>
                                        <p:tgtEl>
                                          <p:spTgt spid="61"/>
                                        </p:tgtEl>
                                        <p:attrNameLst>
                                          <p:attrName>ppt_h</p:attrName>
                                        </p:attrNameLst>
                                      </p:cBhvr>
                                      <p:tavLst>
                                        <p:tav tm="0">
                                          <p:val>
                                            <p:fltVal val="0"/>
                                          </p:val>
                                        </p:tav>
                                        <p:tav tm="100000">
                                          <p:val>
                                            <p:strVal val="#ppt_h"/>
                                          </p:val>
                                        </p:tav>
                                      </p:tavLst>
                                    </p:anim>
                                    <p:animEffect transition="in" filter="fade">
                                      <p:cBhvr>
                                        <p:cTn id="228" dur="500"/>
                                        <p:tgtEl>
                                          <p:spTgt spid="61"/>
                                        </p:tgtEl>
                                      </p:cBhvr>
                                    </p:animEffect>
                                  </p:childTnLst>
                                </p:cTn>
                              </p:par>
                            </p:childTnLst>
                          </p:cTn>
                        </p:par>
                        <p:par>
                          <p:cTn id="229" fill="hold">
                            <p:stCondLst>
                              <p:cond delay="4600"/>
                            </p:stCondLst>
                            <p:childTnLst>
                              <p:par>
                                <p:cTn id="230" presetID="53" presetClass="entr" presetSubtype="16" fill="hold" grpId="0" nodeType="afterEffect">
                                  <p:stCondLst>
                                    <p:cond delay="0"/>
                                  </p:stCondLst>
                                  <p:childTnLst>
                                    <p:set>
                                      <p:cBhvr>
                                        <p:cTn id="231" dur="1" fill="hold">
                                          <p:stCondLst>
                                            <p:cond delay="0"/>
                                          </p:stCondLst>
                                        </p:cTn>
                                        <p:tgtEl>
                                          <p:spTgt spid="76">
                                            <p:txEl>
                                              <p:pRg st="0" end="0"/>
                                            </p:txEl>
                                          </p:spTgt>
                                        </p:tgtEl>
                                        <p:attrNameLst>
                                          <p:attrName>style.visibility</p:attrName>
                                        </p:attrNameLst>
                                      </p:cBhvr>
                                      <p:to>
                                        <p:strVal val="visible"/>
                                      </p:to>
                                    </p:set>
                                    <p:anim calcmode="lin" valueType="num">
                                      <p:cBhvr>
                                        <p:cTn id="232" dur="500" fill="hold"/>
                                        <p:tgtEl>
                                          <p:spTgt spid="76">
                                            <p:txEl>
                                              <p:pRg st="0" end="0"/>
                                            </p:txEl>
                                          </p:spTgt>
                                        </p:tgtEl>
                                        <p:attrNameLst>
                                          <p:attrName>ppt_w</p:attrName>
                                        </p:attrNameLst>
                                      </p:cBhvr>
                                      <p:tavLst>
                                        <p:tav tm="0">
                                          <p:val>
                                            <p:fltVal val="0"/>
                                          </p:val>
                                        </p:tav>
                                        <p:tav tm="100000">
                                          <p:val>
                                            <p:strVal val="#ppt_w"/>
                                          </p:val>
                                        </p:tav>
                                      </p:tavLst>
                                    </p:anim>
                                    <p:anim calcmode="lin" valueType="num">
                                      <p:cBhvr>
                                        <p:cTn id="233" dur="500" fill="hold"/>
                                        <p:tgtEl>
                                          <p:spTgt spid="76">
                                            <p:txEl>
                                              <p:pRg st="0" end="0"/>
                                            </p:txEl>
                                          </p:spTgt>
                                        </p:tgtEl>
                                        <p:attrNameLst>
                                          <p:attrName>ppt_h</p:attrName>
                                        </p:attrNameLst>
                                      </p:cBhvr>
                                      <p:tavLst>
                                        <p:tav tm="0">
                                          <p:val>
                                            <p:fltVal val="0"/>
                                          </p:val>
                                        </p:tav>
                                        <p:tav tm="100000">
                                          <p:val>
                                            <p:strVal val="#ppt_h"/>
                                          </p:val>
                                        </p:tav>
                                      </p:tavLst>
                                    </p:anim>
                                    <p:animEffect transition="in" filter="fade">
                                      <p:cBhvr>
                                        <p:cTn id="234" dur="500"/>
                                        <p:tgtEl>
                                          <p:spTgt spid="76">
                                            <p:txEl>
                                              <p:pRg st="0" end="0"/>
                                            </p:txEl>
                                          </p:spTgt>
                                        </p:tgtEl>
                                      </p:cBhvr>
                                    </p:animEffect>
                                  </p:childTnLst>
                                </p:cTn>
                              </p:par>
                            </p:childTnLst>
                          </p:cTn>
                        </p:par>
                        <p:par>
                          <p:cTn id="235" fill="hold">
                            <p:stCondLst>
                              <p:cond delay="5100"/>
                            </p:stCondLst>
                            <p:childTnLst>
                              <p:par>
                                <p:cTn id="236" presetID="22" presetClass="entr" presetSubtype="4" fill="hold" grpId="0" nodeType="afterEffect">
                                  <p:stCondLst>
                                    <p:cond delay="0"/>
                                  </p:stCondLst>
                                  <p:childTnLst>
                                    <p:set>
                                      <p:cBhvr>
                                        <p:cTn id="237" dur="1" fill="hold">
                                          <p:stCondLst>
                                            <p:cond delay="0"/>
                                          </p:stCondLst>
                                        </p:cTn>
                                        <p:tgtEl>
                                          <p:spTgt spid="77">
                                            <p:txEl>
                                              <p:pRg st="0" end="0"/>
                                            </p:txEl>
                                          </p:spTgt>
                                        </p:tgtEl>
                                        <p:attrNameLst>
                                          <p:attrName>style.visibility</p:attrName>
                                        </p:attrNameLst>
                                      </p:cBhvr>
                                      <p:to>
                                        <p:strVal val="visible"/>
                                      </p:to>
                                    </p:set>
                                    <p:animEffect transition="in" filter="wipe(down)">
                                      <p:cBhvr>
                                        <p:cTn id="238" dur="500"/>
                                        <p:tgtEl>
                                          <p:spTgt spid="77">
                                            <p:txEl>
                                              <p:pRg st="0" end="0"/>
                                            </p:txEl>
                                          </p:spTgt>
                                        </p:tgtEl>
                                      </p:cBhvr>
                                    </p:animEffect>
                                  </p:childTnLst>
                                </p:cTn>
                              </p:par>
                            </p:childTnLst>
                          </p:cTn>
                        </p:par>
                        <p:par>
                          <p:cTn id="239" fill="hold">
                            <p:stCondLst>
                              <p:cond delay="5600"/>
                            </p:stCondLst>
                            <p:childTnLst>
                              <p:par>
                                <p:cTn id="240" presetID="53" presetClass="entr" presetSubtype="16" fill="hold" grpId="0" nodeType="afterEffect">
                                  <p:stCondLst>
                                    <p:cond delay="0"/>
                                  </p:stCondLst>
                                  <p:childTnLst>
                                    <p:set>
                                      <p:cBhvr>
                                        <p:cTn id="241" dur="1" fill="hold">
                                          <p:stCondLst>
                                            <p:cond delay="0"/>
                                          </p:stCondLst>
                                        </p:cTn>
                                        <p:tgtEl>
                                          <p:spTgt spid="78">
                                            <p:txEl>
                                              <p:pRg st="0" end="0"/>
                                            </p:txEl>
                                          </p:spTgt>
                                        </p:tgtEl>
                                        <p:attrNameLst>
                                          <p:attrName>style.visibility</p:attrName>
                                        </p:attrNameLst>
                                      </p:cBhvr>
                                      <p:to>
                                        <p:strVal val="visible"/>
                                      </p:to>
                                    </p:set>
                                    <p:anim calcmode="lin" valueType="num">
                                      <p:cBhvr>
                                        <p:cTn id="242" dur="500" fill="hold"/>
                                        <p:tgtEl>
                                          <p:spTgt spid="78">
                                            <p:txEl>
                                              <p:pRg st="0" end="0"/>
                                            </p:txEl>
                                          </p:spTgt>
                                        </p:tgtEl>
                                        <p:attrNameLst>
                                          <p:attrName>ppt_w</p:attrName>
                                        </p:attrNameLst>
                                      </p:cBhvr>
                                      <p:tavLst>
                                        <p:tav tm="0">
                                          <p:val>
                                            <p:fltVal val="0"/>
                                          </p:val>
                                        </p:tav>
                                        <p:tav tm="100000">
                                          <p:val>
                                            <p:strVal val="#ppt_w"/>
                                          </p:val>
                                        </p:tav>
                                      </p:tavLst>
                                    </p:anim>
                                    <p:anim calcmode="lin" valueType="num">
                                      <p:cBhvr>
                                        <p:cTn id="243" dur="500" fill="hold"/>
                                        <p:tgtEl>
                                          <p:spTgt spid="78">
                                            <p:txEl>
                                              <p:pRg st="0" end="0"/>
                                            </p:txEl>
                                          </p:spTgt>
                                        </p:tgtEl>
                                        <p:attrNameLst>
                                          <p:attrName>ppt_h</p:attrName>
                                        </p:attrNameLst>
                                      </p:cBhvr>
                                      <p:tavLst>
                                        <p:tav tm="0">
                                          <p:val>
                                            <p:fltVal val="0"/>
                                          </p:val>
                                        </p:tav>
                                        <p:tav tm="100000">
                                          <p:val>
                                            <p:strVal val="#ppt_h"/>
                                          </p:val>
                                        </p:tav>
                                      </p:tavLst>
                                    </p:anim>
                                    <p:animEffect transition="in" filter="fade">
                                      <p:cBhvr>
                                        <p:cTn id="244" dur="500"/>
                                        <p:tgtEl>
                                          <p:spTgt spid="78">
                                            <p:txEl>
                                              <p:pRg st="0" end="0"/>
                                            </p:txEl>
                                          </p:spTgt>
                                        </p:tgtEl>
                                      </p:cBhvr>
                                    </p:animEffect>
                                  </p:childTnLst>
                                </p:cTn>
                              </p:par>
                            </p:childTnLst>
                          </p:cTn>
                        </p:par>
                        <p:par>
                          <p:cTn id="245" fill="hold">
                            <p:stCondLst>
                              <p:cond delay="6100"/>
                            </p:stCondLst>
                            <p:childTnLst>
                              <p:par>
                                <p:cTn id="246" presetID="22" presetClass="entr" presetSubtype="4" fill="hold" grpId="0" nodeType="afterEffect">
                                  <p:stCondLst>
                                    <p:cond delay="0"/>
                                  </p:stCondLst>
                                  <p:childTnLst>
                                    <p:set>
                                      <p:cBhvr>
                                        <p:cTn id="247" dur="1" fill="hold">
                                          <p:stCondLst>
                                            <p:cond delay="0"/>
                                          </p:stCondLst>
                                        </p:cTn>
                                        <p:tgtEl>
                                          <p:spTgt spid="79">
                                            <p:txEl>
                                              <p:pRg st="0" end="0"/>
                                            </p:txEl>
                                          </p:spTgt>
                                        </p:tgtEl>
                                        <p:attrNameLst>
                                          <p:attrName>style.visibility</p:attrName>
                                        </p:attrNameLst>
                                      </p:cBhvr>
                                      <p:to>
                                        <p:strVal val="visible"/>
                                      </p:to>
                                    </p:set>
                                    <p:animEffect transition="in" filter="wipe(down)">
                                      <p:cBhvr>
                                        <p:cTn id="248" dur="500"/>
                                        <p:tgtEl>
                                          <p:spTgt spid="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1" grpId="0" animBg="1"/>
      <p:bldP spid="12" grpId="0" animBg="1"/>
      <p:bldP spid="13" grpId="0" animBg="1"/>
      <p:bldP spid="14" grpId="0"/>
      <p:bldP spid="15" grpId="0" animBg="1"/>
      <p:bldP spid="16" grpId="0" animBg="1"/>
      <p:bldP spid="17" grpId="0" animBg="1"/>
      <p:bldP spid="18" grpId="0" animBg="1"/>
      <p:bldP spid="19" grpId="0"/>
      <p:bldP spid="20" grpId="0" animBg="1"/>
      <p:bldP spid="21" grpId="0" animBg="1"/>
      <p:bldP spid="22" grpId="0" animBg="1"/>
      <p:bldP spid="23" grpId="0"/>
      <p:bldP spid="28" grpId="0" animBg="1"/>
      <p:bldP spid="29" grpId="0" animBg="1"/>
      <p:bldP spid="30" grpId="0"/>
      <p:bldP spid="31" grpId="0" animBg="1"/>
      <p:bldP spid="32" grpId="0" animBg="1"/>
      <p:bldP spid="33" grpId="0" animBg="1"/>
      <p:bldP spid="34" grpId="0"/>
      <p:bldP spid="38" grpId="0" animBg="1"/>
      <p:bldP spid="39" grpId="0" animBg="1"/>
      <p:bldP spid="40" grpId="0"/>
      <p:bldP spid="44" grpId="0" animBg="1"/>
      <p:bldP spid="45" grpId="0" animBg="1"/>
      <p:bldP spid="46" grpId="0"/>
      <p:bldP spid="47" grpId="0" animBg="1"/>
      <p:bldP spid="48" grpId="0" animBg="1"/>
      <p:bldP spid="49" grpId="0" animBg="1"/>
      <p:bldP spid="50" grpId="0"/>
      <p:bldP spid="55" grpId="0" animBg="1"/>
      <p:bldP spid="56" grpId="0" animBg="1"/>
      <p:bldP spid="57" grpId="0"/>
      <p:bldP spid="58" grpId="0" animBg="1"/>
      <p:bldP spid="59" grpId="0" animBg="1"/>
      <p:bldP spid="60" grpId="0" animBg="1"/>
      <p:bldP spid="61" grpId="0"/>
      <p:bldP spid="76" grpId="0" build="p"/>
      <p:bldP spid="77" grpId="0" build="p"/>
      <p:bldP spid="78" grpId="0" build="p"/>
      <p:bldP spid="79" grpId="0" build="p"/>
      <p:bldP spid="80"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A61BB9E0-09A4-4163-B6CF-6E5810871205}"/>
              </a:ext>
            </a:extLst>
          </p:cNvPr>
          <p:cNvGrpSpPr/>
          <p:nvPr/>
        </p:nvGrpSpPr>
        <p:grpSpPr>
          <a:xfrm>
            <a:off x="4077245" y="2105340"/>
            <a:ext cx="4669100" cy="3627982"/>
            <a:chOff x="7753658" y="945371"/>
            <a:chExt cx="1408852" cy="1094705"/>
          </a:xfrm>
          <a:effectLst>
            <a:outerShdw blurRad="254000" dist="63500" dir="2700000" algn="tl" rotWithShape="0">
              <a:prstClr val="black">
                <a:alpha val="30000"/>
              </a:prstClr>
            </a:outerShdw>
          </a:effectLst>
        </p:grpSpPr>
        <p:graphicFrame>
          <p:nvGraphicFramePr>
            <p:cNvPr id="3" name="图表 2">
              <a:extLst>
                <a:ext uri="{FF2B5EF4-FFF2-40B4-BE49-F238E27FC236}">
                  <a16:creationId xmlns="" xmlns:a16="http://schemas.microsoft.com/office/drawing/2014/main" id="{A4250B36-C067-4C0A-B4E8-86CE54145FB7}"/>
                </a:ext>
              </a:extLst>
            </p:cNvPr>
            <p:cNvGraphicFramePr/>
            <p:nvPr>
              <p:extLst>
                <p:ext uri="{D42A27DB-BD31-4B8C-83A1-F6EECF244321}">
                  <p14:modId xmlns:p14="http://schemas.microsoft.com/office/powerpoint/2010/main" val="536575528"/>
                </p:ext>
              </p:extLst>
            </p:nvPr>
          </p:nvGraphicFramePr>
          <p:xfrm>
            <a:off x="7753658" y="1205738"/>
            <a:ext cx="1251506" cy="834338"/>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55">
              <a:extLst>
                <a:ext uri="{FF2B5EF4-FFF2-40B4-BE49-F238E27FC236}">
                  <a16:creationId xmlns="" xmlns:a16="http://schemas.microsoft.com/office/drawing/2014/main" id="{CAB6FC9A-5DED-48F4-AE6B-1888F8963665}"/>
                </a:ext>
              </a:extLst>
            </p:cNvPr>
            <p:cNvSpPr txBox="1"/>
            <p:nvPr/>
          </p:nvSpPr>
          <p:spPr>
            <a:xfrm>
              <a:off x="8595079" y="1082252"/>
              <a:ext cx="567431" cy="207749"/>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60%</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cxnSp>
          <p:nvCxnSpPr>
            <p:cNvPr id="5" name="直接连接符 4">
              <a:extLst>
                <a:ext uri="{FF2B5EF4-FFF2-40B4-BE49-F238E27FC236}">
                  <a16:creationId xmlns="" xmlns:a16="http://schemas.microsoft.com/office/drawing/2014/main" id="{ED5B4A0F-9899-4914-9FDE-4F02922E91D1}"/>
                </a:ext>
              </a:extLst>
            </p:cNvPr>
            <p:cNvCxnSpPr/>
            <p:nvPr/>
          </p:nvCxnSpPr>
          <p:spPr>
            <a:xfrm>
              <a:off x="8721449" y="1257054"/>
              <a:ext cx="0" cy="290126"/>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sp>
          <p:nvSpPr>
            <p:cNvPr id="6" name="TextBox 357">
              <a:extLst>
                <a:ext uri="{FF2B5EF4-FFF2-40B4-BE49-F238E27FC236}">
                  <a16:creationId xmlns="" xmlns:a16="http://schemas.microsoft.com/office/drawing/2014/main" id="{F2478871-9479-4B5C-AF4A-7A3B4768C993}"/>
                </a:ext>
              </a:extLst>
            </p:cNvPr>
            <p:cNvSpPr txBox="1"/>
            <p:nvPr/>
          </p:nvSpPr>
          <p:spPr>
            <a:xfrm>
              <a:off x="8105819" y="945371"/>
              <a:ext cx="567431" cy="207749"/>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20%</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cxnSp>
          <p:nvCxnSpPr>
            <p:cNvPr id="7" name="直接连接符 6">
              <a:extLst>
                <a:ext uri="{FF2B5EF4-FFF2-40B4-BE49-F238E27FC236}">
                  <a16:creationId xmlns="" xmlns:a16="http://schemas.microsoft.com/office/drawing/2014/main" id="{5D9E6C61-D3D1-468D-87A5-904FC393BBE6}"/>
                </a:ext>
              </a:extLst>
            </p:cNvPr>
            <p:cNvCxnSpPr/>
            <p:nvPr/>
          </p:nvCxnSpPr>
          <p:spPr>
            <a:xfrm>
              <a:off x="8286466" y="1142141"/>
              <a:ext cx="0" cy="290126"/>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 xmlns:a16="http://schemas.microsoft.com/office/drawing/2014/main" id="{890F6582-4C3B-4BD1-A020-F5559C4C42BF}"/>
                </a:ext>
              </a:extLst>
            </p:cNvPr>
            <p:cNvCxnSpPr/>
            <p:nvPr/>
          </p:nvCxnSpPr>
          <p:spPr>
            <a:xfrm>
              <a:off x="8057866" y="1181100"/>
              <a:ext cx="0" cy="251167"/>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967F295B-38E2-4337-BA21-FA05839B9CB5}"/>
                </a:ext>
              </a:extLst>
            </p:cNvPr>
            <p:cNvCxnSpPr/>
            <p:nvPr/>
          </p:nvCxnSpPr>
          <p:spPr>
            <a:xfrm>
              <a:off x="8149306" y="1338263"/>
              <a:ext cx="0" cy="223544"/>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D16B72B9-E066-4B12-8951-E32684FAC936}"/>
                </a:ext>
              </a:extLst>
            </p:cNvPr>
            <p:cNvCxnSpPr/>
            <p:nvPr/>
          </p:nvCxnSpPr>
          <p:spPr>
            <a:xfrm>
              <a:off x="8012146" y="1470660"/>
              <a:ext cx="0" cy="205447"/>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sp>
          <p:nvSpPr>
            <p:cNvPr id="11" name="TextBox 362">
              <a:extLst>
                <a:ext uri="{FF2B5EF4-FFF2-40B4-BE49-F238E27FC236}">
                  <a16:creationId xmlns="" xmlns:a16="http://schemas.microsoft.com/office/drawing/2014/main" id="{6BCCD798-F26D-4601-BC2C-C90B06C43DAB}"/>
                </a:ext>
              </a:extLst>
            </p:cNvPr>
            <p:cNvSpPr txBox="1"/>
            <p:nvPr/>
          </p:nvSpPr>
          <p:spPr>
            <a:xfrm>
              <a:off x="7989045" y="1168407"/>
              <a:ext cx="567431" cy="207749"/>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8%</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sp>
          <p:nvSpPr>
            <p:cNvPr id="12" name="TextBox 363">
              <a:extLst>
                <a:ext uri="{FF2B5EF4-FFF2-40B4-BE49-F238E27FC236}">
                  <a16:creationId xmlns="" xmlns:a16="http://schemas.microsoft.com/office/drawing/2014/main" id="{753A8F51-3CDB-4498-8598-1DB93118A92D}"/>
                </a:ext>
              </a:extLst>
            </p:cNvPr>
            <p:cNvSpPr txBox="1"/>
            <p:nvPr/>
          </p:nvSpPr>
          <p:spPr>
            <a:xfrm>
              <a:off x="7894635" y="998956"/>
              <a:ext cx="567431" cy="207749"/>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6%</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sp>
          <p:nvSpPr>
            <p:cNvPr id="13" name="TextBox 364">
              <a:extLst>
                <a:ext uri="{FF2B5EF4-FFF2-40B4-BE49-F238E27FC236}">
                  <a16:creationId xmlns="" xmlns:a16="http://schemas.microsoft.com/office/drawing/2014/main" id="{A86679E1-026E-4452-81F7-36252B721D50}"/>
                </a:ext>
              </a:extLst>
            </p:cNvPr>
            <p:cNvSpPr txBox="1"/>
            <p:nvPr/>
          </p:nvSpPr>
          <p:spPr>
            <a:xfrm>
              <a:off x="7777244" y="1279645"/>
              <a:ext cx="143462" cy="83582"/>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6%</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grpSp>
      <p:sp>
        <p:nvSpPr>
          <p:cNvPr id="26" name="Text Placeholder 8">
            <a:extLst>
              <a:ext uri="{FF2B5EF4-FFF2-40B4-BE49-F238E27FC236}">
                <a16:creationId xmlns="" xmlns:a16="http://schemas.microsoft.com/office/drawing/2014/main" id="{12F0509A-375A-480C-AE8E-5F9141626EAB}"/>
              </a:ext>
            </a:extLst>
          </p:cNvPr>
          <p:cNvSpPr txBox="1">
            <a:spLocks/>
          </p:cNvSpPr>
          <p:nvPr/>
        </p:nvSpPr>
        <p:spPr>
          <a:xfrm>
            <a:off x="1362647" y="2372343"/>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7" name="Text Placeholder 9">
            <a:extLst>
              <a:ext uri="{FF2B5EF4-FFF2-40B4-BE49-F238E27FC236}">
                <a16:creationId xmlns="" xmlns:a16="http://schemas.microsoft.com/office/drawing/2014/main" id="{B6F9D4AA-E972-4A47-AF77-8390A6E4B0D1}"/>
              </a:ext>
            </a:extLst>
          </p:cNvPr>
          <p:cNvSpPr txBox="1">
            <a:spLocks/>
          </p:cNvSpPr>
          <p:nvPr/>
        </p:nvSpPr>
        <p:spPr>
          <a:xfrm>
            <a:off x="1362647" y="2685826"/>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8" name="Text Placeholder 8">
            <a:extLst>
              <a:ext uri="{FF2B5EF4-FFF2-40B4-BE49-F238E27FC236}">
                <a16:creationId xmlns="" xmlns:a16="http://schemas.microsoft.com/office/drawing/2014/main" id="{98ADF24E-EB6E-4546-B905-618856AAC8AA}"/>
              </a:ext>
            </a:extLst>
          </p:cNvPr>
          <p:cNvSpPr txBox="1">
            <a:spLocks/>
          </p:cNvSpPr>
          <p:nvPr/>
        </p:nvSpPr>
        <p:spPr>
          <a:xfrm>
            <a:off x="1362647" y="4117530"/>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9" name="Text Placeholder 9">
            <a:extLst>
              <a:ext uri="{FF2B5EF4-FFF2-40B4-BE49-F238E27FC236}">
                <a16:creationId xmlns="" xmlns:a16="http://schemas.microsoft.com/office/drawing/2014/main" id="{527600E6-93DF-4FED-83FF-6917FB3134CB}"/>
              </a:ext>
            </a:extLst>
          </p:cNvPr>
          <p:cNvSpPr txBox="1">
            <a:spLocks/>
          </p:cNvSpPr>
          <p:nvPr/>
        </p:nvSpPr>
        <p:spPr>
          <a:xfrm>
            <a:off x="1362647" y="4431013"/>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0" name="Text Placeholder 8">
            <a:extLst>
              <a:ext uri="{FF2B5EF4-FFF2-40B4-BE49-F238E27FC236}">
                <a16:creationId xmlns="" xmlns:a16="http://schemas.microsoft.com/office/drawing/2014/main" id="{217EEBF0-8A94-4E6E-BA4A-F04267D73B25}"/>
              </a:ext>
            </a:extLst>
          </p:cNvPr>
          <p:cNvSpPr txBox="1">
            <a:spLocks/>
          </p:cNvSpPr>
          <p:nvPr/>
        </p:nvSpPr>
        <p:spPr>
          <a:xfrm>
            <a:off x="8394431" y="2372343"/>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1" name="Text Placeholder 9">
            <a:extLst>
              <a:ext uri="{FF2B5EF4-FFF2-40B4-BE49-F238E27FC236}">
                <a16:creationId xmlns="" xmlns:a16="http://schemas.microsoft.com/office/drawing/2014/main" id="{A0456AA0-4F9B-4906-8AE9-C3CDAA662A3D}"/>
              </a:ext>
            </a:extLst>
          </p:cNvPr>
          <p:cNvSpPr txBox="1">
            <a:spLocks/>
          </p:cNvSpPr>
          <p:nvPr/>
        </p:nvSpPr>
        <p:spPr>
          <a:xfrm>
            <a:off x="8394431" y="2685826"/>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2" name="Text Placeholder 8">
            <a:extLst>
              <a:ext uri="{FF2B5EF4-FFF2-40B4-BE49-F238E27FC236}">
                <a16:creationId xmlns="" xmlns:a16="http://schemas.microsoft.com/office/drawing/2014/main" id="{05C90DEA-1234-4ED3-93DD-6AEF2341AD04}"/>
              </a:ext>
            </a:extLst>
          </p:cNvPr>
          <p:cNvSpPr txBox="1">
            <a:spLocks/>
          </p:cNvSpPr>
          <p:nvPr/>
        </p:nvSpPr>
        <p:spPr>
          <a:xfrm>
            <a:off x="8394431" y="4117530"/>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3" name="Text Placeholder 9">
            <a:extLst>
              <a:ext uri="{FF2B5EF4-FFF2-40B4-BE49-F238E27FC236}">
                <a16:creationId xmlns="" xmlns:a16="http://schemas.microsoft.com/office/drawing/2014/main" id="{178329DB-6655-4A39-A696-3F02C82F4E1B}"/>
              </a:ext>
            </a:extLst>
          </p:cNvPr>
          <p:cNvSpPr txBox="1">
            <a:spLocks/>
          </p:cNvSpPr>
          <p:nvPr/>
        </p:nvSpPr>
        <p:spPr>
          <a:xfrm>
            <a:off x="8394431" y="4431013"/>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4"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35" name="图片 34">
            <a:extLst>
              <a:ext uri="{FF2B5EF4-FFF2-40B4-BE49-F238E27FC236}">
                <a16:creationId xmlns="" xmlns:a16="http://schemas.microsoft.com/office/drawing/2014/main"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6"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数据分析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32046361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300" fill="hold"/>
                                        <p:tgtEl>
                                          <p:spTgt spid="35"/>
                                        </p:tgtEl>
                                        <p:attrNameLst>
                                          <p:attrName>ppt_x</p:attrName>
                                        </p:attrNameLst>
                                      </p:cBhvr>
                                      <p:tavLst>
                                        <p:tav tm="0">
                                          <p:val>
                                            <p:strVal val="0-#ppt_w/2"/>
                                          </p:val>
                                        </p:tav>
                                        <p:tav tm="100000">
                                          <p:val>
                                            <p:strVal val="#ppt_x"/>
                                          </p:val>
                                        </p:tav>
                                      </p:tavLst>
                                    </p:anim>
                                    <p:anim calcmode="lin" valueType="num">
                                      <p:cBhvr additive="base">
                                        <p:cTn id="8" dur="3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300" fill="hold"/>
                                        <p:tgtEl>
                                          <p:spTgt spid="36"/>
                                        </p:tgtEl>
                                        <p:attrNameLst>
                                          <p:attrName>ppt_x</p:attrName>
                                        </p:attrNameLst>
                                      </p:cBhvr>
                                      <p:tavLst>
                                        <p:tav tm="0">
                                          <p:val>
                                            <p:strVal val="0-#ppt_w/2"/>
                                          </p:val>
                                        </p:tav>
                                        <p:tav tm="100000">
                                          <p:val>
                                            <p:strVal val="#ppt_x"/>
                                          </p:val>
                                        </p:tav>
                                      </p:tavLst>
                                    </p:anim>
                                    <p:anim calcmode="lin" valueType="num">
                                      <p:cBhvr additive="base">
                                        <p:cTn id="12" dur="3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300" fill="hold"/>
                                        <p:tgtEl>
                                          <p:spTgt spid="34"/>
                                        </p:tgtEl>
                                        <p:attrNameLst>
                                          <p:attrName>ppt_x</p:attrName>
                                        </p:attrNameLst>
                                      </p:cBhvr>
                                      <p:tavLst>
                                        <p:tav tm="0">
                                          <p:val>
                                            <p:strVal val="0-#ppt_w/2"/>
                                          </p:val>
                                        </p:tav>
                                        <p:tav tm="100000">
                                          <p:val>
                                            <p:strVal val="#ppt_x"/>
                                          </p:val>
                                        </p:tav>
                                      </p:tavLst>
                                    </p:anim>
                                    <p:anim calcmode="lin" valueType="num">
                                      <p:cBhvr additive="base">
                                        <p:cTn id="16" dur="300" fill="hold"/>
                                        <p:tgtEl>
                                          <p:spTgt spid="34"/>
                                        </p:tgtEl>
                                        <p:attrNameLst>
                                          <p:attrName>ppt_y</p:attrName>
                                        </p:attrNameLst>
                                      </p:cBhvr>
                                      <p:tavLst>
                                        <p:tav tm="0">
                                          <p:val>
                                            <p:strVal val="#ppt_y"/>
                                          </p:val>
                                        </p:tav>
                                        <p:tav tm="100000">
                                          <p:val>
                                            <p:strVal val="#ppt_y"/>
                                          </p:val>
                                        </p:tav>
                                      </p:tavLst>
                                    </p:anim>
                                  </p:childTnLst>
                                </p:cTn>
                              </p:par>
                              <p:par>
                                <p:cTn id="17" presetID="53" presetClass="entr" presetSubtype="16"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par>
                          <p:cTn id="22" fill="hold">
                            <p:stCondLst>
                              <p:cond delay="600"/>
                            </p:stCondLst>
                            <p:childTnLst>
                              <p:par>
                                <p:cTn id="23" presetID="53" presetClass="entr" presetSubtype="16" fill="hold" grpId="0" nodeType="afterEffect">
                                  <p:stCondLst>
                                    <p:cond delay="0"/>
                                  </p:stCondLst>
                                  <p:childTnLst>
                                    <p:set>
                                      <p:cBhvr>
                                        <p:cTn id="24" dur="1" fill="hold">
                                          <p:stCondLst>
                                            <p:cond delay="0"/>
                                          </p:stCondLst>
                                        </p:cTn>
                                        <p:tgtEl>
                                          <p:spTgt spid="26">
                                            <p:txEl>
                                              <p:pRg st="0" end="0"/>
                                            </p:txEl>
                                          </p:spTgt>
                                        </p:tgtEl>
                                        <p:attrNameLst>
                                          <p:attrName>style.visibility</p:attrName>
                                        </p:attrNameLst>
                                      </p:cBhvr>
                                      <p:to>
                                        <p:strVal val="visible"/>
                                      </p:to>
                                    </p:set>
                                    <p:anim calcmode="lin" valueType="num">
                                      <p:cBhvr>
                                        <p:cTn id="25"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26">
                                            <p:txEl>
                                              <p:pRg st="0" end="0"/>
                                            </p:txEl>
                                          </p:spTgt>
                                        </p:tgtEl>
                                        <p:attrNameLst>
                                          <p:attrName>ppt_h</p:attrName>
                                        </p:attrNameLst>
                                      </p:cBhvr>
                                      <p:tavLst>
                                        <p:tav tm="0">
                                          <p:val>
                                            <p:fltVal val="0"/>
                                          </p:val>
                                        </p:tav>
                                        <p:tav tm="100000">
                                          <p:val>
                                            <p:strVal val="#ppt_h"/>
                                          </p:val>
                                        </p:tav>
                                      </p:tavLst>
                                    </p:anim>
                                    <p:animEffect transition="in" filter="fade">
                                      <p:cBhvr>
                                        <p:cTn id="27" dur="500"/>
                                        <p:tgtEl>
                                          <p:spTgt spid="26">
                                            <p:txEl>
                                              <p:pRg st="0" end="0"/>
                                            </p:txEl>
                                          </p:spTgt>
                                        </p:tgtEl>
                                      </p:cBhvr>
                                    </p:animEffect>
                                  </p:childTnLst>
                                </p:cTn>
                              </p:par>
                            </p:childTnLst>
                          </p:cTn>
                        </p:par>
                        <p:par>
                          <p:cTn id="28" fill="hold">
                            <p:stCondLst>
                              <p:cond delay="1100"/>
                            </p:stCondLst>
                            <p:childTnLst>
                              <p:par>
                                <p:cTn id="29" presetID="22" presetClass="entr" presetSubtype="4" fill="hold" grpId="0" nodeType="afterEffect">
                                  <p:stCondLst>
                                    <p:cond delay="0"/>
                                  </p:stCondLst>
                                  <p:childTnLst>
                                    <p:set>
                                      <p:cBhvr>
                                        <p:cTn id="30" dur="1" fill="hold">
                                          <p:stCondLst>
                                            <p:cond delay="0"/>
                                          </p:stCondLst>
                                        </p:cTn>
                                        <p:tgtEl>
                                          <p:spTgt spid="27">
                                            <p:txEl>
                                              <p:pRg st="0" end="0"/>
                                            </p:txEl>
                                          </p:spTgt>
                                        </p:tgtEl>
                                        <p:attrNameLst>
                                          <p:attrName>style.visibility</p:attrName>
                                        </p:attrNameLst>
                                      </p:cBhvr>
                                      <p:to>
                                        <p:strVal val="visible"/>
                                      </p:to>
                                    </p:set>
                                    <p:animEffect transition="in" filter="wipe(down)">
                                      <p:cBhvr>
                                        <p:cTn id="31" dur="500"/>
                                        <p:tgtEl>
                                          <p:spTgt spid="27">
                                            <p:txEl>
                                              <p:pRg st="0" end="0"/>
                                            </p:txEl>
                                          </p:spTgt>
                                        </p:tgtEl>
                                      </p:cBhvr>
                                    </p:animEffect>
                                  </p:childTnLst>
                                </p:cTn>
                              </p:par>
                            </p:childTnLst>
                          </p:cTn>
                        </p:par>
                        <p:par>
                          <p:cTn id="32" fill="hold">
                            <p:stCondLst>
                              <p:cond delay="1600"/>
                            </p:stCondLst>
                            <p:childTnLst>
                              <p:par>
                                <p:cTn id="33" presetID="53" presetClass="entr" presetSubtype="16" fill="hold" grpId="0" nodeType="afterEffect">
                                  <p:stCondLst>
                                    <p:cond delay="0"/>
                                  </p:stCondLst>
                                  <p:childTnLst>
                                    <p:set>
                                      <p:cBhvr>
                                        <p:cTn id="34" dur="1" fill="hold">
                                          <p:stCondLst>
                                            <p:cond delay="0"/>
                                          </p:stCondLst>
                                        </p:cTn>
                                        <p:tgtEl>
                                          <p:spTgt spid="28">
                                            <p:txEl>
                                              <p:pRg st="0" end="0"/>
                                            </p:txEl>
                                          </p:spTgt>
                                        </p:tgtEl>
                                        <p:attrNameLst>
                                          <p:attrName>style.visibility</p:attrName>
                                        </p:attrNameLst>
                                      </p:cBhvr>
                                      <p:to>
                                        <p:strVal val="visible"/>
                                      </p:to>
                                    </p:set>
                                    <p:anim calcmode="lin" valueType="num">
                                      <p:cBhvr>
                                        <p:cTn id="35"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36"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37" dur="500"/>
                                        <p:tgtEl>
                                          <p:spTgt spid="28">
                                            <p:txEl>
                                              <p:pRg st="0" end="0"/>
                                            </p:txEl>
                                          </p:spTgt>
                                        </p:tgtEl>
                                      </p:cBhvr>
                                    </p:animEffect>
                                  </p:childTnLst>
                                </p:cTn>
                              </p:par>
                            </p:childTnLst>
                          </p:cTn>
                        </p:par>
                        <p:par>
                          <p:cTn id="38" fill="hold">
                            <p:stCondLst>
                              <p:cond delay="2100"/>
                            </p:stCondLst>
                            <p:childTnLst>
                              <p:par>
                                <p:cTn id="39" presetID="22" presetClass="entr" presetSubtype="4" fill="hold" grpId="0" nodeType="afterEffect">
                                  <p:stCondLst>
                                    <p:cond delay="0"/>
                                  </p:stCondLst>
                                  <p:childTnLst>
                                    <p:set>
                                      <p:cBhvr>
                                        <p:cTn id="40" dur="1" fill="hold">
                                          <p:stCondLst>
                                            <p:cond delay="0"/>
                                          </p:stCondLst>
                                        </p:cTn>
                                        <p:tgtEl>
                                          <p:spTgt spid="29">
                                            <p:txEl>
                                              <p:pRg st="0" end="0"/>
                                            </p:txEl>
                                          </p:spTgt>
                                        </p:tgtEl>
                                        <p:attrNameLst>
                                          <p:attrName>style.visibility</p:attrName>
                                        </p:attrNameLst>
                                      </p:cBhvr>
                                      <p:to>
                                        <p:strVal val="visible"/>
                                      </p:to>
                                    </p:set>
                                    <p:animEffect transition="in" filter="wipe(down)">
                                      <p:cBhvr>
                                        <p:cTn id="41" dur="500"/>
                                        <p:tgtEl>
                                          <p:spTgt spid="29">
                                            <p:txEl>
                                              <p:pRg st="0" end="0"/>
                                            </p:txEl>
                                          </p:spTgt>
                                        </p:tgtEl>
                                      </p:cBhvr>
                                    </p:animEffect>
                                  </p:childTnLst>
                                </p:cTn>
                              </p:par>
                            </p:childTnLst>
                          </p:cTn>
                        </p:par>
                        <p:par>
                          <p:cTn id="42" fill="hold">
                            <p:stCondLst>
                              <p:cond delay="2600"/>
                            </p:stCondLst>
                            <p:childTnLst>
                              <p:par>
                                <p:cTn id="43" presetID="53" presetClass="entr" presetSubtype="16" fill="hold" grpId="0" nodeType="afterEffect">
                                  <p:stCondLst>
                                    <p:cond delay="0"/>
                                  </p:stCondLst>
                                  <p:childTnLst>
                                    <p:set>
                                      <p:cBhvr>
                                        <p:cTn id="44" dur="1" fill="hold">
                                          <p:stCondLst>
                                            <p:cond delay="0"/>
                                          </p:stCondLst>
                                        </p:cTn>
                                        <p:tgtEl>
                                          <p:spTgt spid="30">
                                            <p:txEl>
                                              <p:pRg st="0" end="0"/>
                                            </p:txEl>
                                          </p:spTgt>
                                        </p:tgtEl>
                                        <p:attrNameLst>
                                          <p:attrName>style.visibility</p:attrName>
                                        </p:attrNameLst>
                                      </p:cBhvr>
                                      <p:to>
                                        <p:strVal val="visible"/>
                                      </p:to>
                                    </p:set>
                                    <p:anim calcmode="lin" valueType="num">
                                      <p:cBhvr>
                                        <p:cTn id="45"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6"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7" dur="500"/>
                                        <p:tgtEl>
                                          <p:spTgt spid="30">
                                            <p:txEl>
                                              <p:pRg st="0" end="0"/>
                                            </p:txEl>
                                          </p:spTgt>
                                        </p:tgtEl>
                                      </p:cBhvr>
                                    </p:animEffect>
                                  </p:childTnLst>
                                </p:cTn>
                              </p:par>
                            </p:childTnLst>
                          </p:cTn>
                        </p:par>
                        <p:par>
                          <p:cTn id="48" fill="hold">
                            <p:stCondLst>
                              <p:cond delay="3100"/>
                            </p:stCondLst>
                            <p:childTnLst>
                              <p:par>
                                <p:cTn id="49" presetID="22" presetClass="entr" presetSubtype="4" fill="hold" grpId="0" nodeType="afterEffect">
                                  <p:stCondLst>
                                    <p:cond delay="0"/>
                                  </p:stCondLst>
                                  <p:childTnLst>
                                    <p:set>
                                      <p:cBhvr>
                                        <p:cTn id="50" dur="1" fill="hold">
                                          <p:stCondLst>
                                            <p:cond delay="0"/>
                                          </p:stCondLst>
                                        </p:cTn>
                                        <p:tgtEl>
                                          <p:spTgt spid="31">
                                            <p:txEl>
                                              <p:pRg st="0" end="0"/>
                                            </p:txEl>
                                          </p:spTgt>
                                        </p:tgtEl>
                                        <p:attrNameLst>
                                          <p:attrName>style.visibility</p:attrName>
                                        </p:attrNameLst>
                                      </p:cBhvr>
                                      <p:to>
                                        <p:strVal val="visible"/>
                                      </p:to>
                                    </p:set>
                                    <p:animEffect transition="in" filter="wipe(down)">
                                      <p:cBhvr>
                                        <p:cTn id="51" dur="500"/>
                                        <p:tgtEl>
                                          <p:spTgt spid="31">
                                            <p:txEl>
                                              <p:pRg st="0" end="0"/>
                                            </p:txEl>
                                          </p:spTgt>
                                        </p:tgtEl>
                                      </p:cBhvr>
                                    </p:animEffect>
                                  </p:childTnLst>
                                </p:cTn>
                              </p:par>
                            </p:childTnLst>
                          </p:cTn>
                        </p:par>
                        <p:par>
                          <p:cTn id="52" fill="hold">
                            <p:stCondLst>
                              <p:cond delay="3600"/>
                            </p:stCondLst>
                            <p:childTnLst>
                              <p:par>
                                <p:cTn id="53" presetID="53" presetClass="entr" presetSubtype="16" fill="hold" grpId="0" nodeType="afterEffect">
                                  <p:stCondLst>
                                    <p:cond delay="0"/>
                                  </p:stCondLst>
                                  <p:childTnLst>
                                    <p:set>
                                      <p:cBhvr>
                                        <p:cTn id="54" dur="1" fill="hold">
                                          <p:stCondLst>
                                            <p:cond delay="0"/>
                                          </p:stCondLst>
                                        </p:cTn>
                                        <p:tgtEl>
                                          <p:spTgt spid="32">
                                            <p:txEl>
                                              <p:pRg st="0" end="0"/>
                                            </p:txEl>
                                          </p:spTgt>
                                        </p:tgtEl>
                                        <p:attrNameLst>
                                          <p:attrName>style.visibility</p:attrName>
                                        </p:attrNameLst>
                                      </p:cBhvr>
                                      <p:to>
                                        <p:strVal val="visible"/>
                                      </p:to>
                                    </p:set>
                                    <p:anim calcmode="lin" valueType="num">
                                      <p:cBhvr>
                                        <p:cTn id="55"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6"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7" dur="500"/>
                                        <p:tgtEl>
                                          <p:spTgt spid="32">
                                            <p:txEl>
                                              <p:pRg st="0" end="0"/>
                                            </p:txEl>
                                          </p:spTgt>
                                        </p:tgtEl>
                                      </p:cBhvr>
                                    </p:animEffect>
                                  </p:childTnLst>
                                </p:cTn>
                              </p:par>
                            </p:childTnLst>
                          </p:cTn>
                        </p:par>
                        <p:par>
                          <p:cTn id="58" fill="hold">
                            <p:stCondLst>
                              <p:cond delay="4100"/>
                            </p:stCondLst>
                            <p:childTnLst>
                              <p:par>
                                <p:cTn id="59" presetID="22" presetClass="entr" presetSubtype="4" fill="hold" grpId="0" nodeType="afterEffect">
                                  <p:stCondLst>
                                    <p:cond delay="0"/>
                                  </p:stCondLst>
                                  <p:childTnLst>
                                    <p:set>
                                      <p:cBhvr>
                                        <p:cTn id="60" dur="1" fill="hold">
                                          <p:stCondLst>
                                            <p:cond delay="0"/>
                                          </p:stCondLst>
                                        </p:cTn>
                                        <p:tgtEl>
                                          <p:spTgt spid="33">
                                            <p:txEl>
                                              <p:pRg st="0" end="0"/>
                                            </p:txEl>
                                          </p:spTgt>
                                        </p:tgtEl>
                                        <p:attrNameLst>
                                          <p:attrName>style.visibility</p:attrName>
                                        </p:attrNameLst>
                                      </p:cBhvr>
                                      <p:to>
                                        <p:strVal val="visible"/>
                                      </p:to>
                                    </p:set>
                                    <p:animEffect transition="in" filter="wipe(down)">
                                      <p:cBhvr>
                                        <p:cTn id="61"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27" grpId="0" build="p"/>
      <p:bldP spid="28" grpId="0" build="p"/>
      <p:bldP spid="29" grpId="0" build="p"/>
      <p:bldP spid="30" grpId="0" build="p"/>
      <p:bldP spid="31" grpId="0" build="p"/>
      <p:bldP spid="32" grpId="0" build="p"/>
      <p:bldP spid="33" grpId="0" build="p"/>
      <p:bldP spid="36"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3977487290"/>
              </p:ext>
            </p:extLst>
          </p:nvPr>
        </p:nvGraphicFramePr>
        <p:xfrm>
          <a:off x="1192532" y="1858292"/>
          <a:ext cx="5864200" cy="3909467"/>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 Placeholder 8">
            <a:extLst>
              <a:ext uri="{FF2B5EF4-FFF2-40B4-BE49-F238E27FC236}">
                <a16:creationId xmlns="" xmlns:a16="http://schemas.microsoft.com/office/drawing/2014/main" id="{9B4DD2CF-70B9-403D-9F94-D47A6A6BFB97}"/>
              </a:ext>
            </a:extLst>
          </p:cNvPr>
          <p:cNvSpPr txBox="1">
            <a:spLocks/>
          </p:cNvSpPr>
          <p:nvPr/>
        </p:nvSpPr>
        <p:spPr>
          <a:xfrm>
            <a:off x="8021632" y="2646331"/>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7" name="Text Placeholder 9">
            <a:extLst>
              <a:ext uri="{FF2B5EF4-FFF2-40B4-BE49-F238E27FC236}">
                <a16:creationId xmlns="" xmlns:a16="http://schemas.microsoft.com/office/drawing/2014/main" id="{DA3D8F14-3654-4818-9B03-5D2EF85C69FC}"/>
              </a:ext>
            </a:extLst>
          </p:cNvPr>
          <p:cNvSpPr txBox="1">
            <a:spLocks/>
          </p:cNvSpPr>
          <p:nvPr/>
        </p:nvSpPr>
        <p:spPr>
          <a:xfrm>
            <a:off x="8021632" y="297124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8" name="Text Placeholder 8">
            <a:extLst>
              <a:ext uri="{FF2B5EF4-FFF2-40B4-BE49-F238E27FC236}">
                <a16:creationId xmlns="" xmlns:a16="http://schemas.microsoft.com/office/drawing/2014/main" id="{C18F341D-B9E5-41A0-9DDC-61588B63F684}"/>
              </a:ext>
            </a:extLst>
          </p:cNvPr>
          <p:cNvSpPr txBox="1">
            <a:spLocks/>
          </p:cNvSpPr>
          <p:nvPr/>
        </p:nvSpPr>
        <p:spPr>
          <a:xfrm>
            <a:off x="8021632" y="439534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9" name="Text Placeholder 9">
            <a:extLst>
              <a:ext uri="{FF2B5EF4-FFF2-40B4-BE49-F238E27FC236}">
                <a16:creationId xmlns="" xmlns:a16="http://schemas.microsoft.com/office/drawing/2014/main" id="{19ACA646-0AC5-4D08-A755-9A7F46BDEA69}"/>
              </a:ext>
            </a:extLst>
          </p:cNvPr>
          <p:cNvSpPr txBox="1">
            <a:spLocks/>
          </p:cNvSpPr>
          <p:nvPr/>
        </p:nvSpPr>
        <p:spPr>
          <a:xfrm>
            <a:off x="8021632" y="472025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4"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15" name="图片 14">
            <a:extLst>
              <a:ext uri="{FF2B5EF4-FFF2-40B4-BE49-F238E27FC236}">
                <a16:creationId xmlns="" xmlns:a16="http://schemas.microsoft.com/office/drawing/2014/main"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16"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数据分析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25069489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300" fill="hold"/>
                                        <p:tgtEl>
                                          <p:spTgt spid="15"/>
                                        </p:tgtEl>
                                        <p:attrNameLst>
                                          <p:attrName>ppt_x</p:attrName>
                                        </p:attrNameLst>
                                      </p:cBhvr>
                                      <p:tavLst>
                                        <p:tav tm="0">
                                          <p:val>
                                            <p:strVal val="0-#ppt_w/2"/>
                                          </p:val>
                                        </p:tav>
                                        <p:tav tm="100000">
                                          <p:val>
                                            <p:strVal val="#ppt_x"/>
                                          </p:val>
                                        </p:tav>
                                      </p:tavLst>
                                    </p:anim>
                                    <p:anim calcmode="lin" valueType="num">
                                      <p:cBhvr additive="base">
                                        <p:cTn id="8" dur="3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300" fill="hold"/>
                                        <p:tgtEl>
                                          <p:spTgt spid="16"/>
                                        </p:tgtEl>
                                        <p:attrNameLst>
                                          <p:attrName>ppt_x</p:attrName>
                                        </p:attrNameLst>
                                      </p:cBhvr>
                                      <p:tavLst>
                                        <p:tav tm="0">
                                          <p:val>
                                            <p:strVal val="0-#ppt_w/2"/>
                                          </p:val>
                                        </p:tav>
                                        <p:tav tm="100000">
                                          <p:val>
                                            <p:strVal val="#ppt_x"/>
                                          </p:val>
                                        </p:tav>
                                      </p:tavLst>
                                    </p:anim>
                                    <p:anim calcmode="lin" valueType="num">
                                      <p:cBhvr additive="base">
                                        <p:cTn id="12" dur="3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300" fill="hold"/>
                                        <p:tgtEl>
                                          <p:spTgt spid="14"/>
                                        </p:tgtEl>
                                        <p:attrNameLst>
                                          <p:attrName>ppt_x</p:attrName>
                                        </p:attrNameLst>
                                      </p:cBhvr>
                                      <p:tavLst>
                                        <p:tav tm="0">
                                          <p:val>
                                            <p:strVal val="0-#ppt_w/2"/>
                                          </p:val>
                                        </p:tav>
                                        <p:tav tm="100000">
                                          <p:val>
                                            <p:strVal val="#ppt_x"/>
                                          </p:val>
                                        </p:tav>
                                      </p:tavLst>
                                    </p:anim>
                                    <p:anim calcmode="lin" valueType="num">
                                      <p:cBhvr additive="base">
                                        <p:cTn id="16" dur="300" fill="hold"/>
                                        <p:tgtEl>
                                          <p:spTgt spid="14"/>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par>
                          <p:cTn id="22" fill="hold">
                            <p:stCondLst>
                              <p:cond delay="600"/>
                            </p:stCondLst>
                            <p:childTnLst>
                              <p:par>
                                <p:cTn id="23" presetID="53" presetClass="entr" presetSubtype="16" fill="hold" grpId="0" nodeType="after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p:cTn id="25"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27" dur="500"/>
                                        <p:tgtEl>
                                          <p:spTgt spid="6">
                                            <p:txEl>
                                              <p:pRg st="0" end="0"/>
                                            </p:txEl>
                                          </p:spTgt>
                                        </p:tgtEl>
                                      </p:cBhvr>
                                    </p:animEffect>
                                  </p:childTnLst>
                                </p:cTn>
                              </p:par>
                            </p:childTnLst>
                          </p:cTn>
                        </p:par>
                        <p:par>
                          <p:cTn id="28" fill="hold">
                            <p:stCondLst>
                              <p:cond delay="1100"/>
                            </p:stCondLst>
                            <p:childTnLst>
                              <p:par>
                                <p:cTn id="29" presetID="22" presetClass="entr" presetSubtype="4"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Effect transition="in" filter="wipe(down)">
                                      <p:cBhvr>
                                        <p:cTn id="31" dur="500"/>
                                        <p:tgtEl>
                                          <p:spTgt spid="7">
                                            <p:txEl>
                                              <p:pRg st="0" end="0"/>
                                            </p:txEl>
                                          </p:spTgt>
                                        </p:tgtEl>
                                      </p:cBhvr>
                                    </p:animEffect>
                                  </p:childTnLst>
                                </p:cTn>
                              </p:par>
                            </p:childTnLst>
                          </p:cTn>
                        </p:par>
                        <p:par>
                          <p:cTn id="32" fill="hold">
                            <p:stCondLst>
                              <p:cond delay="1600"/>
                            </p:stCondLst>
                            <p:childTnLst>
                              <p:par>
                                <p:cTn id="33" presetID="53" presetClass="entr" presetSubtype="16" fill="hold" grpId="0" nodeType="after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anim calcmode="lin" valueType="num">
                                      <p:cBhvr>
                                        <p:cTn id="35"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36" dur="5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37" dur="500"/>
                                        <p:tgtEl>
                                          <p:spTgt spid="8">
                                            <p:txEl>
                                              <p:pRg st="0" end="0"/>
                                            </p:txEl>
                                          </p:spTgt>
                                        </p:tgtEl>
                                      </p:cBhvr>
                                    </p:animEffect>
                                  </p:childTnLst>
                                </p:cTn>
                              </p:par>
                            </p:childTnLst>
                          </p:cTn>
                        </p:par>
                        <p:par>
                          <p:cTn id="38" fill="hold">
                            <p:stCondLst>
                              <p:cond delay="2100"/>
                            </p:stCondLst>
                            <p:childTnLst>
                              <p:par>
                                <p:cTn id="39" presetID="22" presetClass="entr" presetSubtype="4" fill="hold" grpId="0" nodeType="afterEffect">
                                  <p:stCondLst>
                                    <p:cond delay="0"/>
                                  </p:stCondLst>
                                  <p:childTnLst>
                                    <p:set>
                                      <p:cBhvr>
                                        <p:cTn id="40" dur="1" fill="hold">
                                          <p:stCondLst>
                                            <p:cond delay="0"/>
                                          </p:stCondLst>
                                        </p:cTn>
                                        <p:tgtEl>
                                          <p:spTgt spid="9">
                                            <p:txEl>
                                              <p:pRg st="0" end="0"/>
                                            </p:txEl>
                                          </p:spTgt>
                                        </p:tgtEl>
                                        <p:attrNameLst>
                                          <p:attrName>style.visibility</p:attrName>
                                        </p:attrNameLst>
                                      </p:cBhvr>
                                      <p:to>
                                        <p:strVal val="visible"/>
                                      </p:to>
                                    </p:set>
                                    <p:animEffect transition="in" filter="wipe(down)">
                                      <p:cBhvr>
                                        <p:cTn id="41"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6" grpId="0" build="p"/>
      <p:bldP spid="7" grpId="0" build="p"/>
      <p:bldP spid="8" grpId="0" build="p"/>
      <p:bldP spid="9" grpId="0" build="p"/>
      <p:bldP spid="16"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nvGraphicFramePr>
        <p:xfrm>
          <a:off x="2193471" y="1397431"/>
          <a:ext cx="7770864" cy="5180577"/>
        </p:xfrm>
        <a:graphic>
          <a:graphicData uri="http://schemas.openxmlformats.org/drawingml/2006/chart">
            <c:chart xmlns:c="http://schemas.openxmlformats.org/drawingml/2006/chart" xmlns:r="http://schemas.openxmlformats.org/officeDocument/2006/relationships" r:id="rId3"/>
          </a:graphicData>
        </a:graphic>
      </p:graphicFrame>
      <p:sp>
        <p:nvSpPr>
          <p:cNvPr id="3" name="任意多边形 2"/>
          <p:cNvSpPr/>
          <p:nvPr/>
        </p:nvSpPr>
        <p:spPr>
          <a:xfrm>
            <a:off x="5203217" y="2090690"/>
            <a:ext cx="2680547" cy="3268980"/>
          </a:xfrm>
          <a:custGeom>
            <a:avLst/>
            <a:gdLst>
              <a:gd name="connsiteX0" fmla="*/ 628650 w 2023110"/>
              <a:gd name="connsiteY0" fmla="*/ 0 h 2480310"/>
              <a:gd name="connsiteX1" fmla="*/ 2023110 w 2023110"/>
              <a:gd name="connsiteY1" fmla="*/ 1005840 h 2480310"/>
              <a:gd name="connsiteX2" fmla="*/ 1394460 w 2023110"/>
              <a:gd name="connsiteY2" fmla="*/ 2480310 h 2480310"/>
              <a:gd name="connsiteX3" fmla="*/ 354330 w 2023110"/>
              <a:gd name="connsiteY3" fmla="*/ 1885950 h 2480310"/>
              <a:gd name="connsiteX4" fmla="*/ 0 w 2023110"/>
              <a:gd name="connsiteY4" fmla="*/ 1234440 h 2480310"/>
              <a:gd name="connsiteX5" fmla="*/ 628650 w 2023110"/>
              <a:gd name="connsiteY5" fmla="*/ 0 h 2480310"/>
              <a:gd name="connsiteX0" fmla="*/ 651016 w 2023110"/>
              <a:gd name="connsiteY0" fmla="*/ 0 h 2470785"/>
              <a:gd name="connsiteX1" fmla="*/ 2023110 w 2023110"/>
              <a:gd name="connsiteY1" fmla="*/ 996315 h 2470785"/>
              <a:gd name="connsiteX2" fmla="*/ 1394460 w 2023110"/>
              <a:gd name="connsiteY2" fmla="*/ 2470785 h 2470785"/>
              <a:gd name="connsiteX3" fmla="*/ 354330 w 2023110"/>
              <a:gd name="connsiteY3" fmla="*/ 1876425 h 2470785"/>
              <a:gd name="connsiteX4" fmla="*/ 0 w 2023110"/>
              <a:gd name="connsiteY4" fmla="*/ 1224915 h 2470785"/>
              <a:gd name="connsiteX5" fmla="*/ 651016 w 2023110"/>
              <a:gd name="connsiteY5" fmla="*/ 0 h 2470785"/>
              <a:gd name="connsiteX0" fmla="*/ 651016 w 2023110"/>
              <a:gd name="connsiteY0" fmla="*/ 0 h 2451735"/>
              <a:gd name="connsiteX1" fmla="*/ 2023110 w 2023110"/>
              <a:gd name="connsiteY1" fmla="*/ 996315 h 2451735"/>
              <a:gd name="connsiteX2" fmla="*/ 1394460 w 2023110"/>
              <a:gd name="connsiteY2" fmla="*/ 2451735 h 2451735"/>
              <a:gd name="connsiteX3" fmla="*/ 354330 w 2023110"/>
              <a:gd name="connsiteY3" fmla="*/ 1876425 h 2451735"/>
              <a:gd name="connsiteX4" fmla="*/ 0 w 2023110"/>
              <a:gd name="connsiteY4" fmla="*/ 1224915 h 2451735"/>
              <a:gd name="connsiteX5" fmla="*/ 651016 w 2023110"/>
              <a:gd name="connsiteY5" fmla="*/ 0 h 245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110" h="2451735">
                <a:moveTo>
                  <a:pt x="651016" y="0"/>
                </a:moveTo>
                <a:lnTo>
                  <a:pt x="2023110" y="996315"/>
                </a:lnTo>
                <a:lnTo>
                  <a:pt x="1394460" y="2451735"/>
                </a:lnTo>
                <a:lnTo>
                  <a:pt x="354330" y="1876425"/>
                </a:lnTo>
                <a:lnTo>
                  <a:pt x="0" y="1224915"/>
                </a:lnTo>
                <a:lnTo>
                  <a:pt x="651016" y="0"/>
                </a:lnTo>
                <a:close/>
              </a:path>
            </a:pathLst>
          </a:custGeom>
          <a:solidFill>
            <a:srgbClr val="4F4D50">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任意多边形 3"/>
          <p:cNvSpPr/>
          <p:nvPr/>
        </p:nvSpPr>
        <p:spPr>
          <a:xfrm>
            <a:off x="4482534" y="3237068"/>
            <a:ext cx="2286000" cy="1739900"/>
          </a:xfrm>
          <a:custGeom>
            <a:avLst/>
            <a:gdLst>
              <a:gd name="connsiteX0" fmla="*/ 0 w 1714500"/>
              <a:gd name="connsiteY0" fmla="*/ 137160 h 1314450"/>
              <a:gd name="connsiteX1" fmla="*/ 662940 w 1714500"/>
              <a:gd name="connsiteY1" fmla="*/ 1314450 h 1314450"/>
              <a:gd name="connsiteX2" fmla="*/ 1543050 w 1714500"/>
              <a:gd name="connsiteY2" fmla="*/ 971550 h 1314450"/>
              <a:gd name="connsiteX3" fmla="*/ 1714500 w 1714500"/>
              <a:gd name="connsiteY3" fmla="*/ 377190 h 1314450"/>
              <a:gd name="connsiteX4" fmla="*/ 1211580 w 1714500"/>
              <a:gd name="connsiteY4" fmla="*/ 0 h 1314450"/>
              <a:gd name="connsiteX5" fmla="*/ 0 w 1714500"/>
              <a:gd name="connsiteY5" fmla="*/ 137160 h 1314450"/>
              <a:gd name="connsiteX0" fmla="*/ 0 w 1714500"/>
              <a:gd name="connsiteY0" fmla="*/ 153035 h 1314450"/>
              <a:gd name="connsiteX1" fmla="*/ 662940 w 1714500"/>
              <a:gd name="connsiteY1" fmla="*/ 1314450 h 1314450"/>
              <a:gd name="connsiteX2" fmla="*/ 1543050 w 1714500"/>
              <a:gd name="connsiteY2" fmla="*/ 971550 h 1314450"/>
              <a:gd name="connsiteX3" fmla="*/ 1714500 w 1714500"/>
              <a:gd name="connsiteY3" fmla="*/ 377190 h 1314450"/>
              <a:gd name="connsiteX4" fmla="*/ 1211580 w 1714500"/>
              <a:gd name="connsiteY4" fmla="*/ 0 h 1314450"/>
              <a:gd name="connsiteX5" fmla="*/ 0 w 1714500"/>
              <a:gd name="connsiteY5" fmla="*/ 153035 h 1314450"/>
              <a:gd name="connsiteX0" fmla="*/ 0 w 1714500"/>
              <a:gd name="connsiteY0" fmla="*/ 153035 h 1304925"/>
              <a:gd name="connsiteX1" fmla="*/ 647065 w 1714500"/>
              <a:gd name="connsiteY1" fmla="*/ 1304925 h 1304925"/>
              <a:gd name="connsiteX2" fmla="*/ 1543050 w 1714500"/>
              <a:gd name="connsiteY2" fmla="*/ 971550 h 1304925"/>
              <a:gd name="connsiteX3" fmla="*/ 1714500 w 1714500"/>
              <a:gd name="connsiteY3" fmla="*/ 377190 h 1304925"/>
              <a:gd name="connsiteX4" fmla="*/ 1211580 w 1714500"/>
              <a:gd name="connsiteY4" fmla="*/ 0 h 1304925"/>
              <a:gd name="connsiteX5" fmla="*/ 0 w 1714500"/>
              <a:gd name="connsiteY5" fmla="*/ 153035 h 1304925"/>
              <a:gd name="connsiteX0" fmla="*/ 0 w 1714500"/>
              <a:gd name="connsiteY0" fmla="*/ 153035 h 1304925"/>
              <a:gd name="connsiteX1" fmla="*/ 647065 w 1714500"/>
              <a:gd name="connsiteY1" fmla="*/ 1304925 h 1304925"/>
              <a:gd name="connsiteX2" fmla="*/ 1511300 w 1714500"/>
              <a:gd name="connsiteY2" fmla="*/ 981075 h 1304925"/>
              <a:gd name="connsiteX3" fmla="*/ 1714500 w 1714500"/>
              <a:gd name="connsiteY3" fmla="*/ 377190 h 1304925"/>
              <a:gd name="connsiteX4" fmla="*/ 1211580 w 1714500"/>
              <a:gd name="connsiteY4" fmla="*/ 0 h 1304925"/>
              <a:gd name="connsiteX5" fmla="*/ 0 w 1714500"/>
              <a:gd name="connsiteY5" fmla="*/ 153035 h 1304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4500" h="1304925">
                <a:moveTo>
                  <a:pt x="0" y="153035"/>
                </a:moveTo>
                <a:lnTo>
                  <a:pt x="647065" y="1304925"/>
                </a:lnTo>
                <a:lnTo>
                  <a:pt x="1511300" y="981075"/>
                </a:lnTo>
                <a:lnTo>
                  <a:pt x="1714500" y="377190"/>
                </a:lnTo>
                <a:lnTo>
                  <a:pt x="1211580" y="0"/>
                </a:lnTo>
                <a:lnTo>
                  <a:pt x="0" y="153035"/>
                </a:lnTo>
                <a:close/>
              </a:path>
            </a:pathLst>
          </a:custGeom>
          <a:solidFill>
            <a:srgbClr val="C8B08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5" name="组合 4"/>
          <p:cNvGrpSpPr/>
          <p:nvPr/>
        </p:nvGrpSpPr>
        <p:grpSpPr>
          <a:xfrm>
            <a:off x="4016795" y="3515397"/>
            <a:ext cx="415725" cy="215443"/>
            <a:chOff x="1412401" y="2014654"/>
            <a:chExt cx="311796" cy="161583"/>
          </a:xfrm>
          <a:solidFill>
            <a:srgbClr val="DD7882"/>
          </a:solidFill>
        </p:grpSpPr>
        <p:sp>
          <p:nvSpPr>
            <p:cNvPr id="6" name="圆角矩形 5"/>
            <p:cNvSpPr/>
            <p:nvPr/>
          </p:nvSpPr>
          <p:spPr>
            <a:xfrm>
              <a:off x="1421651" y="2041976"/>
              <a:ext cx="302546" cy="112512"/>
            </a:xfrm>
            <a:prstGeom prst="roundRect">
              <a:avLst>
                <a:gd name="adj" fmla="val 23016"/>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33" dirty="0"/>
            </a:p>
          </p:txBody>
        </p:sp>
        <p:sp>
          <p:nvSpPr>
            <p:cNvPr id="7" name="TextBox 6"/>
            <p:cNvSpPr txBox="1"/>
            <p:nvPr/>
          </p:nvSpPr>
          <p:spPr>
            <a:xfrm>
              <a:off x="1412401" y="2014654"/>
              <a:ext cx="255071" cy="161583"/>
            </a:xfrm>
            <a:prstGeom prst="rect">
              <a:avLst/>
            </a:prstGeom>
            <a:noFill/>
          </p:spPr>
          <p:txBody>
            <a:bodyPr wrap="square" rtlCol="0">
              <a:spAutoFit/>
            </a:bodyPr>
            <a:lstStyle/>
            <a:p>
              <a:r>
                <a:rPr lang="en-US" altLang="zh-CN" sz="800" dirty="0">
                  <a:solidFill>
                    <a:schemeClr val="bg1"/>
                  </a:solidFill>
                </a:rPr>
                <a:t>4.4</a:t>
              </a:r>
              <a:endParaRPr lang="zh-CN" altLang="en-US" sz="800" dirty="0">
                <a:solidFill>
                  <a:schemeClr val="bg1"/>
                </a:solidFill>
              </a:endParaRPr>
            </a:p>
          </p:txBody>
        </p:sp>
      </p:grpSp>
      <p:grpSp>
        <p:nvGrpSpPr>
          <p:cNvPr id="8" name="组合 7"/>
          <p:cNvGrpSpPr/>
          <p:nvPr/>
        </p:nvGrpSpPr>
        <p:grpSpPr>
          <a:xfrm>
            <a:off x="6229835" y="1951722"/>
            <a:ext cx="416395" cy="215444"/>
            <a:chOff x="1421651" y="2014191"/>
            <a:chExt cx="312297" cy="161583"/>
          </a:xfrm>
          <a:solidFill>
            <a:srgbClr val="5DABA8"/>
          </a:solidFill>
        </p:grpSpPr>
        <p:sp>
          <p:nvSpPr>
            <p:cNvPr id="9" name="圆角矩形 8"/>
            <p:cNvSpPr/>
            <p:nvPr/>
          </p:nvSpPr>
          <p:spPr>
            <a:xfrm>
              <a:off x="1421651" y="2041976"/>
              <a:ext cx="302546" cy="112512"/>
            </a:xfrm>
            <a:prstGeom prst="roundRect">
              <a:avLst>
                <a:gd name="adj" fmla="val 23016"/>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33" dirty="0"/>
            </a:p>
          </p:txBody>
        </p:sp>
        <p:sp>
          <p:nvSpPr>
            <p:cNvPr id="10" name="TextBox 9"/>
            <p:cNvSpPr txBox="1"/>
            <p:nvPr/>
          </p:nvSpPr>
          <p:spPr>
            <a:xfrm>
              <a:off x="1432924" y="2014191"/>
              <a:ext cx="301024" cy="161583"/>
            </a:xfrm>
            <a:prstGeom prst="rect">
              <a:avLst/>
            </a:prstGeom>
            <a:noFill/>
          </p:spPr>
          <p:txBody>
            <a:bodyPr wrap="square" rtlCol="0">
              <a:spAutoFit/>
            </a:bodyPr>
            <a:lstStyle/>
            <a:p>
              <a:r>
                <a:rPr lang="en-US" altLang="zh-CN" sz="800" dirty="0">
                  <a:solidFill>
                    <a:schemeClr val="bg1"/>
                  </a:solidFill>
                </a:rPr>
                <a:t>5.2</a:t>
              </a:r>
              <a:endParaRPr lang="zh-CN" altLang="en-US" sz="800" dirty="0">
                <a:solidFill>
                  <a:schemeClr val="bg1"/>
                </a:solidFill>
              </a:endParaRPr>
            </a:p>
          </p:txBody>
        </p:sp>
      </p:grpSp>
      <p:sp>
        <p:nvSpPr>
          <p:cNvPr id="14" name="Text Placeholder 8">
            <a:extLst>
              <a:ext uri="{FF2B5EF4-FFF2-40B4-BE49-F238E27FC236}">
                <a16:creationId xmlns="" xmlns:a16="http://schemas.microsoft.com/office/drawing/2014/main" id="{47D1EFEE-7F10-43B0-A8CA-5AEE04F8D25A}"/>
              </a:ext>
            </a:extLst>
          </p:cNvPr>
          <p:cNvSpPr txBox="1">
            <a:spLocks/>
          </p:cNvSpPr>
          <p:nvPr/>
        </p:nvSpPr>
        <p:spPr>
          <a:xfrm>
            <a:off x="1264296" y="2401175"/>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5" name="Text Placeholder 9">
            <a:extLst>
              <a:ext uri="{FF2B5EF4-FFF2-40B4-BE49-F238E27FC236}">
                <a16:creationId xmlns="" xmlns:a16="http://schemas.microsoft.com/office/drawing/2014/main" id="{067A25C2-053B-438C-A4E0-D08B1806DFE9}"/>
              </a:ext>
            </a:extLst>
          </p:cNvPr>
          <p:cNvSpPr txBox="1">
            <a:spLocks/>
          </p:cNvSpPr>
          <p:nvPr/>
        </p:nvSpPr>
        <p:spPr>
          <a:xfrm>
            <a:off x="1264296" y="2700447"/>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6" name="Text Placeholder 8">
            <a:extLst>
              <a:ext uri="{FF2B5EF4-FFF2-40B4-BE49-F238E27FC236}">
                <a16:creationId xmlns="" xmlns:a16="http://schemas.microsoft.com/office/drawing/2014/main" id="{4A09C292-DC90-44DC-8CDF-B37481FC59D5}"/>
              </a:ext>
            </a:extLst>
          </p:cNvPr>
          <p:cNvSpPr txBox="1">
            <a:spLocks/>
          </p:cNvSpPr>
          <p:nvPr/>
        </p:nvSpPr>
        <p:spPr>
          <a:xfrm>
            <a:off x="1264296" y="4112894"/>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7" name="Text Placeholder 9">
            <a:extLst>
              <a:ext uri="{FF2B5EF4-FFF2-40B4-BE49-F238E27FC236}">
                <a16:creationId xmlns="" xmlns:a16="http://schemas.microsoft.com/office/drawing/2014/main" id="{8DA5C412-618E-469E-8B5F-C1517C0763EE}"/>
              </a:ext>
            </a:extLst>
          </p:cNvPr>
          <p:cNvSpPr txBox="1">
            <a:spLocks/>
          </p:cNvSpPr>
          <p:nvPr/>
        </p:nvSpPr>
        <p:spPr>
          <a:xfrm>
            <a:off x="1264296" y="4412166"/>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8" name="Text Placeholder 8">
            <a:extLst>
              <a:ext uri="{FF2B5EF4-FFF2-40B4-BE49-F238E27FC236}">
                <a16:creationId xmlns="" xmlns:a16="http://schemas.microsoft.com/office/drawing/2014/main" id="{937E6E1F-DBC0-4851-B2BB-984D1578C69B}"/>
              </a:ext>
            </a:extLst>
          </p:cNvPr>
          <p:cNvSpPr txBox="1">
            <a:spLocks/>
          </p:cNvSpPr>
          <p:nvPr/>
        </p:nvSpPr>
        <p:spPr>
          <a:xfrm>
            <a:off x="8952218" y="2401175"/>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9" name="Text Placeholder 9">
            <a:extLst>
              <a:ext uri="{FF2B5EF4-FFF2-40B4-BE49-F238E27FC236}">
                <a16:creationId xmlns="" xmlns:a16="http://schemas.microsoft.com/office/drawing/2014/main" id="{360CF663-C240-451A-89BA-1B468DC3AD3A}"/>
              </a:ext>
            </a:extLst>
          </p:cNvPr>
          <p:cNvSpPr txBox="1">
            <a:spLocks/>
          </p:cNvSpPr>
          <p:nvPr/>
        </p:nvSpPr>
        <p:spPr>
          <a:xfrm>
            <a:off x="8952218" y="2700447"/>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0" name="Text Placeholder 8">
            <a:extLst>
              <a:ext uri="{FF2B5EF4-FFF2-40B4-BE49-F238E27FC236}">
                <a16:creationId xmlns="" xmlns:a16="http://schemas.microsoft.com/office/drawing/2014/main" id="{92E4509F-C436-49AE-B8C7-5205600CD8E0}"/>
              </a:ext>
            </a:extLst>
          </p:cNvPr>
          <p:cNvSpPr txBox="1">
            <a:spLocks/>
          </p:cNvSpPr>
          <p:nvPr/>
        </p:nvSpPr>
        <p:spPr>
          <a:xfrm>
            <a:off x="8952218" y="4112894"/>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4" name="Text Placeholder 9">
            <a:extLst>
              <a:ext uri="{FF2B5EF4-FFF2-40B4-BE49-F238E27FC236}">
                <a16:creationId xmlns="" xmlns:a16="http://schemas.microsoft.com/office/drawing/2014/main" id="{D2DECDD4-637B-41E9-B03D-E9F473CFC198}"/>
              </a:ext>
            </a:extLst>
          </p:cNvPr>
          <p:cNvSpPr txBox="1">
            <a:spLocks/>
          </p:cNvSpPr>
          <p:nvPr/>
        </p:nvSpPr>
        <p:spPr>
          <a:xfrm>
            <a:off x="8952218" y="4412166"/>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6"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7" name="图片 26">
            <a:extLst>
              <a:ext uri="{FF2B5EF4-FFF2-40B4-BE49-F238E27FC236}">
                <a16:creationId xmlns="" xmlns:a16="http://schemas.microsoft.com/office/drawing/2014/main"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28"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数据分析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45205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300" fill="hold"/>
                                        <p:tgtEl>
                                          <p:spTgt spid="27"/>
                                        </p:tgtEl>
                                        <p:attrNameLst>
                                          <p:attrName>ppt_x</p:attrName>
                                        </p:attrNameLst>
                                      </p:cBhvr>
                                      <p:tavLst>
                                        <p:tav tm="0">
                                          <p:val>
                                            <p:strVal val="0-#ppt_w/2"/>
                                          </p:val>
                                        </p:tav>
                                        <p:tav tm="100000">
                                          <p:val>
                                            <p:strVal val="#ppt_x"/>
                                          </p:val>
                                        </p:tav>
                                      </p:tavLst>
                                    </p:anim>
                                    <p:anim calcmode="lin" valueType="num">
                                      <p:cBhvr additive="base">
                                        <p:cTn id="8" dur="3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300" fill="hold"/>
                                        <p:tgtEl>
                                          <p:spTgt spid="28"/>
                                        </p:tgtEl>
                                        <p:attrNameLst>
                                          <p:attrName>ppt_x</p:attrName>
                                        </p:attrNameLst>
                                      </p:cBhvr>
                                      <p:tavLst>
                                        <p:tav tm="0">
                                          <p:val>
                                            <p:strVal val="0-#ppt_w/2"/>
                                          </p:val>
                                        </p:tav>
                                        <p:tav tm="100000">
                                          <p:val>
                                            <p:strVal val="#ppt_x"/>
                                          </p:val>
                                        </p:tav>
                                      </p:tavLst>
                                    </p:anim>
                                    <p:anim calcmode="lin" valueType="num">
                                      <p:cBhvr additive="base">
                                        <p:cTn id="12" dur="3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300" fill="hold"/>
                                        <p:tgtEl>
                                          <p:spTgt spid="26"/>
                                        </p:tgtEl>
                                        <p:attrNameLst>
                                          <p:attrName>ppt_x</p:attrName>
                                        </p:attrNameLst>
                                      </p:cBhvr>
                                      <p:tavLst>
                                        <p:tav tm="0">
                                          <p:val>
                                            <p:strVal val="0-#ppt_w/2"/>
                                          </p:val>
                                        </p:tav>
                                        <p:tav tm="100000">
                                          <p:val>
                                            <p:strVal val="#ppt_x"/>
                                          </p:val>
                                        </p:tav>
                                      </p:tavLst>
                                    </p:anim>
                                    <p:anim calcmode="lin" valueType="num">
                                      <p:cBhvr additive="base">
                                        <p:cTn id="16" dur="300" fill="hold"/>
                                        <p:tgtEl>
                                          <p:spTgt spid="2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grpId="0" nodeType="afterEffect">
                                  <p:stCondLst>
                                    <p:cond delay="0"/>
                                  </p:stCondLst>
                                  <p:childTnLst>
                                    <p:set>
                                      <p:cBhvr>
                                        <p:cTn id="19" dur="1" fill="hold">
                                          <p:stCondLst>
                                            <p:cond delay="0"/>
                                          </p:stCondLst>
                                        </p:cTn>
                                        <p:tgtEl>
                                          <p:spTgt spid="14">
                                            <p:txEl>
                                              <p:pRg st="0" end="0"/>
                                            </p:txEl>
                                          </p:spTgt>
                                        </p:tgtEl>
                                        <p:attrNameLst>
                                          <p:attrName>style.visibility</p:attrName>
                                        </p:attrNameLst>
                                      </p:cBhvr>
                                      <p:to>
                                        <p:strVal val="visible"/>
                                      </p:to>
                                    </p:set>
                                    <p:anim calcmode="lin" valueType="num">
                                      <p:cBhvr>
                                        <p:cTn id="20" dur="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22" dur="500"/>
                                        <p:tgtEl>
                                          <p:spTgt spid="14">
                                            <p:txEl>
                                              <p:pRg st="0" end="0"/>
                                            </p:txEl>
                                          </p:spTgt>
                                        </p:tgtEl>
                                      </p:cBhvr>
                                    </p:animEffect>
                                  </p:childTnLst>
                                </p:cTn>
                              </p:par>
                            </p:childTnLst>
                          </p:cTn>
                        </p:par>
                        <p:par>
                          <p:cTn id="23" fill="hold">
                            <p:stCondLst>
                              <p:cond delay="1100"/>
                            </p:stCondLst>
                            <p:childTnLst>
                              <p:par>
                                <p:cTn id="24" presetID="22" presetClass="entr" presetSubtype="4" fill="hold" grpId="0" nodeType="afterEffect">
                                  <p:stCondLst>
                                    <p:cond delay="0"/>
                                  </p:stCondLst>
                                  <p:childTnLst>
                                    <p:set>
                                      <p:cBhvr>
                                        <p:cTn id="25" dur="1" fill="hold">
                                          <p:stCondLst>
                                            <p:cond delay="0"/>
                                          </p:stCondLst>
                                        </p:cTn>
                                        <p:tgtEl>
                                          <p:spTgt spid="15">
                                            <p:txEl>
                                              <p:pRg st="0" end="0"/>
                                            </p:txEl>
                                          </p:spTgt>
                                        </p:tgtEl>
                                        <p:attrNameLst>
                                          <p:attrName>style.visibility</p:attrName>
                                        </p:attrNameLst>
                                      </p:cBhvr>
                                      <p:to>
                                        <p:strVal val="visible"/>
                                      </p:to>
                                    </p:set>
                                    <p:animEffect transition="in" filter="wipe(down)">
                                      <p:cBhvr>
                                        <p:cTn id="26" dur="500"/>
                                        <p:tgtEl>
                                          <p:spTgt spid="15">
                                            <p:txEl>
                                              <p:pRg st="0" end="0"/>
                                            </p:txEl>
                                          </p:spTgt>
                                        </p:tgtEl>
                                      </p:cBhvr>
                                    </p:animEffect>
                                  </p:childTnLst>
                                </p:cTn>
                              </p:par>
                            </p:childTnLst>
                          </p:cTn>
                        </p:par>
                        <p:par>
                          <p:cTn id="27" fill="hold">
                            <p:stCondLst>
                              <p:cond delay="1600"/>
                            </p:stCondLst>
                            <p:childTnLst>
                              <p:par>
                                <p:cTn id="28" presetID="53" presetClass="entr" presetSubtype="16" fill="hold" grpId="0" nodeType="afterEffect">
                                  <p:stCondLst>
                                    <p:cond delay="0"/>
                                  </p:stCondLst>
                                  <p:childTnLst>
                                    <p:set>
                                      <p:cBhvr>
                                        <p:cTn id="29" dur="1" fill="hold">
                                          <p:stCondLst>
                                            <p:cond delay="0"/>
                                          </p:stCondLst>
                                        </p:cTn>
                                        <p:tgtEl>
                                          <p:spTgt spid="16">
                                            <p:txEl>
                                              <p:pRg st="0" end="0"/>
                                            </p:txEl>
                                          </p:spTgt>
                                        </p:tgtEl>
                                        <p:attrNameLst>
                                          <p:attrName>style.visibility</p:attrName>
                                        </p:attrNameLst>
                                      </p:cBhvr>
                                      <p:to>
                                        <p:strVal val="visible"/>
                                      </p:to>
                                    </p:set>
                                    <p:anim calcmode="lin" valueType="num">
                                      <p:cBhvr>
                                        <p:cTn id="30" dur="5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32" dur="500"/>
                                        <p:tgtEl>
                                          <p:spTgt spid="16">
                                            <p:txEl>
                                              <p:pRg st="0" end="0"/>
                                            </p:txEl>
                                          </p:spTgt>
                                        </p:tgtEl>
                                      </p:cBhvr>
                                    </p:animEffect>
                                  </p:childTnLst>
                                </p:cTn>
                              </p:par>
                            </p:childTnLst>
                          </p:cTn>
                        </p:par>
                        <p:par>
                          <p:cTn id="33" fill="hold">
                            <p:stCondLst>
                              <p:cond delay="2100"/>
                            </p:stCondLst>
                            <p:childTnLst>
                              <p:par>
                                <p:cTn id="34" presetID="22" presetClass="entr" presetSubtype="4" fill="hold" grpId="0" nodeType="afterEffect">
                                  <p:stCondLst>
                                    <p:cond delay="0"/>
                                  </p:stCondLst>
                                  <p:childTnLst>
                                    <p:set>
                                      <p:cBhvr>
                                        <p:cTn id="35" dur="1" fill="hold">
                                          <p:stCondLst>
                                            <p:cond delay="0"/>
                                          </p:stCondLst>
                                        </p:cTn>
                                        <p:tgtEl>
                                          <p:spTgt spid="17">
                                            <p:txEl>
                                              <p:pRg st="0" end="0"/>
                                            </p:txEl>
                                          </p:spTgt>
                                        </p:tgtEl>
                                        <p:attrNameLst>
                                          <p:attrName>style.visibility</p:attrName>
                                        </p:attrNameLst>
                                      </p:cBhvr>
                                      <p:to>
                                        <p:strVal val="visible"/>
                                      </p:to>
                                    </p:set>
                                    <p:animEffect transition="in" filter="wipe(down)">
                                      <p:cBhvr>
                                        <p:cTn id="36" dur="500"/>
                                        <p:tgtEl>
                                          <p:spTgt spid="17">
                                            <p:txEl>
                                              <p:pRg st="0" end="0"/>
                                            </p:txEl>
                                          </p:spTgt>
                                        </p:tgtEl>
                                      </p:cBhvr>
                                    </p:animEffect>
                                  </p:childTnLst>
                                </p:cTn>
                              </p:par>
                            </p:childTnLst>
                          </p:cTn>
                        </p:par>
                        <p:par>
                          <p:cTn id="37" fill="hold">
                            <p:stCondLst>
                              <p:cond delay="2600"/>
                            </p:stCondLst>
                            <p:childTnLst>
                              <p:par>
                                <p:cTn id="38" presetID="53" presetClass="entr" presetSubtype="16" fill="hold" grpId="0" nodeType="afterEffect">
                                  <p:stCondLst>
                                    <p:cond delay="0"/>
                                  </p:stCondLst>
                                  <p:childTnLst>
                                    <p:set>
                                      <p:cBhvr>
                                        <p:cTn id="39" dur="1" fill="hold">
                                          <p:stCondLst>
                                            <p:cond delay="0"/>
                                          </p:stCondLst>
                                        </p:cTn>
                                        <p:tgtEl>
                                          <p:spTgt spid="18">
                                            <p:txEl>
                                              <p:pRg st="0" end="0"/>
                                            </p:txEl>
                                          </p:spTgt>
                                        </p:tgtEl>
                                        <p:attrNameLst>
                                          <p:attrName>style.visibility</p:attrName>
                                        </p:attrNameLst>
                                      </p:cBhvr>
                                      <p:to>
                                        <p:strVal val="visible"/>
                                      </p:to>
                                    </p:set>
                                    <p:anim calcmode="lin" valueType="num">
                                      <p:cBhvr>
                                        <p:cTn id="40"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41"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42" dur="500"/>
                                        <p:tgtEl>
                                          <p:spTgt spid="18">
                                            <p:txEl>
                                              <p:pRg st="0" end="0"/>
                                            </p:txEl>
                                          </p:spTgt>
                                        </p:tgtEl>
                                      </p:cBhvr>
                                    </p:animEffect>
                                  </p:childTnLst>
                                </p:cTn>
                              </p:par>
                            </p:childTnLst>
                          </p:cTn>
                        </p:par>
                        <p:par>
                          <p:cTn id="43" fill="hold">
                            <p:stCondLst>
                              <p:cond delay="3100"/>
                            </p:stCondLst>
                            <p:childTnLst>
                              <p:par>
                                <p:cTn id="44" presetID="22" presetClass="entr" presetSubtype="4" fill="hold" grpId="0" nodeType="afterEffect">
                                  <p:stCondLst>
                                    <p:cond delay="0"/>
                                  </p:stCondLst>
                                  <p:childTnLst>
                                    <p:set>
                                      <p:cBhvr>
                                        <p:cTn id="45" dur="1" fill="hold">
                                          <p:stCondLst>
                                            <p:cond delay="0"/>
                                          </p:stCondLst>
                                        </p:cTn>
                                        <p:tgtEl>
                                          <p:spTgt spid="19">
                                            <p:txEl>
                                              <p:pRg st="0" end="0"/>
                                            </p:txEl>
                                          </p:spTgt>
                                        </p:tgtEl>
                                        <p:attrNameLst>
                                          <p:attrName>style.visibility</p:attrName>
                                        </p:attrNameLst>
                                      </p:cBhvr>
                                      <p:to>
                                        <p:strVal val="visible"/>
                                      </p:to>
                                    </p:set>
                                    <p:animEffect transition="in" filter="wipe(down)">
                                      <p:cBhvr>
                                        <p:cTn id="46" dur="500"/>
                                        <p:tgtEl>
                                          <p:spTgt spid="19">
                                            <p:txEl>
                                              <p:pRg st="0" end="0"/>
                                            </p:txEl>
                                          </p:spTgt>
                                        </p:tgtEl>
                                      </p:cBhvr>
                                    </p:animEffect>
                                  </p:childTnLst>
                                </p:cTn>
                              </p:par>
                            </p:childTnLst>
                          </p:cTn>
                        </p:par>
                        <p:par>
                          <p:cTn id="47" fill="hold">
                            <p:stCondLst>
                              <p:cond delay="3600"/>
                            </p:stCondLst>
                            <p:childTnLst>
                              <p:par>
                                <p:cTn id="48" presetID="53" presetClass="entr" presetSubtype="16" fill="hold" grpId="0" nodeType="afterEffect">
                                  <p:stCondLst>
                                    <p:cond delay="0"/>
                                  </p:stCondLst>
                                  <p:childTnLst>
                                    <p:set>
                                      <p:cBhvr>
                                        <p:cTn id="49" dur="1" fill="hold">
                                          <p:stCondLst>
                                            <p:cond delay="0"/>
                                          </p:stCondLst>
                                        </p:cTn>
                                        <p:tgtEl>
                                          <p:spTgt spid="20">
                                            <p:txEl>
                                              <p:pRg st="0" end="0"/>
                                            </p:txEl>
                                          </p:spTgt>
                                        </p:tgtEl>
                                        <p:attrNameLst>
                                          <p:attrName>style.visibility</p:attrName>
                                        </p:attrNameLst>
                                      </p:cBhvr>
                                      <p:to>
                                        <p:strVal val="visible"/>
                                      </p:to>
                                    </p:set>
                                    <p:anim calcmode="lin" valueType="num">
                                      <p:cBhvr>
                                        <p:cTn id="50" dur="5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51" dur="500" fill="hold"/>
                                        <p:tgtEl>
                                          <p:spTgt spid="20">
                                            <p:txEl>
                                              <p:pRg st="0" end="0"/>
                                            </p:txEl>
                                          </p:spTgt>
                                        </p:tgtEl>
                                        <p:attrNameLst>
                                          <p:attrName>ppt_h</p:attrName>
                                        </p:attrNameLst>
                                      </p:cBhvr>
                                      <p:tavLst>
                                        <p:tav tm="0">
                                          <p:val>
                                            <p:fltVal val="0"/>
                                          </p:val>
                                        </p:tav>
                                        <p:tav tm="100000">
                                          <p:val>
                                            <p:strVal val="#ppt_h"/>
                                          </p:val>
                                        </p:tav>
                                      </p:tavLst>
                                    </p:anim>
                                    <p:animEffect transition="in" filter="fade">
                                      <p:cBhvr>
                                        <p:cTn id="52" dur="500"/>
                                        <p:tgtEl>
                                          <p:spTgt spid="20">
                                            <p:txEl>
                                              <p:pRg st="0" end="0"/>
                                            </p:txEl>
                                          </p:spTgt>
                                        </p:tgtEl>
                                      </p:cBhvr>
                                    </p:animEffect>
                                  </p:childTnLst>
                                </p:cTn>
                              </p:par>
                            </p:childTnLst>
                          </p:cTn>
                        </p:par>
                        <p:par>
                          <p:cTn id="53" fill="hold">
                            <p:stCondLst>
                              <p:cond delay="4100"/>
                            </p:stCondLst>
                            <p:childTnLst>
                              <p:par>
                                <p:cTn id="54" presetID="22" presetClass="entr" presetSubtype="4" fill="hold" grpId="0" nodeType="afterEffect">
                                  <p:stCondLst>
                                    <p:cond delay="0"/>
                                  </p:stCondLst>
                                  <p:childTnLst>
                                    <p:set>
                                      <p:cBhvr>
                                        <p:cTn id="55" dur="1" fill="hold">
                                          <p:stCondLst>
                                            <p:cond delay="0"/>
                                          </p:stCondLst>
                                        </p:cTn>
                                        <p:tgtEl>
                                          <p:spTgt spid="24">
                                            <p:txEl>
                                              <p:pRg st="0" end="0"/>
                                            </p:txEl>
                                          </p:spTgt>
                                        </p:tgtEl>
                                        <p:attrNameLst>
                                          <p:attrName>style.visibility</p:attrName>
                                        </p:attrNameLst>
                                      </p:cBhvr>
                                      <p:to>
                                        <p:strVal val="visible"/>
                                      </p:to>
                                    </p:set>
                                    <p:animEffect transition="in" filter="wipe(down)">
                                      <p:cBhvr>
                                        <p:cTn id="56"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15" grpId="0" build="p"/>
      <p:bldP spid="16" grpId="0" build="p"/>
      <p:bldP spid="17" grpId="0" build="p"/>
      <p:bldP spid="18" grpId="0" build="p"/>
      <p:bldP spid="19" grpId="0" build="p"/>
      <p:bldP spid="20" grpId="0" build="p"/>
      <p:bldP spid="24" grpId="0" build="p"/>
      <p:bldP spid="28"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ext uri="{D42A27DB-BD31-4B8C-83A1-F6EECF244321}">
                <p14:modId xmlns:p14="http://schemas.microsoft.com/office/powerpoint/2010/main" val="614330024"/>
              </p:ext>
            </p:extLst>
          </p:nvPr>
        </p:nvGraphicFramePr>
        <p:xfrm>
          <a:off x="1618262" y="1527549"/>
          <a:ext cx="8674261" cy="3466926"/>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组合 1"/>
          <p:cNvGrpSpPr/>
          <p:nvPr/>
        </p:nvGrpSpPr>
        <p:grpSpPr>
          <a:xfrm>
            <a:off x="1850088" y="5392002"/>
            <a:ext cx="568325" cy="530225"/>
            <a:chOff x="1850088" y="5392002"/>
            <a:chExt cx="568325" cy="530225"/>
          </a:xfrm>
        </p:grpSpPr>
        <p:sp>
          <p:nvSpPr>
            <p:cNvPr id="17" name="Freeform 61"/>
            <p:cNvSpPr>
              <a:spLocks noEditPoints="1"/>
            </p:cNvSpPr>
            <p:nvPr/>
          </p:nvSpPr>
          <p:spPr bwMode="auto">
            <a:xfrm>
              <a:off x="1850088" y="5392002"/>
              <a:ext cx="568325" cy="530225"/>
            </a:xfrm>
            <a:custGeom>
              <a:avLst/>
              <a:gdLst>
                <a:gd name="T0" fmla="*/ 215 w 301"/>
                <a:gd name="T1" fmla="*/ 0 h 281"/>
                <a:gd name="T2" fmla="*/ 129 w 301"/>
                <a:gd name="T3" fmla="*/ 86 h 281"/>
                <a:gd name="T4" fmla="*/ 134 w 301"/>
                <a:gd name="T5" fmla="*/ 115 h 281"/>
                <a:gd name="T6" fmla="*/ 1 w 301"/>
                <a:gd name="T7" fmla="*/ 248 h 281"/>
                <a:gd name="T8" fmla="*/ 0 w 301"/>
                <a:gd name="T9" fmla="*/ 252 h 281"/>
                <a:gd name="T10" fmla="*/ 1 w 301"/>
                <a:gd name="T11" fmla="*/ 275 h 281"/>
                <a:gd name="T12" fmla="*/ 7 w 301"/>
                <a:gd name="T13" fmla="*/ 281 h 281"/>
                <a:gd name="T14" fmla="*/ 7 w 301"/>
                <a:gd name="T15" fmla="*/ 281 h 281"/>
                <a:gd name="T16" fmla="*/ 55 w 301"/>
                <a:gd name="T17" fmla="*/ 279 h 281"/>
                <a:gd name="T18" fmla="*/ 60 w 301"/>
                <a:gd name="T19" fmla="*/ 275 h 281"/>
                <a:gd name="T20" fmla="*/ 66 w 301"/>
                <a:gd name="T21" fmla="*/ 255 h 281"/>
                <a:gd name="T22" fmla="*/ 87 w 301"/>
                <a:gd name="T23" fmla="*/ 250 h 281"/>
                <a:gd name="T24" fmla="*/ 92 w 301"/>
                <a:gd name="T25" fmla="*/ 246 h 281"/>
                <a:gd name="T26" fmla="*/ 95 w 301"/>
                <a:gd name="T27" fmla="*/ 227 h 281"/>
                <a:gd name="T28" fmla="*/ 115 w 301"/>
                <a:gd name="T29" fmla="*/ 222 h 281"/>
                <a:gd name="T30" fmla="*/ 120 w 301"/>
                <a:gd name="T31" fmla="*/ 217 h 281"/>
                <a:gd name="T32" fmla="*/ 121 w 301"/>
                <a:gd name="T33" fmla="*/ 196 h 281"/>
                <a:gd name="T34" fmla="*/ 137 w 301"/>
                <a:gd name="T35" fmla="*/ 195 h 281"/>
                <a:gd name="T36" fmla="*/ 142 w 301"/>
                <a:gd name="T37" fmla="*/ 190 h 281"/>
                <a:gd name="T38" fmla="*/ 147 w 301"/>
                <a:gd name="T39" fmla="*/ 170 h 281"/>
                <a:gd name="T40" fmla="*/ 149 w 301"/>
                <a:gd name="T41" fmla="*/ 170 h 281"/>
                <a:gd name="T42" fmla="*/ 174 w 301"/>
                <a:gd name="T43" fmla="*/ 162 h 281"/>
                <a:gd name="T44" fmla="*/ 215 w 301"/>
                <a:gd name="T45" fmla="*/ 172 h 281"/>
                <a:gd name="T46" fmla="*/ 301 w 301"/>
                <a:gd name="T47" fmla="*/ 86 h 281"/>
                <a:gd name="T48" fmla="*/ 215 w 301"/>
                <a:gd name="T49" fmla="*/ 0 h 281"/>
                <a:gd name="T50" fmla="*/ 215 w 301"/>
                <a:gd name="T51" fmla="*/ 160 h 281"/>
                <a:gd name="T52" fmla="*/ 177 w 301"/>
                <a:gd name="T53" fmla="*/ 150 h 281"/>
                <a:gd name="T54" fmla="*/ 171 w 301"/>
                <a:gd name="T55" fmla="*/ 150 h 281"/>
                <a:gd name="T56" fmla="*/ 149 w 301"/>
                <a:gd name="T57" fmla="*/ 158 h 281"/>
                <a:gd name="T58" fmla="*/ 144 w 301"/>
                <a:gd name="T59" fmla="*/ 158 h 281"/>
                <a:gd name="T60" fmla="*/ 144 w 301"/>
                <a:gd name="T61" fmla="*/ 158 h 281"/>
                <a:gd name="T62" fmla="*/ 140 w 301"/>
                <a:gd name="T63" fmla="*/ 158 h 281"/>
                <a:gd name="T64" fmla="*/ 137 w 301"/>
                <a:gd name="T65" fmla="*/ 162 h 281"/>
                <a:gd name="T66" fmla="*/ 132 w 301"/>
                <a:gd name="T67" fmla="*/ 184 h 281"/>
                <a:gd name="T68" fmla="*/ 115 w 301"/>
                <a:gd name="T69" fmla="*/ 186 h 281"/>
                <a:gd name="T70" fmla="*/ 110 w 301"/>
                <a:gd name="T71" fmla="*/ 191 h 281"/>
                <a:gd name="T72" fmla="*/ 108 w 301"/>
                <a:gd name="T73" fmla="*/ 212 h 281"/>
                <a:gd name="T74" fmla="*/ 89 w 301"/>
                <a:gd name="T75" fmla="*/ 217 h 281"/>
                <a:gd name="T76" fmla="*/ 85 w 301"/>
                <a:gd name="T77" fmla="*/ 221 h 281"/>
                <a:gd name="T78" fmla="*/ 81 w 301"/>
                <a:gd name="T79" fmla="*/ 240 h 281"/>
                <a:gd name="T80" fmla="*/ 60 w 301"/>
                <a:gd name="T81" fmla="*/ 244 h 281"/>
                <a:gd name="T82" fmla="*/ 55 w 301"/>
                <a:gd name="T83" fmla="*/ 248 h 281"/>
                <a:gd name="T84" fmla="*/ 50 w 301"/>
                <a:gd name="T85" fmla="*/ 268 h 281"/>
                <a:gd name="T86" fmla="*/ 12 w 301"/>
                <a:gd name="T87" fmla="*/ 269 h 281"/>
                <a:gd name="T88" fmla="*/ 11 w 301"/>
                <a:gd name="T89" fmla="*/ 254 h 281"/>
                <a:gd name="T90" fmla="*/ 145 w 301"/>
                <a:gd name="T91" fmla="*/ 120 h 281"/>
                <a:gd name="T92" fmla="*/ 146 w 301"/>
                <a:gd name="T93" fmla="*/ 114 h 281"/>
                <a:gd name="T94" fmla="*/ 141 w 301"/>
                <a:gd name="T95" fmla="*/ 86 h 281"/>
                <a:gd name="T96" fmla="*/ 215 w 301"/>
                <a:gd name="T97" fmla="*/ 12 h 281"/>
                <a:gd name="T98" fmla="*/ 289 w 301"/>
                <a:gd name="T99" fmla="*/ 86 h 281"/>
                <a:gd name="T100" fmla="*/ 215 w 301"/>
                <a:gd name="T101" fmla="*/ 16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1" h="281">
                  <a:moveTo>
                    <a:pt x="215" y="0"/>
                  </a:moveTo>
                  <a:cubicBezTo>
                    <a:pt x="168" y="0"/>
                    <a:pt x="129" y="39"/>
                    <a:pt x="129" y="86"/>
                  </a:cubicBezTo>
                  <a:cubicBezTo>
                    <a:pt x="129" y="96"/>
                    <a:pt x="131" y="106"/>
                    <a:pt x="134" y="115"/>
                  </a:cubicBezTo>
                  <a:cubicBezTo>
                    <a:pt x="1" y="248"/>
                    <a:pt x="1" y="248"/>
                    <a:pt x="1" y="248"/>
                  </a:cubicBezTo>
                  <a:cubicBezTo>
                    <a:pt x="0" y="249"/>
                    <a:pt x="0" y="250"/>
                    <a:pt x="0" y="252"/>
                  </a:cubicBezTo>
                  <a:cubicBezTo>
                    <a:pt x="1" y="275"/>
                    <a:pt x="1" y="275"/>
                    <a:pt x="1" y="275"/>
                  </a:cubicBezTo>
                  <a:cubicBezTo>
                    <a:pt x="1" y="278"/>
                    <a:pt x="4" y="281"/>
                    <a:pt x="7" y="281"/>
                  </a:cubicBezTo>
                  <a:cubicBezTo>
                    <a:pt x="7" y="281"/>
                    <a:pt x="7" y="281"/>
                    <a:pt x="7" y="281"/>
                  </a:cubicBezTo>
                  <a:cubicBezTo>
                    <a:pt x="55" y="279"/>
                    <a:pt x="55" y="279"/>
                    <a:pt x="55" y="279"/>
                  </a:cubicBezTo>
                  <a:cubicBezTo>
                    <a:pt x="57" y="279"/>
                    <a:pt x="59" y="277"/>
                    <a:pt x="60" y="275"/>
                  </a:cubicBezTo>
                  <a:cubicBezTo>
                    <a:pt x="66" y="255"/>
                    <a:pt x="66" y="255"/>
                    <a:pt x="66" y="255"/>
                  </a:cubicBezTo>
                  <a:cubicBezTo>
                    <a:pt x="87" y="250"/>
                    <a:pt x="87" y="250"/>
                    <a:pt x="87" y="250"/>
                  </a:cubicBezTo>
                  <a:cubicBezTo>
                    <a:pt x="90" y="250"/>
                    <a:pt x="91" y="248"/>
                    <a:pt x="92" y="246"/>
                  </a:cubicBezTo>
                  <a:cubicBezTo>
                    <a:pt x="95" y="227"/>
                    <a:pt x="95" y="227"/>
                    <a:pt x="95" y="227"/>
                  </a:cubicBezTo>
                  <a:cubicBezTo>
                    <a:pt x="115" y="222"/>
                    <a:pt x="115" y="222"/>
                    <a:pt x="115" y="222"/>
                  </a:cubicBezTo>
                  <a:cubicBezTo>
                    <a:pt x="118" y="221"/>
                    <a:pt x="119" y="219"/>
                    <a:pt x="120" y="217"/>
                  </a:cubicBezTo>
                  <a:cubicBezTo>
                    <a:pt x="121" y="196"/>
                    <a:pt x="121" y="196"/>
                    <a:pt x="121" y="196"/>
                  </a:cubicBezTo>
                  <a:cubicBezTo>
                    <a:pt x="137" y="195"/>
                    <a:pt x="137" y="195"/>
                    <a:pt x="137" y="195"/>
                  </a:cubicBezTo>
                  <a:cubicBezTo>
                    <a:pt x="140" y="194"/>
                    <a:pt x="142" y="192"/>
                    <a:pt x="142" y="190"/>
                  </a:cubicBezTo>
                  <a:cubicBezTo>
                    <a:pt x="147" y="170"/>
                    <a:pt x="147" y="170"/>
                    <a:pt x="147" y="170"/>
                  </a:cubicBezTo>
                  <a:cubicBezTo>
                    <a:pt x="147" y="170"/>
                    <a:pt x="148" y="170"/>
                    <a:pt x="149" y="170"/>
                  </a:cubicBezTo>
                  <a:cubicBezTo>
                    <a:pt x="155" y="170"/>
                    <a:pt x="164" y="168"/>
                    <a:pt x="174" y="162"/>
                  </a:cubicBezTo>
                  <a:cubicBezTo>
                    <a:pt x="187" y="168"/>
                    <a:pt x="201" y="172"/>
                    <a:pt x="215" y="172"/>
                  </a:cubicBezTo>
                  <a:cubicBezTo>
                    <a:pt x="262" y="172"/>
                    <a:pt x="301" y="133"/>
                    <a:pt x="301" y="86"/>
                  </a:cubicBezTo>
                  <a:cubicBezTo>
                    <a:pt x="301" y="39"/>
                    <a:pt x="262" y="0"/>
                    <a:pt x="215" y="0"/>
                  </a:cubicBezTo>
                  <a:close/>
                  <a:moveTo>
                    <a:pt x="215" y="160"/>
                  </a:moveTo>
                  <a:cubicBezTo>
                    <a:pt x="202" y="160"/>
                    <a:pt x="188" y="157"/>
                    <a:pt x="177" y="150"/>
                  </a:cubicBezTo>
                  <a:cubicBezTo>
                    <a:pt x="175" y="149"/>
                    <a:pt x="173" y="149"/>
                    <a:pt x="171" y="150"/>
                  </a:cubicBezTo>
                  <a:cubicBezTo>
                    <a:pt x="161" y="157"/>
                    <a:pt x="154" y="158"/>
                    <a:pt x="149" y="158"/>
                  </a:cubicBezTo>
                  <a:cubicBezTo>
                    <a:pt x="146" y="158"/>
                    <a:pt x="144" y="158"/>
                    <a:pt x="144" y="158"/>
                  </a:cubicBezTo>
                  <a:cubicBezTo>
                    <a:pt x="144" y="158"/>
                    <a:pt x="144" y="158"/>
                    <a:pt x="144" y="158"/>
                  </a:cubicBezTo>
                  <a:cubicBezTo>
                    <a:pt x="143" y="157"/>
                    <a:pt x="141" y="157"/>
                    <a:pt x="140" y="158"/>
                  </a:cubicBezTo>
                  <a:cubicBezTo>
                    <a:pt x="138" y="158"/>
                    <a:pt x="137" y="160"/>
                    <a:pt x="137" y="162"/>
                  </a:cubicBezTo>
                  <a:cubicBezTo>
                    <a:pt x="132" y="184"/>
                    <a:pt x="132" y="184"/>
                    <a:pt x="132" y="184"/>
                  </a:cubicBezTo>
                  <a:cubicBezTo>
                    <a:pt x="115" y="186"/>
                    <a:pt x="115" y="186"/>
                    <a:pt x="115" y="186"/>
                  </a:cubicBezTo>
                  <a:cubicBezTo>
                    <a:pt x="112" y="186"/>
                    <a:pt x="110" y="188"/>
                    <a:pt x="110" y="191"/>
                  </a:cubicBezTo>
                  <a:cubicBezTo>
                    <a:pt x="108" y="212"/>
                    <a:pt x="108" y="212"/>
                    <a:pt x="108" y="212"/>
                  </a:cubicBezTo>
                  <a:cubicBezTo>
                    <a:pt x="89" y="217"/>
                    <a:pt x="89" y="217"/>
                    <a:pt x="89" y="217"/>
                  </a:cubicBezTo>
                  <a:cubicBezTo>
                    <a:pt x="87" y="217"/>
                    <a:pt x="85" y="219"/>
                    <a:pt x="85" y="221"/>
                  </a:cubicBezTo>
                  <a:cubicBezTo>
                    <a:pt x="81" y="240"/>
                    <a:pt x="81" y="240"/>
                    <a:pt x="81" y="240"/>
                  </a:cubicBezTo>
                  <a:cubicBezTo>
                    <a:pt x="60" y="244"/>
                    <a:pt x="60" y="244"/>
                    <a:pt x="60" y="244"/>
                  </a:cubicBezTo>
                  <a:cubicBezTo>
                    <a:pt x="58" y="244"/>
                    <a:pt x="56" y="246"/>
                    <a:pt x="55" y="248"/>
                  </a:cubicBezTo>
                  <a:cubicBezTo>
                    <a:pt x="50" y="268"/>
                    <a:pt x="50" y="268"/>
                    <a:pt x="50" y="268"/>
                  </a:cubicBezTo>
                  <a:cubicBezTo>
                    <a:pt x="12" y="269"/>
                    <a:pt x="12" y="269"/>
                    <a:pt x="12" y="269"/>
                  </a:cubicBezTo>
                  <a:cubicBezTo>
                    <a:pt x="11" y="254"/>
                    <a:pt x="11" y="254"/>
                    <a:pt x="11" y="254"/>
                  </a:cubicBezTo>
                  <a:cubicBezTo>
                    <a:pt x="145" y="120"/>
                    <a:pt x="145" y="120"/>
                    <a:pt x="145" y="120"/>
                  </a:cubicBezTo>
                  <a:cubicBezTo>
                    <a:pt x="147" y="119"/>
                    <a:pt x="147" y="116"/>
                    <a:pt x="146" y="114"/>
                  </a:cubicBezTo>
                  <a:cubicBezTo>
                    <a:pt x="142" y="105"/>
                    <a:pt x="141" y="96"/>
                    <a:pt x="141" y="86"/>
                  </a:cubicBezTo>
                  <a:cubicBezTo>
                    <a:pt x="141" y="45"/>
                    <a:pt x="174" y="12"/>
                    <a:pt x="215" y="12"/>
                  </a:cubicBezTo>
                  <a:cubicBezTo>
                    <a:pt x="256" y="12"/>
                    <a:pt x="289" y="45"/>
                    <a:pt x="289" y="86"/>
                  </a:cubicBezTo>
                  <a:cubicBezTo>
                    <a:pt x="289" y="127"/>
                    <a:pt x="256" y="160"/>
                    <a:pt x="215" y="160"/>
                  </a:cubicBezTo>
                  <a:close/>
                </a:path>
              </a:pathLst>
            </a:custGeom>
            <a:solidFill>
              <a:srgbClr val="4F4D50"/>
            </a:solidFill>
            <a:ln>
              <a:noFill/>
            </a:ln>
          </p:spPr>
          <p:txBody>
            <a:bodyPr vert="horz" wrap="square" lIns="91440" tIns="45720" rIns="91440" bIns="45720" numCol="1" anchor="t" anchorCtr="0" compatLnSpc="1">
              <a:prstTxWarp prst="textNoShape">
                <a:avLst/>
              </a:prstTxWarp>
            </a:bodyPr>
            <a:lstStyle/>
            <a:p>
              <a:endParaRPr lang="en-US" sz="1000">
                <a:solidFill>
                  <a:srgbClr val="4F4D50"/>
                </a:solidFill>
                <a:latin typeface="方正黑体简体" panose="02010601030101010101" pitchFamily="2" charset="-122"/>
                <a:ea typeface="方正黑体简体" panose="02010601030101010101" pitchFamily="2" charset="-122"/>
                <a:sym typeface="微软雅黑 Light" panose="020B0502040204020203" pitchFamily="34" charset="-122"/>
              </a:endParaRPr>
            </a:p>
          </p:txBody>
        </p:sp>
        <p:sp>
          <p:nvSpPr>
            <p:cNvPr id="18" name="Freeform 62"/>
            <p:cNvSpPr>
              <a:spLocks noEditPoints="1"/>
            </p:cNvSpPr>
            <p:nvPr/>
          </p:nvSpPr>
          <p:spPr bwMode="auto">
            <a:xfrm>
              <a:off x="2194576" y="5465027"/>
              <a:ext cx="96838" cy="98425"/>
            </a:xfrm>
            <a:custGeom>
              <a:avLst/>
              <a:gdLst>
                <a:gd name="T0" fmla="*/ 26 w 52"/>
                <a:gd name="T1" fmla="*/ 0 h 52"/>
                <a:gd name="T2" fmla="*/ 0 w 52"/>
                <a:gd name="T3" fmla="*/ 26 h 52"/>
                <a:gd name="T4" fmla="*/ 26 w 52"/>
                <a:gd name="T5" fmla="*/ 52 h 52"/>
                <a:gd name="T6" fmla="*/ 52 w 52"/>
                <a:gd name="T7" fmla="*/ 26 h 52"/>
                <a:gd name="T8" fmla="*/ 26 w 52"/>
                <a:gd name="T9" fmla="*/ 0 h 52"/>
                <a:gd name="T10" fmla="*/ 26 w 52"/>
                <a:gd name="T11" fmla="*/ 42 h 52"/>
                <a:gd name="T12" fmla="*/ 10 w 52"/>
                <a:gd name="T13" fmla="*/ 26 h 52"/>
                <a:gd name="T14" fmla="*/ 26 w 52"/>
                <a:gd name="T15" fmla="*/ 10 h 52"/>
                <a:gd name="T16" fmla="*/ 42 w 52"/>
                <a:gd name="T17" fmla="*/ 26 h 52"/>
                <a:gd name="T18" fmla="*/ 26 w 52"/>
                <a:gd name="T19"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0"/>
                  </a:moveTo>
                  <a:cubicBezTo>
                    <a:pt x="12" y="0"/>
                    <a:pt x="0" y="11"/>
                    <a:pt x="0" y="26"/>
                  </a:cubicBezTo>
                  <a:cubicBezTo>
                    <a:pt x="0" y="40"/>
                    <a:pt x="12" y="52"/>
                    <a:pt x="26" y="52"/>
                  </a:cubicBezTo>
                  <a:cubicBezTo>
                    <a:pt x="40" y="52"/>
                    <a:pt x="52" y="40"/>
                    <a:pt x="52" y="26"/>
                  </a:cubicBezTo>
                  <a:cubicBezTo>
                    <a:pt x="52" y="11"/>
                    <a:pt x="40" y="0"/>
                    <a:pt x="26" y="0"/>
                  </a:cubicBezTo>
                  <a:close/>
                  <a:moveTo>
                    <a:pt x="26" y="42"/>
                  </a:moveTo>
                  <a:cubicBezTo>
                    <a:pt x="17" y="42"/>
                    <a:pt x="10" y="34"/>
                    <a:pt x="10" y="26"/>
                  </a:cubicBezTo>
                  <a:cubicBezTo>
                    <a:pt x="10" y="17"/>
                    <a:pt x="17" y="10"/>
                    <a:pt x="26" y="10"/>
                  </a:cubicBezTo>
                  <a:cubicBezTo>
                    <a:pt x="35" y="10"/>
                    <a:pt x="42" y="17"/>
                    <a:pt x="42" y="26"/>
                  </a:cubicBezTo>
                  <a:cubicBezTo>
                    <a:pt x="42" y="34"/>
                    <a:pt x="35" y="42"/>
                    <a:pt x="26" y="42"/>
                  </a:cubicBezTo>
                  <a:close/>
                </a:path>
              </a:pathLst>
            </a:custGeom>
            <a:solidFill>
              <a:srgbClr val="4F4D50"/>
            </a:solidFill>
            <a:ln>
              <a:noFill/>
            </a:ln>
          </p:spPr>
          <p:txBody>
            <a:bodyPr vert="horz" wrap="square" lIns="91440" tIns="45720" rIns="91440" bIns="45720" numCol="1" anchor="t" anchorCtr="0" compatLnSpc="1">
              <a:prstTxWarp prst="textNoShape">
                <a:avLst/>
              </a:prstTxWarp>
            </a:bodyPr>
            <a:lstStyle/>
            <a:p>
              <a:endParaRPr lang="en-US" sz="1000">
                <a:solidFill>
                  <a:srgbClr val="4F4D50"/>
                </a:solidFill>
                <a:latin typeface="方正黑体简体" panose="02010601030101010101" pitchFamily="2" charset="-122"/>
                <a:ea typeface="方正黑体简体" panose="02010601030101010101" pitchFamily="2" charset="-122"/>
                <a:sym typeface="微软雅黑 Light" panose="020B0502040204020203" pitchFamily="34" charset="-122"/>
              </a:endParaRPr>
            </a:p>
          </p:txBody>
        </p:sp>
      </p:grpSp>
      <p:sp>
        <p:nvSpPr>
          <p:cNvPr id="21" name="Freeform 159"/>
          <p:cNvSpPr>
            <a:spLocks noEditPoints="1"/>
          </p:cNvSpPr>
          <p:nvPr/>
        </p:nvSpPr>
        <p:spPr bwMode="auto">
          <a:xfrm>
            <a:off x="4834351" y="5388864"/>
            <a:ext cx="534988" cy="571500"/>
          </a:xfrm>
          <a:custGeom>
            <a:avLst/>
            <a:gdLst>
              <a:gd name="T0" fmla="*/ 196 w 283"/>
              <a:gd name="T1" fmla="*/ 190 h 303"/>
              <a:gd name="T2" fmla="*/ 240 w 283"/>
              <a:gd name="T3" fmla="*/ 123 h 303"/>
              <a:gd name="T4" fmla="*/ 184 w 283"/>
              <a:gd name="T5" fmla="*/ 16 h 303"/>
              <a:gd name="T6" fmla="*/ 69 w 283"/>
              <a:gd name="T7" fmla="*/ 63 h 303"/>
              <a:gd name="T8" fmla="*/ 83 w 283"/>
              <a:gd name="T9" fmla="*/ 109 h 303"/>
              <a:gd name="T10" fmla="*/ 87 w 283"/>
              <a:gd name="T11" fmla="*/ 190 h 303"/>
              <a:gd name="T12" fmla="*/ 0 w 283"/>
              <a:gd name="T13" fmla="*/ 192 h 303"/>
              <a:gd name="T14" fmla="*/ 98 w 283"/>
              <a:gd name="T15" fmla="*/ 303 h 303"/>
              <a:gd name="T16" fmla="*/ 283 w 283"/>
              <a:gd name="T17" fmla="*/ 198 h 303"/>
              <a:gd name="T18" fmla="*/ 196 w 283"/>
              <a:gd name="T19" fmla="*/ 192 h 303"/>
              <a:gd name="T20" fmla="*/ 234 w 283"/>
              <a:gd name="T21" fmla="*/ 99 h 303"/>
              <a:gd name="T22" fmla="*/ 96 w 283"/>
              <a:gd name="T23" fmla="*/ 45 h 303"/>
              <a:gd name="T24" fmla="*/ 91 w 283"/>
              <a:gd name="T25" fmla="*/ 100 h 303"/>
              <a:gd name="T26" fmla="*/ 119 w 283"/>
              <a:gd name="T27" fmla="*/ 54 h 303"/>
              <a:gd name="T28" fmla="*/ 216 w 283"/>
              <a:gd name="T29" fmla="*/ 91 h 303"/>
              <a:gd name="T30" fmla="*/ 188 w 283"/>
              <a:gd name="T31" fmla="*/ 137 h 303"/>
              <a:gd name="T32" fmla="*/ 149 w 283"/>
              <a:gd name="T33" fmla="*/ 88 h 303"/>
              <a:gd name="T34" fmla="*/ 142 w 283"/>
              <a:gd name="T35" fmla="*/ 87 h 303"/>
              <a:gd name="T36" fmla="*/ 141 w 283"/>
              <a:gd name="T37" fmla="*/ 87 h 303"/>
              <a:gd name="T38" fmla="*/ 91 w 283"/>
              <a:gd name="T39" fmla="*/ 100 h 303"/>
              <a:gd name="T40" fmla="*/ 184 w 283"/>
              <a:gd name="T41" fmla="*/ 192 h 303"/>
              <a:gd name="T42" fmla="*/ 164 w 283"/>
              <a:gd name="T43" fmla="*/ 115 h 303"/>
              <a:gd name="T44" fmla="*/ 163 w 283"/>
              <a:gd name="T45" fmla="*/ 192 h 303"/>
              <a:gd name="T46" fmla="*/ 126 w 283"/>
              <a:gd name="T47" fmla="*/ 166 h 303"/>
              <a:gd name="T48" fmla="*/ 144 w 283"/>
              <a:gd name="T49" fmla="*/ 99 h 303"/>
              <a:gd name="T50" fmla="*/ 162 w 283"/>
              <a:gd name="T51" fmla="*/ 166 h 303"/>
              <a:gd name="T52" fmla="*/ 128 w 283"/>
              <a:gd name="T53" fmla="*/ 104 h 303"/>
              <a:gd name="T54" fmla="*/ 99 w 283"/>
              <a:gd name="T55" fmla="*/ 192 h 303"/>
              <a:gd name="T56" fmla="*/ 128 w 283"/>
              <a:gd name="T57" fmla="*/ 104 h 303"/>
              <a:gd name="T58" fmla="*/ 98 w 283"/>
              <a:gd name="T59" fmla="*/ 292 h 303"/>
              <a:gd name="T60" fmla="*/ 168 w 283"/>
              <a:gd name="T61" fmla="*/ 204 h 303"/>
              <a:gd name="T62" fmla="*/ 169 w 283"/>
              <a:gd name="T63" fmla="*/ 204 h 303"/>
              <a:gd name="T64" fmla="*/ 271 w 283"/>
              <a:gd name="T65" fmla="*/ 204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3" h="303">
                <a:moveTo>
                  <a:pt x="196" y="192"/>
                </a:moveTo>
                <a:cubicBezTo>
                  <a:pt x="196" y="192"/>
                  <a:pt x="196" y="191"/>
                  <a:pt x="196" y="190"/>
                </a:cubicBezTo>
                <a:cubicBezTo>
                  <a:pt x="196" y="176"/>
                  <a:pt x="194" y="162"/>
                  <a:pt x="190" y="148"/>
                </a:cubicBezTo>
                <a:cubicBezTo>
                  <a:pt x="217" y="148"/>
                  <a:pt x="235" y="138"/>
                  <a:pt x="240" y="123"/>
                </a:cubicBezTo>
                <a:cubicBezTo>
                  <a:pt x="241" y="120"/>
                  <a:pt x="241" y="116"/>
                  <a:pt x="241" y="112"/>
                </a:cubicBezTo>
                <a:cubicBezTo>
                  <a:pt x="250" y="42"/>
                  <a:pt x="184" y="16"/>
                  <a:pt x="184" y="16"/>
                </a:cubicBezTo>
                <a:cubicBezTo>
                  <a:pt x="100" y="0"/>
                  <a:pt x="69" y="63"/>
                  <a:pt x="69" y="63"/>
                </a:cubicBezTo>
                <a:cubicBezTo>
                  <a:pt x="69" y="63"/>
                  <a:pt x="69" y="63"/>
                  <a:pt x="69" y="63"/>
                </a:cubicBezTo>
                <a:cubicBezTo>
                  <a:pt x="69" y="64"/>
                  <a:pt x="68" y="66"/>
                  <a:pt x="67" y="67"/>
                </a:cubicBezTo>
                <a:cubicBezTo>
                  <a:pt x="63" y="80"/>
                  <a:pt x="69" y="95"/>
                  <a:pt x="83" y="109"/>
                </a:cubicBezTo>
                <a:cubicBezTo>
                  <a:pt x="89" y="113"/>
                  <a:pt x="95" y="118"/>
                  <a:pt x="101" y="122"/>
                </a:cubicBezTo>
                <a:cubicBezTo>
                  <a:pt x="92" y="142"/>
                  <a:pt x="87" y="167"/>
                  <a:pt x="87" y="190"/>
                </a:cubicBezTo>
                <a:cubicBezTo>
                  <a:pt x="87" y="191"/>
                  <a:pt x="87" y="192"/>
                  <a:pt x="87" y="192"/>
                </a:cubicBezTo>
                <a:cubicBezTo>
                  <a:pt x="0" y="192"/>
                  <a:pt x="0" y="192"/>
                  <a:pt x="0" y="192"/>
                </a:cubicBezTo>
                <a:cubicBezTo>
                  <a:pt x="0" y="198"/>
                  <a:pt x="0" y="198"/>
                  <a:pt x="0" y="198"/>
                </a:cubicBezTo>
                <a:cubicBezTo>
                  <a:pt x="4" y="257"/>
                  <a:pt x="47" y="303"/>
                  <a:pt x="98" y="303"/>
                </a:cubicBezTo>
                <a:cubicBezTo>
                  <a:pt x="185" y="303"/>
                  <a:pt x="185" y="303"/>
                  <a:pt x="185" y="303"/>
                </a:cubicBezTo>
                <a:cubicBezTo>
                  <a:pt x="236" y="303"/>
                  <a:pt x="279" y="257"/>
                  <a:pt x="283" y="198"/>
                </a:cubicBezTo>
                <a:cubicBezTo>
                  <a:pt x="283" y="192"/>
                  <a:pt x="283" y="192"/>
                  <a:pt x="283" y="192"/>
                </a:cubicBezTo>
                <a:lnTo>
                  <a:pt x="196" y="192"/>
                </a:lnTo>
                <a:close/>
                <a:moveTo>
                  <a:pt x="182" y="27"/>
                </a:moveTo>
                <a:cubicBezTo>
                  <a:pt x="207" y="38"/>
                  <a:pt x="231" y="64"/>
                  <a:pt x="234" y="99"/>
                </a:cubicBezTo>
                <a:cubicBezTo>
                  <a:pt x="224" y="77"/>
                  <a:pt x="195" y="60"/>
                  <a:pt x="173" y="53"/>
                </a:cubicBezTo>
                <a:cubicBezTo>
                  <a:pt x="157" y="48"/>
                  <a:pt x="118" y="40"/>
                  <a:pt x="96" y="45"/>
                </a:cubicBezTo>
                <a:cubicBezTo>
                  <a:pt x="93" y="46"/>
                  <a:pt x="130" y="13"/>
                  <a:pt x="182" y="27"/>
                </a:cubicBezTo>
                <a:close/>
                <a:moveTo>
                  <a:pt x="91" y="100"/>
                </a:moveTo>
                <a:cubicBezTo>
                  <a:pt x="80" y="90"/>
                  <a:pt x="76" y="79"/>
                  <a:pt x="78" y="71"/>
                </a:cubicBezTo>
                <a:cubicBezTo>
                  <a:pt x="82" y="61"/>
                  <a:pt x="97" y="54"/>
                  <a:pt x="119" y="54"/>
                </a:cubicBezTo>
                <a:cubicBezTo>
                  <a:pt x="133" y="54"/>
                  <a:pt x="149" y="57"/>
                  <a:pt x="164" y="62"/>
                </a:cubicBezTo>
                <a:cubicBezTo>
                  <a:pt x="185" y="69"/>
                  <a:pt x="203" y="79"/>
                  <a:pt x="216" y="91"/>
                </a:cubicBezTo>
                <a:cubicBezTo>
                  <a:pt x="227" y="101"/>
                  <a:pt x="231" y="112"/>
                  <a:pt x="229" y="120"/>
                </a:cubicBezTo>
                <a:cubicBezTo>
                  <a:pt x="225" y="130"/>
                  <a:pt x="210" y="137"/>
                  <a:pt x="188" y="137"/>
                </a:cubicBezTo>
                <a:cubicBezTo>
                  <a:pt x="188" y="137"/>
                  <a:pt x="187" y="137"/>
                  <a:pt x="187" y="137"/>
                </a:cubicBezTo>
                <a:cubicBezTo>
                  <a:pt x="179" y="112"/>
                  <a:pt x="165" y="92"/>
                  <a:pt x="149" y="88"/>
                </a:cubicBezTo>
                <a:cubicBezTo>
                  <a:pt x="148" y="88"/>
                  <a:pt x="148" y="87"/>
                  <a:pt x="148" y="87"/>
                </a:cubicBezTo>
                <a:cubicBezTo>
                  <a:pt x="146" y="87"/>
                  <a:pt x="144" y="87"/>
                  <a:pt x="142" y="87"/>
                </a:cubicBezTo>
                <a:cubicBezTo>
                  <a:pt x="142" y="87"/>
                  <a:pt x="142" y="87"/>
                  <a:pt x="142" y="87"/>
                </a:cubicBezTo>
                <a:cubicBezTo>
                  <a:pt x="142" y="87"/>
                  <a:pt x="141" y="87"/>
                  <a:pt x="141" y="87"/>
                </a:cubicBezTo>
                <a:cubicBezTo>
                  <a:pt x="128" y="87"/>
                  <a:pt x="116" y="97"/>
                  <a:pt x="107" y="112"/>
                </a:cubicBezTo>
                <a:cubicBezTo>
                  <a:pt x="101" y="108"/>
                  <a:pt x="96" y="104"/>
                  <a:pt x="91" y="100"/>
                </a:cubicBezTo>
                <a:close/>
                <a:moveTo>
                  <a:pt x="184" y="190"/>
                </a:moveTo>
                <a:cubicBezTo>
                  <a:pt x="184" y="191"/>
                  <a:pt x="184" y="192"/>
                  <a:pt x="184" y="192"/>
                </a:cubicBezTo>
                <a:cubicBezTo>
                  <a:pt x="175" y="192"/>
                  <a:pt x="175" y="192"/>
                  <a:pt x="175" y="192"/>
                </a:cubicBezTo>
                <a:cubicBezTo>
                  <a:pt x="175" y="155"/>
                  <a:pt x="170" y="131"/>
                  <a:pt x="164" y="115"/>
                </a:cubicBezTo>
                <a:cubicBezTo>
                  <a:pt x="176" y="132"/>
                  <a:pt x="184" y="161"/>
                  <a:pt x="184" y="190"/>
                </a:cubicBezTo>
                <a:close/>
                <a:moveTo>
                  <a:pt x="163" y="192"/>
                </a:moveTo>
                <a:cubicBezTo>
                  <a:pt x="125" y="192"/>
                  <a:pt x="125" y="192"/>
                  <a:pt x="125" y="192"/>
                </a:cubicBezTo>
                <a:cubicBezTo>
                  <a:pt x="125" y="182"/>
                  <a:pt x="125" y="174"/>
                  <a:pt x="126" y="166"/>
                </a:cubicBezTo>
                <a:cubicBezTo>
                  <a:pt x="138" y="111"/>
                  <a:pt x="138" y="111"/>
                  <a:pt x="138" y="111"/>
                </a:cubicBezTo>
                <a:cubicBezTo>
                  <a:pt x="140" y="105"/>
                  <a:pt x="142" y="101"/>
                  <a:pt x="144" y="99"/>
                </a:cubicBezTo>
                <a:cubicBezTo>
                  <a:pt x="145" y="101"/>
                  <a:pt x="148" y="105"/>
                  <a:pt x="150" y="111"/>
                </a:cubicBezTo>
                <a:cubicBezTo>
                  <a:pt x="162" y="166"/>
                  <a:pt x="162" y="166"/>
                  <a:pt x="162" y="166"/>
                </a:cubicBezTo>
                <a:cubicBezTo>
                  <a:pt x="163" y="174"/>
                  <a:pt x="163" y="183"/>
                  <a:pt x="163" y="192"/>
                </a:cubicBezTo>
                <a:close/>
                <a:moveTo>
                  <a:pt x="128" y="104"/>
                </a:moveTo>
                <a:cubicBezTo>
                  <a:pt x="121" y="119"/>
                  <a:pt x="113" y="146"/>
                  <a:pt x="113" y="192"/>
                </a:cubicBezTo>
                <a:cubicBezTo>
                  <a:pt x="99" y="192"/>
                  <a:pt x="99" y="192"/>
                  <a:pt x="99" y="192"/>
                </a:cubicBezTo>
                <a:cubicBezTo>
                  <a:pt x="99" y="192"/>
                  <a:pt x="99" y="191"/>
                  <a:pt x="99" y="190"/>
                </a:cubicBezTo>
                <a:cubicBezTo>
                  <a:pt x="99" y="154"/>
                  <a:pt x="112" y="118"/>
                  <a:pt x="128" y="104"/>
                </a:cubicBezTo>
                <a:close/>
                <a:moveTo>
                  <a:pt x="185" y="292"/>
                </a:moveTo>
                <a:cubicBezTo>
                  <a:pt x="98" y="292"/>
                  <a:pt x="98" y="292"/>
                  <a:pt x="98" y="292"/>
                </a:cubicBezTo>
                <a:cubicBezTo>
                  <a:pt x="54" y="292"/>
                  <a:pt x="18" y="254"/>
                  <a:pt x="12" y="204"/>
                </a:cubicBezTo>
                <a:cubicBezTo>
                  <a:pt x="168" y="204"/>
                  <a:pt x="168" y="204"/>
                  <a:pt x="168" y="204"/>
                </a:cubicBezTo>
                <a:cubicBezTo>
                  <a:pt x="169" y="204"/>
                  <a:pt x="169" y="204"/>
                  <a:pt x="169" y="204"/>
                </a:cubicBezTo>
                <a:cubicBezTo>
                  <a:pt x="169" y="204"/>
                  <a:pt x="169" y="204"/>
                  <a:pt x="169" y="204"/>
                </a:cubicBezTo>
                <a:cubicBezTo>
                  <a:pt x="169" y="204"/>
                  <a:pt x="170" y="204"/>
                  <a:pt x="170" y="204"/>
                </a:cubicBezTo>
                <a:cubicBezTo>
                  <a:pt x="271" y="204"/>
                  <a:pt x="271" y="204"/>
                  <a:pt x="271" y="204"/>
                </a:cubicBezTo>
                <a:cubicBezTo>
                  <a:pt x="265" y="254"/>
                  <a:pt x="229" y="292"/>
                  <a:pt x="185" y="292"/>
                </a:cubicBezTo>
                <a:close/>
              </a:path>
            </a:pathLst>
          </a:custGeom>
          <a:solidFill>
            <a:srgbClr val="4F4D50"/>
          </a:solidFill>
          <a:ln>
            <a:noFill/>
          </a:ln>
        </p:spPr>
        <p:txBody>
          <a:bodyPr vert="horz" wrap="square" lIns="91440" tIns="45720" rIns="91440" bIns="45720" numCol="1" anchor="t" anchorCtr="0" compatLnSpc="1">
            <a:prstTxWarp prst="textNoShape">
              <a:avLst/>
            </a:prstTxWarp>
          </a:bodyPr>
          <a:lstStyle/>
          <a:p>
            <a:endParaRPr lang="en-US" sz="1000">
              <a:solidFill>
                <a:srgbClr val="4F4D50"/>
              </a:solidFill>
              <a:latin typeface="方正黑体简体" panose="02010601030101010101" pitchFamily="2" charset="-122"/>
              <a:ea typeface="方正黑体简体" panose="02010601030101010101" pitchFamily="2" charset="-122"/>
              <a:sym typeface="微软雅黑 Light" panose="020B0502040204020203" pitchFamily="34" charset="-122"/>
            </a:endParaRPr>
          </a:p>
        </p:txBody>
      </p:sp>
      <p:grpSp>
        <p:nvGrpSpPr>
          <p:cNvPr id="3" name="组合 2"/>
          <p:cNvGrpSpPr/>
          <p:nvPr/>
        </p:nvGrpSpPr>
        <p:grpSpPr>
          <a:xfrm>
            <a:off x="7813476" y="5344280"/>
            <a:ext cx="415925" cy="666750"/>
            <a:chOff x="7813476" y="5344280"/>
            <a:chExt cx="415925" cy="666750"/>
          </a:xfrm>
        </p:grpSpPr>
        <p:sp>
          <p:nvSpPr>
            <p:cNvPr id="24" name="Freeform 193"/>
            <p:cNvSpPr>
              <a:spLocks/>
            </p:cNvSpPr>
            <p:nvPr/>
          </p:nvSpPr>
          <p:spPr bwMode="auto">
            <a:xfrm>
              <a:off x="7813476" y="5874505"/>
              <a:ext cx="115888" cy="136525"/>
            </a:xfrm>
            <a:custGeom>
              <a:avLst/>
              <a:gdLst>
                <a:gd name="T0" fmla="*/ 35 w 62"/>
                <a:gd name="T1" fmla="*/ 0 h 72"/>
                <a:gd name="T2" fmla="*/ 26 w 62"/>
                <a:gd name="T3" fmla="*/ 16 h 72"/>
                <a:gd name="T4" fmla="*/ 20 w 62"/>
                <a:gd name="T5" fmla="*/ 63 h 72"/>
                <a:gd name="T6" fmla="*/ 52 w 62"/>
                <a:gd name="T7" fmla="*/ 61 h 72"/>
                <a:gd name="T8" fmla="*/ 44 w 62"/>
                <a:gd name="T9" fmla="*/ 17 h 72"/>
                <a:gd name="T10" fmla="*/ 35 w 62"/>
                <a:gd name="T11" fmla="*/ 0 h 72"/>
              </a:gdLst>
              <a:ahLst/>
              <a:cxnLst>
                <a:cxn ang="0">
                  <a:pos x="T0" y="T1"/>
                </a:cxn>
                <a:cxn ang="0">
                  <a:pos x="T2" y="T3"/>
                </a:cxn>
                <a:cxn ang="0">
                  <a:pos x="T4" y="T5"/>
                </a:cxn>
                <a:cxn ang="0">
                  <a:pos x="T6" y="T7"/>
                </a:cxn>
                <a:cxn ang="0">
                  <a:pos x="T8" y="T9"/>
                </a:cxn>
                <a:cxn ang="0">
                  <a:pos x="T10" y="T11"/>
                </a:cxn>
              </a:cxnLst>
              <a:rect l="0" t="0" r="r" b="b"/>
              <a:pathLst>
                <a:path w="62" h="72">
                  <a:moveTo>
                    <a:pt x="35" y="0"/>
                  </a:moveTo>
                  <a:cubicBezTo>
                    <a:pt x="35" y="0"/>
                    <a:pt x="31" y="10"/>
                    <a:pt x="26" y="16"/>
                  </a:cubicBezTo>
                  <a:cubicBezTo>
                    <a:pt x="21" y="22"/>
                    <a:pt x="0" y="45"/>
                    <a:pt x="20" y="63"/>
                  </a:cubicBezTo>
                  <a:cubicBezTo>
                    <a:pt x="30" y="72"/>
                    <a:pt x="45" y="71"/>
                    <a:pt x="52" y="61"/>
                  </a:cubicBezTo>
                  <a:cubicBezTo>
                    <a:pt x="60" y="52"/>
                    <a:pt x="62" y="36"/>
                    <a:pt x="44" y="17"/>
                  </a:cubicBezTo>
                  <a:cubicBezTo>
                    <a:pt x="38" y="10"/>
                    <a:pt x="35" y="0"/>
                    <a:pt x="35" y="0"/>
                  </a:cubicBezTo>
                  <a:close/>
                </a:path>
              </a:pathLst>
            </a:custGeom>
            <a:solidFill>
              <a:srgbClr val="4F4D50"/>
            </a:solidFill>
            <a:ln>
              <a:noFill/>
            </a:ln>
          </p:spPr>
          <p:txBody>
            <a:bodyPr vert="horz" wrap="square" lIns="91440" tIns="45720" rIns="91440" bIns="45720" numCol="1" anchor="t" anchorCtr="0" compatLnSpc="1">
              <a:prstTxWarp prst="textNoShape">
                <a:avLst/>
              </a:prstTxWarp>
            </a:bodyPr>
            <a:lstStyle/>
            <a:p>
              <a:endParaRPr lang="en-US" sz="1000">
                <a:solidFill>
                  <a:srgbClr val="4F4D50"/>
                </a:solidFill>
                <a:latin typeface="方正黑体简体" panose="02010601030101010101" pitchFamily="2" charset="-122"/>
                <a:ea typeface="方正黑体简体" panose="02010601030101010101" pitchFamily="2" charset="-122"/>
                <a:sym typeface="微软雅黑 Light" panose="020B0502040204020203" pitchFamily="34" charset="-122"/>
              </a:endParaRPr>
            </a:p>
          </p:txBody>
        </p:sp>
        <p:sp>
          <p:nvSpPr>
            <p:cNvPr id="25" name="Freeform 194"/>
            <p:cNvSpPr>
              <a:spLocks noEditPoints="1"/>
            </p:cNvSpPr>
            <p:nvPr/>
          </p:nvSpPr>
          <p:spPr bwMode="auto">
            <a:xfrm>
              <a:off x="7813476" y="5344280"/>
              <a:ext cx="415925" cy="503238"/>
            </a:xfrm>
            <a:custGeom>
              <a:avLst/>
              <a:gdLst>
                <a:gd name="T0" fmla="*/ 206 w 220"/>
                <a:gd name="T1" fmla="*/ 86 h 266"/>
                <a:gd name="T2" fmla="*/ 158 w 220"/>
                <a:gd name="T3" fmla="*/ 86 h 266"/>
                <a:gd name="T4" fmla="*/ 126 w 220"/>
                <a:gd name="T5" fmla="*/ 55 h 266"/>
                <a:gd name="T6" fmla="*/ 126 w 220"/>
                <a:gd name="T7" fmla="*/ 49 h 266"/>
                <a:gd name="T8" fmla="*/ 137 w 220"/>
                <a:gd name="T9" fmla="*/ 49 h 266"/>
                <a:gd name="T10" fmla="*/ 156 w 220"/>
                <a:gd name="T11" fmla="*/ 30 h 266"/>
                <a:gd name="T12" fmla="*/ 137 w 220"/>
                <a:gd name="T13" fmla="*/ 11 h 266"/>
                <a:gd name="T14" fmla="*/ 125 w 220"/>
                <a:gd name="T15" fmla="*/ 11 h 266"/>
                <a:gd name="T16" fmla="*/ 109 w 220"/>
                <a:gd name="T17" fmla="*/ 0 h 266"/>
                <a:gd name="T18" fmla="*/ 93 w 220"/>
                <a:gd name="T19" fmla="*/ 11 h 266"/>
                <a:gd name="T20" fmla="*/ 81 w 220"/>
                <a:gd name="T21" fmla="*/ 11 h 266"/>
                <a:gd name="T22" fmla="*/ 62 w 220"/>
                <a:gd name="T23" fmla="*/ 30 h 266"/>
                <a:gd name="T24" fmla="*/ 81 w 220"/>
                <a:gd name="T25" fmla="*/ 49 h 266"/>
                <a:gd name="T26" fmla="*/ 92 w 220"/>
                <a:gd name="T27" fmla="*/ 49 h 266"/>
                <a:gd name="T28" fmla="*/ 92 w 220"/>
                <a:gd name="T29" fmla="*/ 55 h 266"/>
                <a:gd name="T30" fmla="*/ 58 w 220"/>
                <a:gd name="T31" fmla="*/ 92 h 266"/>
                <a:gd name="T32" fmla="*/ 0 w 220"/>
                <a:gd name="T33" fmla="*/ 160 h 266"/>
                <a:gd name="T34" fmla="*/ 0 w 220"/>
                <a:gd name="T35" fmla="*/ 167 h 266"/>
                <a:gd name="T36" fmla="*/ 0 w 220"/>
                <a:gd name="T37" fmla="*/ 246 h 266"/>
                <a:gd name="T38" fmla="*/ 20 w 220"/>
                <a:gd name="T39" fmla="*/ 266 h 266"/>
                <a:gd name="T40" fmla="*/ 50 w 220"/>
                <a:gd name="T41" fmla="*/ 266 h 266"/>
                <a:gd name="T42" fmla="*/ 70 w 220"/>
                <a:gd name="T43" fmla="*/ 246 h 266"/>
                <a:gd name="T44" fmla="*/ 70 w 220"/>
                <a:gd name="T45" fmla="*/ 190 h 266"/>
                <a:gd name="T46" fmla="*/ 70 w 220"/>
                <a:gd name="T47" fmla="*/ 189 h 266"/>
                <a:gd name="T48" fmla="*/ 102 w 220"/>
                <a:gd name="T49" fmla="*/ 177 h 266"/>
                <a:gd name="T50" fmla="*/ 206 w 220"/>
                <a:gd name="T51" fmla="*/ 177 h 266"/>
                <a:gd name="T52" fmla="*/ 220 w 220"/>
                <a:gd name="T53" fmla="*/ 157 h 266"/>
                <a:gd name="T54" fmla="*/ 220 w 220"/>
                <a:gd name="T55" fmla="*/ 105 h 266"/>
                <a:gd name="T56" fmla="*/ 206 w 220"/>
                <a:gd name="T57" fmla="*/ 86 h 266"/>
                <a:gd name="T58" fmla="*/ 82 w 220"/>
                <a:gd name="T59" fmla="*/ 39 h 266"/>
                <a:gd name="T60" fmla="*/ 72 w 220"/>
                <a:gd name="T61" fmla="*/ 30 h 266"/>
                <a:gd name="T62" fmla="*/ 82 w 220"/>
                <a:gd name="T63" fmla="*/ 20 h 266"/>
                <a:gd name="T64" fmla="*/ 136 w 220"/>
                <a:gd name="T65" fmla="*/ 20 h 266"/>
                <a:gd name="T66" fmla="*/ 146 w 220"/>
                <a:gd name="T67" fmla="*/ 30 h 266"/>
                <a:gd name="T68" fmla="*/ 136 w 220"/>
                <a:gd name="T69" fmla="*/ 39 h 266"/>
                <a:gd name="T70" fmla="*/ 82 w 220"/>
                <a:gd name="T71" fmla="*/ 39 h 266"/>
                <a:gd name="T72" fmla="*/ 100 w 220"/>
                <a:gd name="T73" fmla="*/ 67 h 266"/>
                <a:gd name="T74" fmla="*/ 106 w 220"/>
                <a:gd name="T75" fmla="*/ 65 h 266"/>
                <a:gd name="T76" fmla="*/ 106 w 220"/>
                <a:gd name="T77" fmla="*/ 49 h 266"/>
                <a:gd name="T78" fmla="*/ 113 w 220"/>
                <a:gd name="T79" fmla="*/ 49 h 266"/>
                <a:gd name="T80" fmla="*/ 113 w 220"/>
                <a:gd name="T81" fmla="*/ 65 h 266"/>
                <a:gd name="T82" fmla="*/ 118 w 220"/>
                <a:gd name="T83" fmla="*/ 67 h 266"/>
                <a:gd name="T84" fmla="*/ 146 w 220"/>
                <a:gd name="T85" fmla="*/ 92 h 266"/>
                <a:gd name="T86" fmla="*/ 108 w 220"/>
                <a:gd name="T87" fmla="*/ 96 h 266"/>
                <a:gd name="T88" fmla="*/ 72 w 220"/>
                <a:gd name="T89" fmla="*/ 93 h 266"/>
                <a:gd name="T90" fmla="*/ 100 w 220"/>
                <a:gd name="T91" fmla="*/ 67 h 266"/>
                <a:gd name="T92" fmla="*/ 206 w 220"/>
                <a:gd name="T93" fmla="*/ 157 h 266"/>
                <a:gd name="T94" fmla="*/ 205 w 220"/>
                <a:gd name="T95" fmla="*/ 163 h 266"/>
                <a:gd name="T96" fmla="*/ 102 w 220"/>
                <a:gd name="T97" fmla="*/ 163 h 266"/>
                <a:gd name="T98" fmla="*/ 57 w 220"/>
                <a:gd name="T99" fmla="*/ 182 h 266"/>
                <a:gd name="T100" fmla="*/ 56 w 220"/>
                <a:gd name="T101" fmla="*/ 183 h 266"/>
                <a:gd name="T102" fmla="*/ 56 w 220"/>
                <a:gd name="T103" fmla="*/ 246 h 266"/>
                <a:gd name="T104" fmla="*/ 50 w 220"/>
                <a:gd name="T105" fmla="*/ 253 h 266"/>
                <a:gd name="T106" fmla="*/ 20 w 220"/>
                <a:gd name="T107" fmla="*/ 253 h 266"/>
                <a:gd name="T108" fmla="*/ 14 w 220"/>
                <a:gd name="T109" fmla="*/ 246 h 266"/>
                <a:gd name="T110" fmla="*/ 14 w 220"/>
                <a:gd name="T111" fmla="*/ 160 h 266"/>
                <a:gd name="T112" fmla="*/ 66 w 220"/>
                <a:gd name="T113" fmla="*/ 104 h 266"/>
                <a:gd name="T114" fmla="*/ 67 w 220"/>
                <a:gd name="T115" fmla="*/ 103 h 266"/>
                <a:gd name="T116" fmla="*/ 110 w 220"/>
                <a:gd name="T117" fmla="*/ 108 h 266"/>
                <a:gd name="T118" fmla="*/ 159 w 220"/>
                <a:gd name="T119" fmla="*/ 99 h 266"/>
                <a:gd name="T120" fmla="*/ 205 w 220"/>
                <a:gd name="T121" fmla="*/ 99 h 266"/>
                <a:gd name="T122" fmla="*/ 206 w 220"/>
                <a:gd name="T123" fmla="*/ 105 h 266"/>
                <a:gd name="T124" fmla="*/ 206 w 220"/>
                <a:gd name="T125" fmla="*/ 157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0" h="266">
                  <a:moveTo>
                    <a:pt x="206" y="86"/>
                  </a:moveTo>
                  <a:cubicBezTo>
                    <a:pt x="158" y="86"/>
                    <a:pt x="158" y="86"/>
                    <a:pt x="158" y="86"/>
                  </a:cubicBezTo>
                  <a:cubicBezTo>
                    <a:pt x="153" y="71"/>
                    <a:pt x="141" y="60"/>
                    <a:pt x="126" y="55"/>
                  </a:cubicBezTo>
                  <a:cubicBezTo>
                    <a:pt x="126" y="49"/>
                    <a:pt x="126" y="49"/>
                    <a:pt x="126" y="49"/>
                  </a:cubicBezTo>
                  <a:cubicBezTo>
                    <a:pt x="137" y="49"/>
                    <a:pt x="137" y="49"/>
                    <a:pt x="137" y="49"/>
                  </a:cubicBezTo>
                  <a:cubicBezTo>
                    <a:pt x="148" y="49"/>
                    <a:pt x="156" y="41"/>
                    <a:pt x="156" y="30"/>
                  </a:cubicBezTo>
                  <a:cubicBezTo>
                    <a:pt x="156" y="20"/>
                    <a:pt x="148" y="11"/>
                    <a:pt x="137" y="11"/>
                  </a:cubicBezTo>
                  <a:cubicBezTo>
                    <a:pt x="125" y="11"/>
                    <a:pt x="125" y="11"/>
                    <a:pt x="125" y="11"/>
                  </a:cubicBezTo>
                  <a:cubicBezTo>
                    <a:pt x="123" y="5"/>
                    <a:pt x="116" y="0"/>
                    <a:pt x="109" y="0"/>
                  </a:cubicBezTo>
                  <a:cubicBezTo>
                    <a:pt x="102" y="0"/>
                    <a:pt x="96" y="5"/>
                    <a:pt x="93" y="11"/>
                  </a:cubicBezTo>
                  <a:cubicBezTo>
                    <a:pt x="81" y="11"/>
                    <a:pt x="81" y="11"/>
                    <a:pt x="81" y="11"/>
                  </a:cubicBezTo>
                  <a:cubicBezTo>
                    <a:pt x="71" y="11"/>
                    <a:pt x="62" y="20"/>
                    <a:pt x="62" y="30"/>
                  </a:cubicBezTo>
                  <a:cubicBezTo>
                    <a:pt x="62" y="41"/>
                    <a:pt x="71" y="49"/>
                    <a:pt x="81" y="49"/>
                  </a:cubicBezTo>
                  <a:cubicBezTo>
                    <a:pt x="92" y="49"/>
                    <a:pt x="92" y="49"/>
                    <a:pt x="92" y="49"/>
                  </a:cubicBezTo>
                  <a:cubicBezTo>
                    <a:pt x="92" y="55"/>
                    <a:pt x="92" y="55"/>
                    <a:pt x="92" y="55"/>
                  </a:cubicBezTo>
                  <a:cubicBezTo>
                    <a:pt x="75" y="61"/>
                    <a:pt x="63" y="74"/>
                    <a:pt x="58" y="92"/>
                  </a:cubicBezTo>
                  <a:cubicBezTo>
                    <a:pt x="32" y="99"/>
                    <a:pt x="1" y="117"/>
                    <a:pt x="0" y="160"/>
                  </a:cubicBezTo>
                  <a:cubicBezTo>
                    <a:pt x="0" y="162"/>
                    <a:pt x="0" y="165"/>
                    <a:pt x="0" y="167"/>
                  </a:cubicBezTo>
                  <a:cubicBezTo>
                    <a:pt x="0" y="246"/>
                    <a:pt x="0" y="246"/>
                    <a:pt x="0" y="246"/>
                  </a:cubicBezTo>
                  <a:cubicBezTo>
                    <a:pt x="0" y="257"/>
                    <a:pt x="9" y="266"/>
                    <a:pt x="20" y="266"/>
                  </a:cubicBezTo>
                  <a:cubicBezTo>
                    <a:pt x="50" y="266"/>
                    <a:pt x="50" y="266"/>
                    <a:pt x="50" y="266"/>
                  </a:cubicBezTo>
                  <a:cubicBezTo>
                    <a:pt x="61" y="266"/>
                    <a:pt x="70" y="257"/>
                    <a:pt x="70" y="246"/>
                  </a:cubicBezTo>
                  <a:cubicBezTo>
                    <a:pt x="70" y="190"/>
                    <a:pt x="70" y="190"/>
                    <a:pt x="70" y="190"/>
                  </a:cubicBezTo>
                  <a:cubicBezTo>
                    <a:pt x="70" y="189"/>
                    <a:pt x="70" y="189"/>
                    <a:pt x="70" y="189"/>
                  </a:cubicBezTo>
                  <a:cubicBezTo>
                    <a:pt x="71" y="189"/>
                    <a:pt x="81" y="177"/>
                    <a:pt x="102" y="177"/>
                  </a:cubicBezTo>
                  <a:cubicBezTo>
                    <a:pt x="206" y="177"/>
                    <a:pt x="206" y="177"/>
                    <a:pt x="206" y="177"/>
                  </a:cubicBezTo>
                  <a:cubicBezTo>
                    <a:pt x="214" y="177"/>
                    <a:pt x="220" y="168"/>
                    <a:pt x="220" y="157"/>
                  </a:cubicBezTo>
                  <a:cubicBezTo>
                    <a:pt x="220" y="105"/>
                    <a:pt x="220" y="105"/>
                    <a:pt x="220" y="105"/>
                  </a:cubicBezTo>
                  <a:cubicBezTo>
                    <a:pt x="220" y="94"/>
                    <a:pt x="214" y="86"/>
                    <a:pt x="206" y="86"/>
                  </a:cubicBezTo>
                  <a:close/>
                  <a:moveTo>
                    <a:pt x="82" y="39"/>
                  </a:moveTo>
                  <a:cubicBezTo>
                    <a:pt x="77" y="39"/>
                    <a:pt x="72" y="35"/>
                    <a:pt x="72" y="30"/>
                  </a:cubicBezTo>
                  <a:cubicBezTo>
                    <a:pt x="72" y="24"/>
                    <a:pt x="77" y="20"/>
                    <a:pt x="82" y="20"/>
                  </a:cubicBezTo>
                  <a:cubicBezTo>
                    <a:pt x="136" y="20"/>
                    <a:pt x="136" y="20"/>
                    <a:pt x="136" y="20"/>
                  </a:cubicBezTo>
                  <a:cubicBezTo>
                    <a:pt x="142" y="20"/>
                    <a:pt x="146" y="24"/>
                    <a:pt x="146" y="30"/>
                  </a:cubicBezTo>
                  <a:cubicBezTo>
                    <a:pt x="146" y="35"/>
                    <a:pt x="142" y="39"/>
                    <a:pt x="136" y="39"/>
                  </a:cubicBezTo>
                  <a:lnTo>
                    <a:pt x="82" y="39"/>
                  </a:lnTo>
                  <a:close/>
                  <a:moveTo>
                    <a:pt x="100" y="67"/>
                  </a:moveTo>
                  <a:cubicBezTo>
                    <a:pt x="106" y="65"/>
                    <a:pt x="106" y="65"/>
                    <a:pt x="106" y="65"/>
                  </a:cubicBezTo>
                  <a:cubicBezTo>
                    <a:pt x="106" y="49"/>
                    <a:pt x="106" y="49"/>
                    <a:pt x="106" y="49"/>
                  </a:cubicBezTo>
                  <a:cubicBezTo>
                    <a:pt x="113" y="49"/>
                    <a:pt x="113" y="49"/>
                    <a:pt x="113" y="49"/>
                  </a:cubicBezTo>
                  <a:cubicBezTo>
                    <a:pt x="113" y="65"/>
                    <a:pt x="113" y="65"/>
                    <a:pt x="113" y="65"/>
                  </a:cubicBezTo>
                  <a:cubicBezTo>
                    <a:pt x="118" y="67"/>
                    <a:pt x="118" y="67"/>
                    <a:pt x="118" y="67"/>
                  </a:cubicBezTo>
                  <a:cubicBezTo>
                    <a:pt x="131" y="70"/>
                    <a:pt x="141" y="79"/>
                    <a:pt x="146" y="92"/>
                  </a:cubicBezTo>
                  <a:cubicBezTo>
                    <a:pt x="134" y="95"/>
                    <a:pt x="122" y="96"/>
                    <a:pt x="108" y="96"/>
                  </a:cubicBezTo>
                  <a:cubicBezTo>
                    <a:pt x="92" y="96"/>
                    <a:pt x="79" y="94"/>
                    <a:pt x="72" y="93"/>
                  </a:cubicBezTo>
                  <a:cubicBezTo>
                    <a:pt x="76" y="80"/>
                    <a:pt x="87" y="70"/>
                    <a:pt x="100" y="67"/>
                  </a:cubicBezTo>
                  <a:close/>
                  <a:moveTo>
                    <a:pt x="206" y="157"/>
                  </a:moveTo>
                  <a:cubicBezTo>
                    <a:pt x="206" y="160"/>
                    <a:pt x="205" y="162"/>
                    <a:pt x="205" y="163"/>
                  </a:cubicBezTo>
                  <a:cubicBezTo>
                    <a:pt x="102" y="163"/>
                    <a:pt x="102" y="163"/>
                    <a:pt x="102" y="163"/>
                  </a:cubicBezTo>
                  <a:cubicBezTo>
                    <a:pt x="73" y="163"/>
                    <a:pt x="58" y="181"/>
                    <a:pt x="57" y="182"/>
                  </a:cubicBezTo>
                  <a:cubicBezTo>
                    <a:pt x="56" y="183"/>
                    <a:pt x="56" y="183"/>
                    <a:pt x="56" y="183"/>
                  </a:cubicBezTo>
                  <a:cubicBezTo>
                    <a:pt x="56" y="246"/>
                    <a:pt x="56" y="246"/>
                    <a:pt x="56" y="246"/>
                  </a:cubicBezTo>
                  <a:cubicBezTo>
                    <a:pt x="56" y="250"/>
                    <a:pt x="54" y="253"/>
                    <a:pt x="50" y="253"/>
                  </a:cubicBezTo>
                  <a:cubicBezTo>
                    <a:pt x="20" y="253"/>
                    <a:pt x="20" y="253"/>
                    <a:pt x="20" y="253"/>
                  </a:cubicBezTo>
                  <a:cubicBezTo>
                    <a:pt x="17" y="253"/>
                    <a:pt x="14" y="250"/>
                    <a:pt x="14" y="246"/>
                  </a:cubicBezTo>
                  <a:cubicBezTo>
                    <a:pt x="14" y="217"/>
                    <a:pt x="14" y="162"/>
                    <a:pt x="14" y="160"/>
                  </a:cubicBezTo>
                  <a:cubicBezTo>
                    <a:pt x="15" y="131"/>
                    <a:pt x="32" y="112"/>
                    <a:pt x="66" y="104"/>
                  </a:cubicBezTo>
                  <a:cubicBezTo>
                    <a:pt x="67" y="103"/>
                    <a:pt x="67" y="103"/>
                    <a:pt x="67" y="103"/>
                  </a:cubicBezTo>
                  <a:cubicBezTo>
                    <a:pt x="82" y="106"/>
                    <a:pt x="97" y="108"/>
                    <a:pt x="110" y="108"/>
                  </a:cubicBezTo>
                  <a:cubicBezTo>
                    <a:pt x="138" y="108"/>
                    <a:pt x="155" y="101"/>
                    <a:pt x="159" y="99"/>
                  </a:cubicBezTo>
                  <a:cubicBezTo>
                    <a:pt x="205" y="99"/>
                    <a:pt x="205" y="99"/>
                    <a:pt x="205" y="99"/>
                  </a:cubicBezTo>
                  <a:cubicBezTo>
                    <a:pt x="205" y="100"/>
                    <a:pt x="206" y="102"/>
                    <a:pt x="206" y="105"/>
                  </a:cubicBezTo>
                  <a:lnTo>
                    <a:pt x="206" y="157"/>
                  </a:lnTo>
                  <a:close/>
                </a:path>
              </a:pathLst>
            </a:custGeom>
            <a:solidFill>
              <a:srgbClr val="4F4D50"/>
            </a:solidFill>
            <a:ln>
              <a:noFill/>
            </a:ln>
          </p:spPr>
          <p:txBody>
            <a:bodyPr vert="horz" wrap="square" lIns="91440" tIns="45720" rIns="91440" bIns="45720" numCol="1" anchor="t" anchorCtr="0" compatLnSpc="1">
              <a:prstTxWarp prst="textNoShape">
                <a:avLst/>
              </a:prstTxWarp>
            </a:bodyPr>
            <a:lstStyle/>
            <a:p>
              <a:endParaRPr lang="en-US" sz="1000">
                <a:solidFill>
                  <a:srgbClr val="4F4D50"/>
                </a:solidFill>
                <a:latin typeface="方正黑体简体" panose="02010601030101010101" pitchFamily="2" charset="-122"/>
                <a:ea typeface="方正黑体简体" panose="02010601030101010101" pitchFamily="2" charset="-122"/>
                <a:sym typeface="微软雅黑 Light" panose="020B0502040204020203" pitchFamily="34" charset="-122"/>
              </a:endParaRPr>
            </a:p>
          </p:txBody>
        </p:sp>
      </p:grpSp>
      <p:sp>
        <p:nvSpPr>
          <p:cNvPr id="19" name="Text Placeholder 8">
            <a:extLst>
              <a:ext uri="{FF2B5EF4-FFF2-40B4-BE49-F238E27FC236}">
                <a16:creationId xmlns="" xmlns:a16="http://schemas.microsoft.com/office/drawing/2014/main" id="{D8BD9DE3-25FA-42E6-8F74-C6723C4E9964}"/>
              </a:ext>
            </a:extLst>
          </p:cNvPr>
          <p:cNvSpPr txBox="1">
            <a:spLocks/>
          </p:cNvSpPr>
          <p:nvPr/>
        </p:nvSpPr>
        <p:spPr>
          <a:xfrm>
            <a:off x="2492617" y="5264180"/>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0" name="Text Placeholder 9">
            <a:extLst>
              <a:ext uri="{FF2B5EF4-FFF2-40B4-BE49-F238E27FC236}">
                <a16:creationId xmlns="" xmlns:a16="http://schemas.microsoft.com/office/drawing/2014/main" id="{679C58A0-13B8-4952-B5F7-1A947AD1F627}"/>
              </a:ext>
            </a:extLst>
          </p:cNvPr>
          <p:cNvSpPr txBox="1">
            <a:spLocks/>
          </p:cNvSpPr>
          <p:nvPr/>
        </p:nvSpPr>
        <p:spPr>
          <a:xfrm>
            <a:off x="2492617" y="5563452"/>
            <a:ext cx="2009593"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2" name="Text Placeholder 8">
            <a:extLst>
              <a:ext uri="{FF2B5EF4-FFF2-40B4-BE49-F238E27FC236}">
                <a16:creationId xmlns="" xmlns:a16="http://schemas.microsoft.com/office/drawing/2014/main" id="{6EAC3132-F1CC-4370-BE41-5CBA06EC9060}"/>
              </a:ext>
            </a:extLst>
          </p:cNvPr>
          <p:cNvSpPr txBox="1">
            <a:spLocks/>
          </p:cNvSpPr>
          <p:nvPr/>
        </p:nvSpPr>
        <p:spPr>
          <a:xfrm>
            <a:off x="5443543" y="5264180"/>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3" name="Text Placeholder 9">
            <a:extLst>
              <a:ext uri="{FF2B5EF4-FFF2-40B4-BE49-F238E27FC236}">
                <a16:creationId xmlns="" xmlns:a16="http://schemas.microsoft.com/office/drawing/2014/main" id="{D1FFE19E-2B46-4D1D-8A61-1DFD440D8C50}"/>
              </a:ext>
            </a:extLst>
          </p:cNvPr>
          <p:cNvSpPr txBox="1">
            <a:spLocks/>
          </p:cNvSpPr>
          <p:nvPr/>
        </p:nvSpPr>
        <p:spPr>
          <a:xfrm>
            <a:off x="5443543" y="5563452"/>
            <a:ext cx="2009593"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6" name="Text Placeholder 8">
            <a:extLst>
              <a:ext uri="{FF2B5EF4-FFF2-40B4-BE49-F238E27FC236}">
                <a16:creationId xmlns="" xmlns:a16="http://schemas.microsoft.com/office/drawing/2014/main" id="{15566535-1E29-42B1-885F-2E2836B42247}"/>
              </a:ext>
            </a:extLst>
          </p:cNvPr>
          <p:cNvSpPr txBox="1">
            <a:spLocks/>
          </p:cNvSpPr>
          <p:nvPr/>
        </p:nvSpPr>
        <p:spPr>
          <a:xfrm>
            <a:off x="8357398" y="5264180"/>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7" name="Text Placeholder 9">
            <a:extLst>
              <a:ext uri="{FF2B5EF4-FFF2-40B4-BE49-F238E27FC236}">
                <a16:creationId xmlns="" xmlns:a16="http://schemas.microsoft.com/office/drawing/2014/main" id="{CDC701BB-D8F8-4C7A-BC32-5866CCA60C97}"/>
              </a:ext>
            </a:extLst>
          </p:cNvPr>
          <p:cNvSpPr txBox="1">
            <a:spLocks/>
          </p:cNvSpPr>
          <p:nvPr/>
        </p:nvSpPr>
        <p:spPr>
          <a:xfrm>
            <a:off x="8357398" y="5563452"/>
            <a:ext cx="2009593"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9"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30" name="图片 29">
            <a:extLst>
              <a:ext uri="{FF2B5EF4-FFF2-40B4-BE49-F238E27FC236}">
                <a16:creationId xmlns="" xmlns:a16="http://schemas.microsoft.com/office/drawing/2014/main"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1"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数据分析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6538903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300" fill="hold"/>
                                        <p:tgtEl>
                                          <p:spTgt spid="30"/>
                                        </p:tgtEl>
                                        <p:attrNameLst>
                                          <p:attrName>ppt_x</p:attrName>
                                        </p:attrNameLst>
                                      </p:cBhvr>
                                      <p:tavLst>
                                        <p:tav tm="0">
                                          <p:val>
                                            <p:strVal val="0-#ppt_w/2"/>
                                          </p:val>
                                        </p:tav>
                                        <p:tav tm="100000">
                                          <p:val>
                                            <p:strVal val="#ppt_x"/>
                                          </p:val>
                                        </p:tav>
                                      </p:tavLst>
                                    </p:anim>
                                    <p:anim calcmode="lin" valueType="num">
                                      <p:cBhvr additive="base">
                                        <p:cTn id="8" dur="3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300" fill="hold"/>
                                        <p:tgtEl>
                                          <p:spTgt spid="31"/>
                                        </p:tgtEl>
                                        <p:attrNameLst>
                                          <p:attrName>ppt_x</p:attrName>
                                        </p:attrNameLst>
                                      </p:cBhvr>
                                      <p:tavLst>
                                        <p:tav tm="0">
                                          <p:val>
                                            <p:strVal val="0-#ppt_w/2"/>
                                          </p:val>
                                        </p:tav>
                                        <p:tav tm="100000">
                                          <p:val>
                                            <p:strVal val="#ppt_x"/>
                                          </p:val>
                                        </p:tav>
                                      </p:tavLst>
                                    </p:anim>
                                    <p:anim calcmode="lin" valueType="num">
                                      <p:cBhvr additive="base">
                                        <p:cTn id="12" dur="30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300" fill="hold"/>
                                        <p:tgtEl>
                                          <p:spTgt spid="29"/>
                                        </p:tgtEl>
                                        <p:attrNameLst>
                                          <p:attrName>ppt_x</p:attrName>
                                        </p:attrNameLst>
                                      </p:cBhvr>
                                      <p:tavLst>
                                        <p:tav tm="0">
                                          <p:val>
                                            <p:strVal val="0-#ppt_w/2"/>
                                          </p:val>
                                        </p:tav>
                                        <p:tav tm="100000">
                                          <p:val>
                                            <p:strVal val="#ppt_x"/>
                                          </p:val>
                                        </p:tav>
                                      </p:tavLst>
                                    </p:anim>
                                    <p:anim calcmode="lin" valueType="num">
                                      <p:cBhvr additive="base">
                                        <p:cTn id="16" dur="300" fill="hold"/>
                                        <p:tgtEl>
                                          <p:spTgt spid="29"/>
                                        </p:tgtEl>
                                        <p:attrNameLst>
                                          <p:attrName>ppt_y</p:attrName>
                                        </p:attrNameLst>
                                      </p:cBhvr>
                                      <p:tavLst>
                                        <p:tav tm="0">
                                          <p:val>
                                            <p:strVal val="#ppt_y"/>
                                          </p:val>
                                        </p:tav>
                                        <p:tav tm="100000">
                                          <p:val>
                                            <p:strVal val="#ppt_y"/>
                                          </p:val>
                                        </p:tav>
                                      </p:tavLst>
                                    </p:anim>
                                  </p:childTnLst>
                                </p:cTn>
                              </p:par>
                              <p:par>
                                <p:cTn id="17" presetID="2" presetClass="entr" presetSubtype="1" fill="hold" grpId="0" nodeType="withEffect">
                                  <p:stCondLst>
                                    <p:cond delay="2000"/>
                                  </p:stCondLst>
                                  <p:childTnLst>
                                    <p:set>
                                      <p:cBhvr>
                                        <p:cTn id="18" dur="1" fill="hold">
                                          <p:stCondLst>
                                            <p:cond delay="0"/>
                                          </p:stCondLst>
                                        </p:cTn>
                                        <p:tgtEl>
                                          <p:spTgt spid="11">
                                            <p:graphicEl>
                                              <a:chart seriesIdx="-3" categoryIdx="-3" bldStep="gridLegend"/>
                                            </p:graphicEl>
                                          </p:spTgt>
                                        </p:tgtEl>
                                        <p:attrNameLst>
                                          <p:attrName>style.visibility</p:attrName>
                                        </p:attrNameLst>
                                      </p:cBhvr>
                                      <p:to>
                                        <p:strVal val="visible"/>
                                      </p:to>
                                    </p:set>
                                    <p:anim calcmode="lin" valueType="num">
                                      <p:cBhvr additive="base">
                                        <p:cTn id="19" dur="500" fill="hold"/>
                                        <p:tgtEl>
                                          <p:spTgt spid="11">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
                                            <p:graphicEl>
                                              <a:chart seriesIdx="-3" categoryIdx="-3" bldStep="gridLegend"/>
                                            </p:graphicEl>
                                          </p:spTgt>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2500"/>
                                  </p:stCondLst>
                                  <p:childTnLst>
                                    <p:set>
                                      <p:cBhvr>
                                        <p:cTn id="22" dur="1" fill="hold">
                                          <p:stCondLst>
                                            <p:cond delay="0"/>
                                          </p:stCondLst>
                                        </p:cTn>
                                        <p:tgtEl>
                                          <p:spTgt spid="11">
                                            <p:graphicEl>
                                              <a:chart seriesIdx="0" categoryIdx="0" bldStep="ptInCategory"/>
                                            </p:graphicEl>
                                          </p:spTgt>
                                        </p:tgtEl>
                                        <p:attrNameLst>
                                          <p:attrName>style.visibility</p:attrName>
                                        </p:attrNameLst>
                                      </p:cBhvr>
                                      <p:to>
                                        <p:strVal val="visible"/>
                                      </p:to>
                                    </p:set>
                                    <p:anim calcmode="lin" valueType="num">
                                      <p:cBhvr additive="base">
                                        <p:cTn id="23" dur="500" fill="hold"/>
                                        <p:tgtEl>
                                          <p:spTgt spid="11">
                                            <p:graphicEl>
                                              <a:chart seriesIdx="0" categoryIdx="0" bldStep="ptInCategory"/>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11">
                                            <p:graphicEl>
                                              <a:chart seriesIdx="0" categoryIdx="0" bldStep="ptInCategory"/>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3000"/>
                                  </p:stCondLst>
                                  <p:childTnLst>
                                    <p:set>
                                      <p:cBhvr>
                                        <p:cTn id="26" dur="1" fill="hold">
                                          <p:stCondLst>
                                            <p:cond delay="0"/>
                                          </p:stCondLst>
                                        </p:cTn>
                                        <p:tgtEl>
                                          <p:spTgt spid="11">
                                            <p:graphicEl>
                                              <a:chart seriesIdx="1" categoryIdx="0" bldStep="ptInCategory"/>
                                            </p:graphicEl>
                                          </p:spTgt>
                                        </p:tgtEl>
                                        <p:attrNameLst>
                                          <p:attrName>style.visibility</p:attrName>
                                        </p:attrNameLst>
                                      </p:cBhvr>
                                      <p:to>
                                        <p:strVal val="visible"/>
                                      </p:to>
                                    </p:set>
                                    <p:anim calcmode="lin" valueType="num">
                                      <p:cBhvr additive="base">
                                        <p:cTn id="27" dur="500" fill="hold"/>
                                        <p:tgtEl>
                                          <p:spTgt spid="11">
                                            <p:graphicEl>
                                              <a:chart seriesIdx="1" categoryIdx="0" bldStep="ptInCategory"/>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11">
                                            <p:graphicEl>
                                              <a:chart seriesIdx="1" categoryIdx="0" bldStep="ptInCategory"/>
                                            </p:graphicEl>
                                          </p:spTgt>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3500"/>
                                  </p:stCondLst>
                                  <p:childTnLst>
                                    <p:set>
                                      <p:cBhvr>
                                        <p:cTn id="30" dur="1" fill="hold">
                                          <p:stCondLst>
                                            <p:cond delay="0"/>
                                          </p:stCondLst>
                                        </p:cTn>
                                        <p:tgtEl>
                                          <p:spTgt spid="11">
                                            <p:graphicEl>
                                              <a:chart seriesIdx="2" categoryIdx="0" bldStep="ptInCategory"/>
                                            </p:graphicEl>
                                          </p:spTgt>
                                        </p:tgtEl>
                                        <p:attrNameLst>
                                          <p:attrName>style.visibility</p:attrName>
                                        </p:attrNameLst>
                                      </p:cBhvr>
                                      <p:to>
                                        <p:strVal val="visible"/>
                                      </p:to>
                                    </p:set>
                                    <p:anim calcmode="lin" valueType="num">
                                      <p:cBhvr additive="base">
                                        <p:cTn id="31" dur="500" fill="hold"/>
                                        <p:tgtEl>
                                          <p:spTgt spid="11">
                                            <p:graphicEl>
                                              <a:chart seriesIdx="2" categoryIdx="0" bldStep="ptInCategory"/>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
                                            <p:graphicEl>
                                              <a:chart seriesIdx="2" categoryIdx="0" bldStep="ptInCategory"/>
                                            </p:graphicEl>
                                          </p:spTgt>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4000"/>
                                  </p:stCondLst>
                                  <p:childTnLst>
                                    <p:set>
                                      <p:cBhvr>
                                        <p:cTn id="34" dur="1" fill="hold">
                                          <p:stCondLst>
                                            <p:cond delay="0"/>
                                          </p:stCondLst>
                                        </p:cTn>
                                        <p:tgtEl>
                                          <p:spTgt spid="11">
                                            <p:graphicEl>
                                              <a:chart seriesIdx="0" categoryIdx="1" bldStep="ptInCategory"/>
                                            </p:graphicEl>
                                          </p:spTgt>
                                        </p:tgtEl>
                                        <p:attrNameLst>
                                          <p:attrName>style.visibility</p:attrName>
                                        </p:attrNameLst>
                                      </p:cBhvr>
                                      <p:to>
                                        <p:strVal val="visible"/>
                                      </p:to>
                                    </p:set>
                                    <p:anim calcmode="lin" valueType="num">
                                      <p:cBhvr additive="base">
                                        <p:cTn id="35" dur="500" fill="hold"/>
                                        <p:tgtEl>
                                          <p:spTgt spid="11">
                                            <p:graphicEl>
                                              <a:chart seriesIdx="0" categoryIdx="1" bldStep="ptInCategory"/>
                                            </p:graphicEl>
                                          </p:spTgt>
                                        </p:tgtEl>
                                        <p:attrNameLst>
                                          <p:attrName>ppt_x</p:attrName>
                                        </p:attrNameLst>
                                      </p:cBhvr>
                                      <p:tavLst>
                                        <p:tav tm="0">
                                          <p:val>
                                            <p:strVal val="#ppt_x"/>
                                          </p:val>
                                        </p:tav>
                                        <p:tav tm="100000">
                                          <p:val>
                                            <p:strVal val="#ppt_x"/>
                                          </p:val>
                                        </p:tav>
                                      </p:tavLst>
                                    </p:anim>
                                    <p:anim calcmode="lin" valueType="num">
                                      <p:cBhvr additive="base">
                                        <p:cTn id="36" dur="500" fill="hold"/>
                                        <p:tgtEl>
                                          <p:spTgt spid="11">
                                            <p:graphicEl>
                                              <a:chart seriesIdx="0" categoryIdx="1" bldStep="ptInCategory"/>
                                            </p:graphicEl>
                                          </p:spTgt>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4500"/>
                                  </p:stCondLst>
                                  <p:childTnLst>
                                    <p:set>
                                      <p:cBhvr>
                                        <p:cTn id="38" dur="1" fill="hold">
                                          <p:stCondLst>
                                            <p:cond delay="0"/>
                                          </p:stCondLst>
                                        </p:cTn>
                                        <p:tgtEl>
                                          <p:spTgt spid="11">
                                            <p:graphicEl>
                                              <a:chart seriesIdx="1" categoryIdx="1" bldStep="ptInCategory"/>
                                            </p:graphicEl>
                                          </p:spTgt>
                                        </p:tgtEl>
                                        <p:attrNameLst>
                                          <p:attrName>style.visibility</p:attrName>
                                        </p:attrNameLst>
                                      </p:cBhvr>
                                      <p:to>
                                        <p:strVal val="visible"/>
                                      </p:to>
                                    </p:set>
                                    <p:anim calcmode="lin" valueType="num">
                                      <p:cBhvr additive="base">
                                        <p:cTn id="39" dur="500" fill="hold"/>
                                        <p:tgtEl>
                                          <p:spTgt spid="11">
                                            <p:graphicEl>
                                              <a:chart seriesIdx="1" categoryIdx="1" bldStep="ptInCategory"/>
                                            </p:graphicEl>
                                          </p:spTgt>
                                        </p:tgtEl>
                                        <p:attrNameLst>
                                          <p:attrName>ppt_x</p:attrName>
                                        </p:attrNameLst>
                                      </p:cBhvr>
                                      <p:tavLst>
                                        <p:tav tm="0">
                                          <p:val>
                                            <p:strVal val="#ppt_x"/>
                                          </p:val>
                                        </p:tav>
                                        <p:tav tm="100000">
                                          <p:val>
                                            <p:strVal val="#ppt_x"/>
                                          </p:val>
                                        </p:tav>
                                      </p:tavLst>
                                    </p:anim>
                                    <p:anim calcmode="lin" valueType="num">
                                      <p:cBhvr additive="base">
                                        <p:cTn id="40" dur="500" fill="hold"/>
                                        <p:tgtEl>
                                          <p:spTgt spid="11">
                                            <p:graphicEl>
                                              <a:chart seriesIdx="1" categoryIdx="1" bldStep="ptInCategory"/>
                                            </p:graphicEl>
                                          </p:spTgt>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5000"/>
                                  </p:stCondLst>
                                  <p:childTnLst>
                                    <p:set>
                                      <p:cBhvr>
                                        <p:cTn id="42" dur="1" fill="hold">
                                          <p:stCondLst>
                                            <p:cond delay="0"/>
                                          </p:stCondLst>
                                        </p:cTn>
                                        <p:tgtEl>
                                          <p:spTgt spid="11">
                                            <p:graphicEl>
                                              <a:chart seriesIdx="2" categoryIdx="1" bldStep="ptInCategory"/>
                                            </p:graphicEl>
                                          </p:spTgt>
                                        </p:tgtEl>
                                        <p:attrNameLst>
                                          <p:attrName>style.visibility</p:attrName>
                                        </p:attrNameLst>
                                      </p:cBhvr>
                                      <p:to>
                                        <p:strVal val="visible"/>
                                      </p:to>
                                    </p:set>
                                    <p:anim calcmode="lin" valueType="num">
                                      <p:cBhvr additive="base">
                                        <p:cTn id="43" dur="500" fill="hold"/>
                                        <p:tgtEl>
                                          <p:spTgt spid="11">
                                            <p:graphicEl>
                                              <a:chart seriesIdx="2" categoryIdx="1" bldStep="ptInCategory"/>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11">
                                            <p:graphicEl>
                                              <a:chart seriesIdx="2" categoryIdx="1" bldStep="ptInCategory"/>
                                            </p:graphicEl>
                                          </p:spTgt>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5500"/>
                                  </p:stCondLst>
                                  <p:childTnLst>
                                    <p:set>
                                      <p:cBhvr>
                                        <p:cTn id="46" dur="1" fill="hold">
                                          <p:stCondLst>
                                            <p:cond delay="0"/>
                                          </p:stCondLst>
                                        </p:cTn>
                                        <p:tgtEl>
                                          <p:spTgt spid="11">
                                            <p:graphicEl>
                                              <a:chart seriesIdx="0" categoryIdx="2" bldStep="ptInCategory"/>
                                            </p:graphicEl>
                                          </p:spTgt>
                                        </p:tgtEl>
                                        <p:attrNameLst>
                                          <p:attrName>style.visibility</p:attrName>
                                        </p:attrNameLst>
                                      </p:cBhvr>
                                      <p:to>
                                        <p:strVal val="visible"/>
                                      </p:to>
                                    </p:set>
                                    <p:anim calcmode="lin" valueType="num">
                                      <p:cBhvr additive="base">
                                        <p:cTn id="47" dur="500" fill="hold"/>
                                        <p:tgtEl>
                                          <p:spTgt spid="11">
                                            <p:graphicEl>
                                              <a:chart seriesIdx="0" categoryIdx="2" bldStep="ptInCategory"/>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11">
                                            <p:graphicEl>
                                              <a:chart seriesIdx="0" categoryIdx="2" bldStep="ptInCategory"/>
                                            </p:graphicEl>
                                          </p:spTgt>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6000"/>
                                  </p:stCondLst>
                                  <p:childTnLst>
                                    <p:set>
                                      <p:cBhvr>
                                        <p:cTn id="50" dur="1" fill="hold">
                                          <p:stCondLst>
                                            <p:cond delay="0"/>
                                          </p:stCondLst>
                                        </p:cTn>
                                        <p:tgtEl>
                                          <p:spTgt spid="11">
                                            <p:graphicEl>
                                              <a:chart seriesIdx="1" categoryIdx="2" bldStep="ptInCategory"/>
                                            </p:graphicEl>
                                          </p:spTgt>
                                        </p:tgtEl>
                                        <p:attrNameLst>
                                          <p:attrName>style.visibility</p:attrName>
                                        </p:attrNameLst>
                                      </p:cBhvr>
                                      <p:to>
                                        <p:strVal val="visible"/>
                                      </p:to>
                                    </p:set>
                                    <p:anim calcmode="lin" valueType="num">
                                      <p:cBhvr additive="base">
                                        <p:cTn id="51" dur="500" fill="hold"/>
                                        <p:tgtEl>
                                          <p:spTgt spid="11">
                                            <p:graphicEl>
                                              <a:chart seriesIdx="1" categoryIdx="2" bldStep="ptInCategory"/>
                                            </p:graphicEl>
                                          </p:spTgt>
                                        </p:tgtEl>
                                        <p:attrNameLst>
                                          <p:attrName>ppt_x</p:attrName>
                                        </p:attrNameLst>
                                      </p:cBhvr>
                                      <p:tavLst>
                                        <p:tav tm="0">
                                          <p:val>
                                            <p:strVal val="#ppt_x"/>
                                          </p:val>
                                        </p:tav>
                                        <p:tav tm="100000">
                                          <p:val>
                                            <p:strVal val="#ppt_x"/>
                                          </p:val>
                                        </p:tav>
                                      </p:tavLst>
                                    </p:anim>
                                    <p:anim calcmode="lin" valueType="num">
                                      <p:cBhvr additive="base">
                                        <p:cTn id="52" dur="500" fill="hold"/>
                                        <p:tgtEl>
                                          <p:spTgt spid="11">
                                            <p:graphicEl>
                                              <a:chart seriesIdx="1" categoryIdx="2" bldStep="ptInCategory"/>
                                            </p:graphicEl>
                                          </p:spTgt>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6500"/>
                                  </p:stCondLst>
                                  <p:childTnLst>
                                    <p:set>
                                      <p:cBhvr>
                                        <p:cTn id="54" dur="1" fill="hold">
                                          <p:stCondLst>
                                            <p:cond delay="0"/>
                                          </p:stCondLst>
                                        </p:cTn>
                                        <p:tgtEl>
                                          <p:spTgt spid="11">
                                            <p:graphicEl>
                                              <a:chart seriesIdx="2" categoryIdx="2" bldStep="ptInCategory"/>
                                            </p:graphicEl>
                                          </p:spTgt>
                                        </p:tgtEl>
                                        <p:attrNameLst>
                                          <p:attrName>style.visibility</p:attrName>
                                        </p:attrNameLst>
                                      </p:cBhvr>
                                      <p:to>
                                        <p:strVal val="visible"/>
                                      </p:to>
                                    </p:set>
                                    <p:anim calcmode="lin" valueType="num">
                                      <p:cBhvr additive="base">
                                        <p:cTn id="55" dur="500" fill="hold"/>
                                        <p:tgtEl>
                                          <p:spTgt spid="11">
                                            <p:graphicEl>
                                              <a:chart seriesIdx="2" categoryIdx="2" bldStep="ptInCategory"/>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11">
                                            <p:graphicEl>
                                              <a:chart seriesIdx="2" categoryIdx="2" bldStep="ptInCategory"/>
                                            </p:graphicEl>
                                          </p:spTgt>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7000"/>
                                  </p:stCondLst>
                                  <p:childTnLst>
                                    <p:set>
                                      <p:cBhvr>
                                        <p:cTn id="58" dur="1" fill="hold">
                                          <p:stCondLst>
                                            <p:cond delay="0"/>
                                          </p:stCondLst>
                                        </p:cTn>
                                        <p:tgtEl>
                                          <p:spTgt spid="11">
                                            <p:graphicEl>
                                              <a:chart seriesIdx="0" categoryIdx="3" bldStep="ptInCategory"/>
                                            </p:graphicEl>
                                          </p:spTgt>
                                        </p:tgtEl>
                                        <p:attrNameLst>
                                          <p:attrName>style.visibility</p:attrName>
                                        </p:attrNameLst>
                                      </p:cBhvr>
                                      <p:to>
                                        <p:strVal val="visible"/>
                                      </p:to>
                                    </p:set>
                                    <p:anim calcmode="lin" valueType="num">
                                      <p:cBhvr additive="base">
                                        <p:cTn id="59" dur="500" fill="hold"/>
                                        <p:tgtEl>
                                          <p:spTgt spid="11">
                                            <p:graphicEl>
                                              <a:chart seriesIdx="0" categoryIdx="3" bldStep="ptInCategory"/>
                                            </p:graphicEl>
                                          </p:spTgt>
                                        </p:tgtEl>
                                        <p:attrNameLst>
                                          <p:attrName>ppt_x</p:attrName>
                                        </p:attrNameLst>
                                      </p:cBhvr>
                                      <p:tavLst>
                                        <p:tav tm="0">
                                          <p:val>
                                            <p:strVal val="#ppt_x"/>
                                          </p:val>
                                        </p:tav>
                                        <p:tav tm="100000">
                                          <p:val>
                                            <p:strVal val="#ppt_x"/>
                                          </p:val>
                                        </p:tav>
                                      </p:tavLst>
                                    </p:anim>
                                    <p:anim calcmode="lin" valueType="num">
                                      <p:cBhvr additive="base">
                                        <p:cTn id="60" dur="500" fill="hold"/>
                                        <p:tgtEl>
                                          <p:spTgt spid="11">
                                            <p:graphicEl>
                                              <a:chart seriesIdx="0" categoryIdx="3" bldStep="ptInCategory"/>
                                            </p:graphicEl>
                                          </p:spTgt>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7500"/>
                                  </p:stCondLst>
                                  <p:childTnLst>
                                    <p:set>
                                      <p:cBhvr>
                                        <p:cTn id="62" dur="1" fill="hold">
                                          <p:stCondLst>
                                            <p:cond delay="0"/>
                                          </p:stCondLst>
                                        </p:cTn>
                                        <p:tgtEl>
                                          <p:spTgt spid="11">
                                            <p:graphicEl>
                                              <a:chart seriesIdx="1" categoryIdx="3" bldStep="ptInCategory"/>
                                            </p:graphicEl>
                                          </p:spTgt>
                                        </p:tgtEl>
                                        <p:attrNameLst>
                                          <p:attrName>style.visibility</p:attrName>
                                        </p:attrNameLst>
                                      </p:cBhvr>
                                      <p:to>
                                        <p:strVal val="visible"/>
                                      </p:to>
                                    </p:set>
                                    <p:anim calcmode="lin" valueType="num">
                                      <p:cBhvr additive="base">
                                        <p:cTn id="63" dur="500" fill="hold"/>
                                        <p:tgtEl>
                                          <p:spTgt spid="11">
                                            <p:graphicEl>
                                              <a:chart seriesIdx="1" categoryIdx="3" bldStep="ptInCategory"/>
                                            </p:graphicEl>
                                          </p:spTgt>
                                        </p:tgtEl>
                                        <p:attrNameLst>
                                          <p:attrName>ppt_x</p:attrName>
                                        </p:attrNameLst>
                                      </p:cBhvr>
                                      <p:tavLst>
                                        <p:tav tm="0">
                                          <p:val>
                                            <p:strVal val="#ppt_x"/>
                                          </p:val>
                                        </p:tav>
                                        <p:tav tm="100000">
                                          <p:val>
                                            <p:strVal val="#ppt_x"/>
                                          </p:val>
                                        </p:tav>
                                      </p:tavLst>
                                    </p:anim>
                                    <p:anim calcmode="lin" valueType="num">
                                      <p:cBhvr additive="base">
                                        <p:cTn id="64" dur="500" fill="hold"/>
                                        <p:tgtEl>
                                          <p:spTgt spid="11">
                                            <p:graphicEl>
                                              <a:chart seriesIdx="1" categoryIdx="3" bldStep="ptInCategory"/>
                                            </p:graphicEl>
                                          </p:spTgt>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p:stCondLst>
                                    <p:cond delay="8000"/>
                                  </p:stCondLst>
                                  <p:childTnLst>
                                    <p:set>
                                      <p:cBhvr>
                                        <p:cTn id="66" dur="1" fill="hold">
                                          <p:stCondLst>
                                            <p:cond delay="0"/>
                                          </p:stCondLst>
                                        </p:cTn>
                                        <p:tgtEl>
                                          <p:spTgt spid="11">
                                            <p:graphicEl>
                                              <a:chart seriesIdx="2" categoryIdx="3" bldStep="ptInCategory"/>
                                            </p:graphicEl>
                                          </p:spTgt>
                                        </p:tgtEl>
                                        <p:attrNameLst>
                                          <p:attrName>style.visibility</p:attrName>
                                        </p:attrNameLst>
                                      </p:cBhvr>
                                      <p:to>
                                        <p:strVal val="visible"/>
                                      </p:to>
                                    </p:set>
                                    <p:anim calcmode="lin" valueType="num">
                                      <p:cBhvr additive="base">
                                        <p:cTn id="67" dur="500" fill="hold"/>
                                        <p:tgtEl>
                                          <p:spTgt spid="11">
                                            <p:graphicEl>
                                              <a:chart seriesIdx="2" categoryIdx="3" bldStep="ptInCategory"/>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11">
                                            <p:graphicEl>
                                              <a:chart seriesIdx="2" categoryIdx="3" bldStep="ptInCategory"/>
                                            </p:graphicEl>
                                          </p:spTgt>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stCondLst>
                                    <p:cond delay="8500"/>
                                  </p:stCondLst>
                                  <p:childTnLst>
                                    <p:set>
                                      <p:cBhvr>
                                        <p:cTn id="70" dur="1" fill="hold">
                                          <p:stCondLst>
                                            <p:cond delay="0"/>
                                          </p:stCondLst>
                                        </p:cTn>
                                        <p:tgtEl>
                                          <p:spTgt spid="11">
                                            <p:graphicEl>
                                              <a:chart seriesIdx="0" categoryIdx="4" bldStep="ptInCategory"/>
                                            </p:graphicEl>
                                          </p:spTgt>
                                        </p:tgtEl>
                                        <p:attrNameLst>
                                          <p:attrName>style.visibility</p:attrName>
                                        </p:attrNameLst>
                                      </p:cBhvr>
                                      <p:to>
                                        <p:strVal val="visible"/>
                                      </p:to>
                                    </p:set>
                                    <p:anim calcmode="lin" valueType="num">
                                      <p:cBhvr additive="base">
                                        <p:cTn id="71" dur="500" fill="hold"/>
                                        <p:tgtEl>
                                          <p:spTgt spid="11">
                                            <p:graphicEl>
                                              <a:chart seriesIdx="0" categoryIdx="4" bldStep="ptInCategory"/>
                                            </p:graphicEl>
                                          </p:spTgt>
                                        </p:tgtEl>
                                        <p:attrNameLst>
                                          <p:attrName>ppt_x</p:attrName>
                                        </p:attrNameLst>
                                      </p:cBhvr>
                                      <p:tavLst>
                                        <p:tav tm="0">
                                          <p:val>
                                            <p:strVal val="#ppt_x"/>
                                          </p:val>
                                        </p:tav>
                                        <p:tav tm="100000">
                                          <p:val>
                                            <p:strVal val="#ppt_x"/>
                                          </p:val>
                                        </p:tav>
                                      </p:tavLst>
                                    </p:anim>
                                    <p:anim calcmode="lin" valueType="num">
                                      <p:cBhvr additive="base">
                                        <p:cTn id="72" dur="500" fill="hold"/>
                                        <p:tgtEl>
                                          <p:spTgt spid="11">
                                            <p:graphicEl>
                                              <a:chart seriesIdx="0" categoryIdx="4" bldStep="ptInCategory"/>
                                            </p:graphicEl>
                                          </p:spTgt>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p:stCondLst>
                                    <p:cond delay="9000"/>
                                  </p:stCondLst>
                                  <p:childTnLst>
                                    <p:set>
                                      <p:cBhvr>
                                        <p:cTn id="74" dur="1" fill="hold">
                                          <p:stCondLst>
                                            <p:cond delay="0"/>
                                          </p:stCondLst>
                                        </p:cTn>
                                        <p:tgtEl>
                                          <p:spTgt spid="11">
                                            <p:graphicEl>
                                              <a:chart seriesIdx="1" categoryIdx="4" bldStep="ptInCategory"/>
                                            </p:graphicEl>
                                          </p:spTgt>
                                        </p:tgtEl>
                                        <p:attrNameLst>
                                          <p:attrName>style.visibility</p:attrName>
                                        </p:attrNameLst>
                                      </p:cBhvr>
                                      <p:to>
                                        <p:strVal val="visible"/>
                                      </p:to>
                                    </p:set>
                                    <p:anim calcmode="lin" valueType="num">
                                      <p:cBhvr additive="base">
                                        <p:cTn id="75" dur="500" fill="hold"/>
                                        <p:tgtEl>
                                          <p:spTgt spid="11">
                                            <p:graphicEl>
                                              <a:chart seriesIdx="1" categoryIdx="4" bldStep="ptInCategory"/>
                                            </p:graphicEl>
                                          </p:spTgt>
                                        </p:tgtEl>
                                        <p:attrNameLst>
                                          <p:attrName>ppt_x</p:attrName>
                                        </p:attrNameLst>
                                      </p:cBhvr>
                                      <p:tavLst>
                                        <p:tav tm="0">
                                          <p:val>
                                            <p:strVal val="#ppt_x"/>
                                          </p:val>
                                        </p:tav>
                                        <p:tav tm="100000">
                                          <p:val>
                                            <p:strVal val="#ppt_x"/>
                                          </p:val>
                                        </p:tav>
                                      </p:tavLst>
                                    </p:anim>
                                    <p:anim calcmode="lin" valueType="num">
                                      <p:cBhvr additive="base">
                                        <p:cTn id="76" dur="500" fill="hold"/>
                                        <p:tgtEl>
                                          <p:spTgt spid="11">
                                            <p:graphicEl>
                                              <a:chart seriesIdx="1" categoryIdx="4" bldStep="ptInCategory"/>
                                            </p:graphicEl>
                                          </p:spTgt>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stCondLst>
                                    <p:cond delay="9500"/>
                                  </p:stCondLst>
                                  <p:childTnLst>
                                    <p:set>
                                      <p:cBhvr>
                                        <p:cTn id="78" dur="1" fill="hold">
                                          <p:stCondLst>
                                            <p:cond delay="0"/>
                                          </p:stCondLst>
                                        </p:cTn>
                                        <p:tgtEl>
                                          <p:spTgt spid="11">
                                            <p:graphicEl>
                                              <a:chart seriesIdx="2" categoryIdx="4" bldStep="ptInCategory"/>
                                            </p:graphicEl>
                                          </p:spTgt>
                                        </p:tgtEl>
                                        <p:attrNameLst>
                                          <p:attrName>style.visibility</p:attrName>
                                        </p:attrNameLst>
                                      </p:cBhvr>
                                      <p:to>
                                        <p:strVal val="visible"/>
                                      </p:to>
                                    </p:set>
                                    <p:anim calcmode="lin" valueType="num">
                                      <p:cBhvr additive="base">
                                        <p:cTn id="79" dur="500" fill="hold"/>
                                        <p:tgtEl>
                                          <p:spTgt spid="11">
                                            <p:graphicEl>
                                              <a:chart seriesIdx="2" categoryIdx="4" bldStep="ptInCategory"/>
                                            </p:graphicEl>
                                          </p:spTgt>
                                        </p:tgtEl>
                                        <p:attrNameLst>
                                          <p:attrName>ppt_x</p:attrName>
                                        </p:attrNameLst>
                                      </p:cBhvr>
                                      <p:tavLst>
                                        <p:tav tm="0">
                                          <p:val>
                                            <p:strVal val="#ppt_x"/>
                                          </p:val>
                                        </p:tav>
                                        <p:tav tm="100000">
                                          <p:val>
                                            <p:strVal val="#ppt_x"/>
                                          </p:val>
                                        </p:tav>
                                      </p:tavLst>
                                    </p:anim>
                                    <p:anim calcmode="lin" valueType="num">
                                      <p:cBhvr additive="base">
                                        <p:cTn id="80" dur="500" fill="hold"/>
                                        <p:tgtEl>
                                          <p:spTgt spid="11">
                                            <p:graphicEl>
                                              <a:chart seriesIdx="2" categoryIdx="4" bldStep="ptInCategory"/>
                                            </p:graphicEl>
                                          </p:spTgt>
                                        </p:tgtEl>
                                        <p:attrNameLst>
                                          <p:attrName>ppt_y</p:attrName>
                                        </p:attrNameLst>
                                      </p:cBhvr>
                                      <p:tavLst>
                                        <p:tav tm="0">
                                          <p:val>
                                            <p:strVal val="0-#ppt_h/2"/>
                                          </p:val>
                                        </p:tav>
                                        <p:tav tm="100000">
                                          <p:val>
                                            <p:strVal val="#ppt_y"/>
                                          </p:val>
                                        </p:tav>
                                      </p:tavLst>
                                    </p:anim>
                                  </p:childTnLst>
                                </p:cTn>
                              </p:par>
                            </p:childTnLst>
                          </p:cTn>
                        </p:par>
                        <p:par>
                          <p:cTn id="81" fill="hold">
                            <p:stCondLst>
                              <p:cond delay="10000"/>
                            </p:stCondLst>
                            <p:childTnLst>
                              <p:par>
                                <p:cTn id="82" presetID="53" presetClass="entr" presetSubtype="16" fill="hold" grpId="0" nodeType="afterEffect">
                                  <p:stCondLst>
                                    <p:cond delay="0"/>
                                  </p:stCondLst>
                                  <p:childTnLst>
                                    <p:set>
                                      <p:cBhvr>
                                        <p:cTn id="83" dur="1" fill="hold">
                                          <p:stCondLst>
                                            <p:cond delay="0"/>
                                          </p:stCondLst>
                                        </p:cTn>
                                        <p:tgtEl>
                                          <p:spTgt spid="19">
                                            <p:txEl>
                                              <p:pRg st="0" end="0"/>
                                            </p:txEl>
                                          </p:spTgt>
                                        </p:tgtEl>
                                        <p:attrNameLst>
                                          <p:attrName>style.visibility</p:attrName>
                                        </p:attrNameLst>
                                      </p:cBhvr>
                                      <p:to>
                                        <p:strVal val="visible"/>
                                      </p:to>
                                    </p:set>
                                    <p:anim calcmode="lin" valueType="num">
                                      <p:cBhvr>
                                        <p:cTn id="84" dur="5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85" dur="500" fill="hold"/>
                                        <p:tgtEl>
                                          <p:spTgt spid="19">
                                            <p:txEl>
                                              <p:pRg st="0" end="0"/>
                                            </p:txEl>
                                          </p:spTgt>
                                        </p:tgtEl>
                                        <p:attrNameLst>
                                          <p:attrName>ppt_h</p:attrName>
                                        </p:attrNameLst>
                                      </p:cBhvr>
                                      <p:tavLst>
                                        <p:tav tm="0">
                                          <p:val>
                                            <p:fltVal val="0"/>
                                          </p:val>
                                        </p:tav>
                                        <p:tav tm="100000">
                                          <p:val>
                                            <p:strVal val="#ppt_h"/>
                                          </p:val>
                                        </p:tav>
                                      </p:tavLst>
                                    </p:anim>
                                    <p:animEffect transition="in" filter="fade">
                                      <p:cBhvr>
                                        <p:cTn id="86" dur="500"/>
                                        <p:tgtEl>
                                          <p:spTgt spid="19">
                                            <p:txEl>
                                              <p:pRg st="0" end="0"/>
                                            </p:txEl>
                                          </p:spTgt>
                                        </p:tgtEl>
                                      </p:cBhvr>
                                    </p:animEffect>
                                  </p:childTnLst>
                                </p:cTn>
                              </p:par>
                            </p:childTnLst>
                          </p:cTn>
                        </p:par>
                        <p:par>
                          <p:cTn id="87" fill="hold">
                            <p:stCondLst>
                              <p:cond delay="10500"/>
                            </p:stCondLst>
                            <p:childTnLst>
                              <p:par>
                                <p:cTn id="88" presetID="22" presetClass="entr" presetSubtype="4" fill="hold" grpId="0" nodeType="afterEffect">
                                  <p:stCondLst>
                                    <p:cond delay="0"/>
                                  </p:stCondLst>
                                  <p:childTnLst>
                                    <p:set>
                                      <p:cBhvr>
                                        <p:cTn id="89" dur="1" fill="hold">
                                          <p:stCondLst>
                                            <p:cond delay="0"/>
                                          </p:stCondLst>
                                        </p:cTn>
                                        <p:tgtEl>
                                          <p:spTgt spid="20">
                                            <p:txEl>
                                              <p:pRg st="0" end="0"/>
                                            </p:txEl>
                                          </p:spTgt>
                                        </p:tgtEl>
                                        <p:attrNameLst>
                                          <p:attrName>style.visibility</p:attrName>
                                        </p:attrNameLst>
                                      </p:cBhvr>
                                      <p:to>
                                        <p:strVal val="visible"/>
                                      </p:to>
                                    </p:set>
                                    <p:animEffect transition="in" filter="wipe(down)">
                                      <p:cBhvr>
                                        <p:cTn id="90" dur="500"/>
                                        <p:tgtEl>
                                          <p:spTgt spid="20">
                                            <p:txEl>
                                              <p:pRg st="0" end="0"/>
                                            </p:txEl>
                                          </p:spTgt>
                                        </p:tgtEl>
                                      </p:cBhvr>
                                    </p:animEffect>
                                  </p:childTnLst>
                                </p:cTn>
                              </p:par>
                            </p:childTnLst>
                          </p:cTn>
                        </p:par>
                        <p:par>
                          <p:cTn id="91" fill="hold">
                            <p:stCondLst>
                              <p:cond delay="11000"/>
                            </p:stCondLst>
                            <p:childTnLst>
                              <p:par>
                                <p:cTn id="92" presetID="53" presetClass="entr" presetSubtype="16" fill="hold" grpId="0" nodeType="afterEffect">
                                  <p:stCondLst>
                                    <p:cond delay="0"/>
                                  </p:stCondLst>
                                  <p:childTnLst>
                                    <p:set>
                                      <p:cBhvr>
                                        <p:cTn id="93" dur="1" fill="hold">
                                          <p:stCondLst>
                                            <p:cond delay="0"/>
                                          </p:stCondLst>
                                        </p:cTn>
                                        <p:tgtEl>
                                          <p:spTgt spid="22">
                                            <p:txEl>
                                              <p:pRg st="0" end="0"/>
                                            </p:txEl>
                                          </p:spTgt>
                                        </p:tgtEl>
                                        <p:attrNameLst>
                                          <p:attrName>style.visibility</p:attrName>
                                        </p:attrNameLst>
                                      </p:cBhvr>
                                      <p:to>
                                        <p:strVal val="visible"/>
                                      </p:to>
                                    </p:set>
                                    <p:anim calcmode="lin" valueType="num">
                                      <p:cBhvr>
                                        <p:cTn id="94"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96" dur="500"/>
                                        <p:tgtEl>
                                          <p:spTgt spid="22">
                                            <p:txEl>
                                              <p:pRg st="0" end="0"/>
                                            </p:txEl>
                                          </p:spTgt>
                                        </p:tgtEl>
                                      </p:cBhvr>
                                    </p:animEffect>
                                  </p:childTnLst>
                                </p:cTn>
                              </p:par>
                            </p:childTnLst>
                          </p:cTn>
                        </p:par>
                        <p:par>
                          <p:cTn id="97" fill="hold">
                            <p:stCondLst>
                              <p:cond delay="11500"/>
                            </p:stCondLst>
                            <p:childTnLst>
                              <p:par>
                                <p:cTn id="98" presetID="22" presetClass="entr" presetSubtype="4" fill="hold" grpId="0" nodeType="afterEffect">
                                  <p:stCondLst>
                                    <p:cond delay="0"/>
                                  </p:stCondLst>
                                  <p:childTnLst>
                                    <p:set>
                                      <p:cBhvr>
                                        <p:cTn id="99" dur="1" fill="hold">
                                          <p:stCondLst>
                                            <p:cond delay="0"/>
                                          </p:stCondLst>
                                        </p:cTn>
                                        <p:tgtEl>
                                          <p:spTgt spid="23">
                                            <p:txEl>
                                              <p:pRg st="0" end="0"/>
                                            </p:txEl>
                                          </p:spTgt>
                                        </p:tgtEl>
                                        <p:attrNameLst>
                                          <p:attrName>style.visibility</p:attrName>
                                        </p:attrNameLst>
                                      </p:cBhvr>
                                      <p:to>
                                        <p:strVal val="visible"/>
                                      </p:to>
                                    </p:set>
                                    <p:animEffect transition="in" filter="wipe(down)">
                                      <p:cBhvr>
                                        <p:cTn id="100" dur="500"/>
                                        <p:tgtEl>
                                          <p:spTgt spid="23">
                                            <p:txEl>
                                              <p:pRg st="0" end="0"/>
                                            </p:txEl>
                                          </p:spTgt>
                                        </p:tgtEl>
                                      </p:cBhvr>
                                    </p:animEffect>
                                  </p:childTnLst>
                                </p:cTn>
                              </p:par>
                            </p:childTnLst>
                          </p:cTn>
                        </p:par>
                        <p:par>
                          <p:cTn id="101" fill="hold">
                            <p:stCondLst>
                              <p:cond delay="12000"/>
                            </p:stCondLst>
                            <p:childTnLst>
                              <p:par>
                                <p:cTn id="102" presetID="53" presetClass="entr" presetSubtype="16" fill="hold" grpId="0" nodeType="afterEffect">
                                  <p:stCondLst>
                                    <p:cond delay="0"/>
                                  </p:stCondLst>
                                  <p:childTnLst>
                                    <p:set>
                                      <p:cBhvr>
                                        <p:cTn id="103" dur="1" fill="hold">
                                          <p:stCondLst>
                                            <p:cond delay="0"/>
                                          </p:stCondLst>
                                        </p:cTn>
                                        <p:tgtEl>
                                          <p:spTgt spid="26">
                                            <p:txEl>
                                              <p:pRg st="0" end="0"/>
                                            </p:txEl>
                                          </p:spTgt>
                                        </p:tgtEl>
                                        <p:attrNameLst>
                                          <p:attrName>style.visibility</p:attrName>
                                        </p:attrNameLst>
                                      </p:cBhvr>
                                      <p:to>
                                        <p:strVal val="visible"/>
                                      </p:to>
                                    </p:set>
                                    <p:anim calcmode="lin" valueType="num">
                                      <p:cBhvr>
                                        <p:cTn id="104"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105" dur="500" fill="hold"/>
                                        <p:tgtEl>
                                          <p:spTgt spid="26">
                                            <p:txEl>
                                              <p:pRg st="0" end="0"/>
                                            </p:txEl>
                                          </p:spTgt>
                                        </p:tgtEl>
                                        <p:attrNameLst>
                                          <p:attrName>ppt_h</p:attrName>
                                        </p:attrNameLst>
                                      </p:cBhvr>
                                      <p:tavLst>
                                        <p:tav tm="0">
                                          <p:val>
                                            <p:fltVal val="0"/>
                                          </p:val>
                                        </p:tav>
                                        <p:tav tm="100000">
                                          <p:val>
                                            <p:strVal val="#ppt_h"/>
                                          </p:val>
                                        </p:tav>
                                      </p:tavLst>
                                    </p:anim>
                                    <p:animEffect transition="in" filter="fade">
                                      <p:cBhvr>
                                        <p:cTn id="106" dur="500"/>
                                        <p:tgtEl>
                                          <p:spTgt spid="26">
                                            <p:txEl>
                                              <p:pRg st="0" end="0"/>
                                            </p:txEl>
                                          </p:spTgt>
                                        </p:tgtEl>
                                      </p:cBhvr>
                                    </p:animEffect>
                                  </p:childTnLst>
                                </p:cTn>
                              </p:par>
                            </p:childTnLst>
                          </p:cTn>
                        </p:par>
                        <p:par>
                          <p:cTn id="107" fill="hold">
                            <p:stCondLst>
                              <p:cond delay="12500"/>
                            </p:stCondLst>
                            <p:childTnLst>
                              <p:par>
                                <p:cTn id="108" presetID="22" presetClass="entr" presetSubtype="4" fill="hold" grpId="0" nodeType="afterEffect">
                                  <p:stCondLst>
                                    <p:cond delay="0"/>
                                  </p:stCondLst>
                                  <p:childTnLst>
                                    <p:set>
                                      <p:cBhvr>
                                        <p:cTn id="109" dur="1" fill="hold">
                                          <p:stCondLst>
                                            <p:cond delay="0"/>
                                          </p:stCondLst>
                                        </p:cTn>
                                        <p:tgtEl>
                                          <p:spTgt spid="27">
                                            <p:txEl>
                                              <p:pRg st="0" end="0"/>
                                            </p:txEl>
                                          </p:spTgt>
                                        </p:tgtEl>
                                        <p:attrNameLst>
                                          <p:attrName>style.visibility</p:attrName>
                                        </p:attrNameLst>
                                      </p:cBhvr>
                                      <p:to>
                                        <p:strVal val="visible"/>
                                      </p:to>
                                    </p:set>
                                    <p:animEffect transition="in" filter="wipe(down)">
                                      <p:cBhvr>
                                        <p:cTn id="110" dur="500"/>
                                        <p:tgtEl>
                                          <p:spTgt spid="27">
                                            <p:txEl>
                                              <p:pRg st="0" end="0"/>
                                            </p:txEl>
                                          </p:spTgt>
                                        </p:tgtEl>
                                      </p:cBhvr>
                                    </p:animEffect>
                                  </p:childTnLst>
                                </p:cTn>
                              </p:par>
                              <p:par>
                                <p:cTn id="111" presetID="53" presetClass="entr" presetSubtype="16" fill="hold" nodeType="withEffect">
                                  <p:stCondLst>
                                    <p:cond delay="0"/>
                                  </p:stCondLst>
                                  <p:childTnLst>
                                    <p:set>
                                      <p:cBhvr>
                                        <p:cTn id="112" dur="1" fill="hold">
                                          <p:stCondLst>
                                            <p:cond delay="0"/>
                                          </p:stCondLst>
                                        </p:cTn>
                                        <p:tgtEl>
                                          <p:spTgt spid="2"/>
                                        </p:tgtEl>
                                        <p:attrNameLst>
                                          <p:attrName>style.visibility</p:attrName>
                                        </p:attrNameLst>
                                      </p:cBhvr>
                                      <p:to>
                                        <p:strVal val="visible"/>
                                      </p:to>
                                    </p:set>
                                    <p:anim calcmode="lin" valueType="num">
                                      <p:cBhvr>
                                        <p:cTn id="113" dur="500" fill="hold"/>
                                        <p:tgtEl>
                                          <p:spTgt spid="2"/>
                                        </p:tgtEl>
                                        <p:attrNameLst>
                                          <p:attrName>ppt_w</p:attrName>
                                        </p:attrNameLst>
                                      </p:cBhvr>
                                      <p:tavLst>
                                        <p:tav tm="0">
                                          <p:val>
                                            <p:fltVal val="0"/>
                                          </p:val>
                                        </p:tav>
                                        <p:tav tm="100000">
                                          <p:val>
                                            <p:strVal val="#ppt_w"/>
                                          </p:val>
                                        </p:tav>
                                      </p:tavLst>
                                    </p:anim>
                                    <p:anim calcmode="lin" valueType="num">
                                      <p:cBhvr>
                                        <p:cTn id="114" dur="500" fill="hold"/>
                                        <p:tgtEl>
                                          <p:spTgt spid="2"/>
                                        </p:tgtEl>
                                        <p:attrNameLst>
                                          <p:attrName>ppt_h</p:attrName>
                                        </p:attrNameLst>
                                      </p:cBhvr>
                                      <p:tavLst>
                                        <p:tav tm="0">
                                          <p:val>
                                            <p:fltVal val="0"/>
                                          </p:val>
                                        </p:tav>
                                        <p:tav tm="100000">
                                          <p:val>
                                            <p:strVal val="#ppt_h"/>
                                          </p:val>
                                        </p:tav>
                                      </p:tavLst>
                                    </p:anim>
                                    <p:animEffect transition="in" filter="fade">
                                      <p:cBhvr>
                                        <p:cTn id="115" dur="500"/>
                                        <p:tgtEl>
                                          <p:spTgt spid="2"/>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21"/>
                                        </p:tgtEl>
                                        <p:attrNameLst>
                                          <p:attrName>style.visibility</p:attrName>
                                        </p:attrNameLst>
                                      </p:cBhvr>
                                      <p:to>
                                        <p:strVal val="visible"/>
                                      </p:to>
                                    </p:set>
                                    <p:anim calcmode="lin" valueType="num">
                                      <p:cBhvr>
                                        <p:cTn id="118" dur="500" fill="hold"/>
                                        <p:tgtEl>
                                          <p:spTgt spid="21"/>
                                        </p:tgtEl>
                                        <p:attrNameLst>
                                          <p:attrName>ppt_w</p:attrName>
                                        </p:attrNameLst>
                                      </p:cBhvr>
                                      <p:tavLst>
                                        <p:tav tm="0">
                                          <p:val>
                                            <p:fltVal val="0"/>
                                          </p:val>
                                        </p:tav>
                                        <p:tav tm="100000">
                                          <p:val>
                                            <p:strVal val="#ppt_w"/>
                                          </p:val>
                                        </p:tav>
                                      </p:tavLst>
                                    </p:anim>
                                    <p:anim calcmode="lin" valueType="num">
                                      <p:cBhvr>
                                        <p:cTn id="119" dur="500" fill="hold"/>
                                        <p:tgtEl>
                                          <p:spTgt spid="21"/>
                                        </p:tgtEl>
                                        <p:attrNameLst>
                                          <p:attrName>ppt_h</p:attrName>
                                        </p:attrNameLst>
                                      </p:cBhvr>
                                      <p:tavLst>
                                        <p:tav tm="0">
                                          <p:val>
                                            <p:fltVal val="0"/>
                                          </p:val>
                                        </p:tav>
                                        <p:tav tm="100000">
                                          <p:val>
                                            <p:strVal val="#ppt_h"/>
                                          </p:val>
                                        </p:tav>
                                      </p:tavLst>
                                    </p:anim>
                                    <p:animEffect transition="in" filter="fade">
                                      <p:cBhvr>
                                        <p:cTn id="120" dur="500"/>
                                        <p:tgtEl>
                                          <p:spTgt spid="21"/>
                                        </p:tgtEl>
                                      </p:cBhvr>
                                    </p:animEffect>
                                  </p:childTnLst>
                                </p:cTn>
                              </p:par>
                              <p:par>
                                <p:cTn id="121" presetID="53" presetClass="entr" presetSubtype="16" fill="hold" nodeType="withEffect">
                                  <p:stCondLst>
                                    <p:cond delay="0"/>
                                  </p:stCondLst>
                                  <p:childTnLst>
                                    <p:set>
                                      <p:cBhvr>
                                        <p:cTn id="122" dur="1" fill="hold">
                                          <p:stCondLst>
                                            <p:cond delay="0"/>
                                          </p:stCondLst>
                                        </p:cTn>
                                        <p:tgtEl>
                                          <p:spTgt spid="3"/>
                                        </p:tgtEl>
                                        <p:attrNameLst>
                                          <p:attrName>style.visibility</p:attrName>
                                        </p:attrNameLst>
                                      </p:cBhvr>
                                      <p:to>
                                        <p:strVal val="visible"/>
                                      </p:to>
                                    </p:set>
                                    <p:anim calcmode="lin" valueType="num">
                                      <p:cBhvr>
                                        <p:cTn id="123" dur="500" fill="hold"/>
                                        <p:tgtEl>
                                          <p:spTgt spid="3"/>
                                        </p:tgtEl>
                                        <p:attrNameLst>
                                          <p:attrName>ppt_w</p:attrName>
                                        </p:attrNameLst>
                                      </p:cBhvr>
                                      <p:tavLst>
                                        <p:tav tm="0">
                                          <p:val>
                                            <p:fltVal val="0"/>
                                          </p:val>
                                        </p:tav>
                                        <p:tav tm="100000">
                                          <p:val>
                                            <p:strVal val="#ppt_w"/>
                                          </p:val>
                                        </p:tav>
                                      </p:tavLst>
                                    </p:anim>
                                    <p:anim calcmode="lin" valueType="num">
                                      <p:cBhvr>
                                        <p:cTn id="124" dur="500" fill="hold"/>
                                        <p:tgtEl>
                                          <p:spTgt spid="3"/>
                                        </p:tgtEl>
                                        <p:attrNameLst>
                                          <p:attrName>ppt_h</p:attrName>
                                        </p:attrNameLst>
                                      </p:cBhvr>
                                      <p:tavLst>
                                        <p:tav tm="0">
                                          <p:val>
                                            <p:fltVal val="0"/>
                                          </p:val>
                                        </p:tav>
                                        <p:tav tm="100000">
                                          <p:val>
                                            <p:strVal val="#ppt_h"/>
                                          </p:val>
                                        </p:tav>
                                      </p:tavLst>
                                    </p:anim>
                                    <p:animEffect transition="in" filter="fade">
                                      <p:cBhvr>
                                        <p:cTn id="1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Sub>
          <a:bldChart bld="categoryEl"/>
        </p:bldSub>
      </p:bldGraphic>
      <p:bldP spid="21" grpId="0" animBg="1"/>
      <p:bldP spid="19" grpId="0" build="p"/>
      <p:bldP spid="20" grpId="0" build="p"/>
      <p:bldP spid="22" grpId="0" build="p"/>
      <p:bldP spid="23" grpId="0" build="p"/>
      <p:bldP spid="26" grpId="0" build="p"/>
      <p:bldP spid="27" grpId="0" build="p"/>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984CFD15-5938-4BA4-AA3A-B90AA6FFCD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17" name="TextBox 6">
            <a:extLst>
              <a:ext uri="{FF2B5EF4-FFF2-40B4-BE49-F238E27FC236}">
                <a16:creationId xmlns="" xmlns:a16="http://schemas.microsoft.com/office/drawing/2014/main" id="{8083E77C-E488-400A-8503-359C6655BD40}"/>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 xmlns:a16="http://schemas.microsoft.com/office/drawing/2014/main" id="{BAF49D56-8FCD-4804-8411-594F1BC85F38}"/>
              </a:ext>
            </a:extLst>
          </p:cNvPr>
          <p:cNvSpPr txBox="1"/>
          <p:nvPr/>
        </p:nvSpPr>
        <p:spPr>
          <a:xfrm>
            <a:off x="539983" y="440281"/>
            <a:ext cx="1723549"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公司与团队</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6" name="矩形 35"/>
          <p:cNvSpPr/>
          <p:nvPr/>
        </p:nvSpPr>
        <p:spPr>
          <a:xfrm>
            <a:off x="0" y="1365920"/>
            <a:ext cx="4439816" cy="5040559"/>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2"/>
          <p:cNvSpPr txBox="1"/>
          <p:nvPr/>
        </p:nvSpPr>
        <p:spPr>
          <a:xfrm>
            <a:off x="5665996" y="2924944"/>
            <a:ext cx="5443884" cy="512961"/>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latin typeface="方正黑体简体" panose="02010601030101010101" pitchFamily="2" charset="-122"/>
                <a:ea typeface="方正黑体简体" panose="02010601030101010101" pitchFamily="2" charset="-122"/>
              </a:rPr>
              <a:t>团队是指拥有共同目标，并且具有不同能力的一小群人有意识的协调行为或力的系统，这群人就如同人的五官一样，共同协作维持一个人的生存，缺一不可。</a:t>
            </a:r>
            <a:endParaRPr lang="en-US" altLang="zh-CN" sz="1000" dirty="0">
              <a:latin typeface="方正黑体简体" panose="02010601030101010101" pitchFamily="2" charset="-122"/>
              <a:ea typeface="方正黑体简体" panose="02010601030101010101" pitchFamily="2" charset="-122"/>
            </a:endParaRPr>
          </a:p>
        </p:txBody>
      </p:sp>
      <p:sp>
        <p:nvSpPr>
          <p:cNvPr id="38" name="任意多边形 37"/>
          <p:cNvSpPr/>
          <p:nvPr/>
        </p:nvSpPr>
        <p:spPr>
          <a:xfrm flipH="1">
            <a:off x="0" y="1509936"/>
            <a:ext cx="4295800" cy="4762467"/>
          </a:xfrm>
          <a:custGeom>
            <a:avLst/>
            <a:gdLst>
              <a:gd name="connsiteX0" fmla="*/ 4295800 w 4295800"/>
              <a:gd name="connsiteY0" fmla="*/ 0 h 4752528"/>
              <a:gd name="connsiteX1" fmla="*/ 0 w 4295800"/>
              <a:gd name="connsiteY1" fmla="*/ 0 h 4752528"/>
              <a:gd name="connsiteX2" fmla="*/ 0 w 4295800"/>
              <a:gd name="connsiteY2" fmla="*/ 4752528 h 4752528"/>
              <a:gd name="connsiteX3" fmla="*/ 4175914 w 4295800"/>
              <a:gd name="connsiteY3" fmla="*/ 4752528 h 4752528"/>
              <a:gd name="connsiteX4" fmla="*/ 4295800 w 4295800"/>
              <a:gd name="connsiteY4" fmla="*/ 4077290 h 4752528"/>
              <a:gd name="connsiteX0" fmla="*/ 4295800 w 4295800"/>
              <a:gd name="connsiteY0" fmla="*/ 0 h 4762467"/>
              <a:gd name="connsiteX1" fmla="*/ 0 w 4295800"/>
              <a:gd name="connsiteY1" fmla="*/ 0 h 4762467"/>
              <a:gd name="connsiteX2" fmla="*/ 0 w 4295800"/>
              <a:gd name="connsiteY2" fmla="*/ 4752528 h 4762467"/>
              <a:gd name="connsiteX3" fmla="*/ 4295184 w 4295800"/>
              <a:gd name="connsiteY3" fmla="*/ 4762467 h 4762467"/>
              <a:gd name="connsiteX4" fmla="*/ 4295800 w 4295800"/>
              <a:gd name="connsiteY4" fmla="*/ 4077290 h 4762467"/>
              <a:gd name="connsiteX5" fmla="*/ 4295800 w 4295800"/>
              <a:gd name="connsiteY5" fmla="*/ 0 h 4762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5800" h="4762467">
                <a:moveTo>
                  <a:pt x="4295800" y="0"/>
                </a:moveTo>
                <a:lnTo>
                  <a:pt x="0" y="0"/>
                </a:lnTo>
                <a:lnTo>
                  <a:pt x="0" y="4752528"/>
                </a:lnTo>
                <a:lnTo>
                  <a:pt x="4295184" y="4762467"/>
                </a:lnTo>
                <a:cubicBezTo>
                  <a:pt x="4295389" y="4534075"/>
                  <a:pt x="4295595" y="4305682"/>
                  <a:pt x="4295800" y="4077290"/>
                </a:cubicBezTo>
                <a:lnTo>
                  <a:pt x="4295800" y="0"/>
                </a:ln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9" name="文本框 9"/>
          <p:cNvSpPr txBox="1"/>
          <p:nvPr/>
        </p:nvSpPr>
        <p:spPr>
          <a:xfrm>
            <a:off x="2201296" y="2522576"/>
            <a:ext cx="274894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noAutofit/>
          </a:bodyPr>
          <a:lstStyle>
            <a:lvl1pPr algn="ctr">
              <a:defRPr sz="3200" b="0">
                <a:solidFill>
                  <a:schemeClr val="accent2"/>
                </a:solidFill>
                <a:latin typeface="微软雅黑" pitchFamily="34" charset="-122"/>
                <a:ea typeface="微软雅黑" pitchFamily="34" charset="-122"/>
                <a:cs typeface="+mj-cs"/>
              </a:defRPr>
            </a:lvl1pPr>
            <a:lvl2pPr algn="ctr">
              <a:defRPr sz="5867"/>
            </a:lvl2pPr>
            <a:lvl3pPr algn="ctr">
              <a:defRPr sz="5867"/>
            </a:lvl3pPr>
            <a:lvl4pPr algn="ctr">
              <a:defRPr sz="5867"/>
            </a:lvl4pPr>
            <a:lvl5pPr algn="ctr">
              <a:defRPr sz="5867"/>
            </a:lvl5pPr>
            <a:lvl6pPr marL="609585" algn="ctr" fontAlgn="base">
              <a:spcBef>
                <a:spcPct val="0"/>
              </a:spcBef>
              <a:spcAft>
                <a:spcPct val="0"/>
              </a:spcAft>
              <a:defRPr sz="5867"/>
            </a:lvl6pPr>
            <a:lvl7pPr marL="1219170" algn="ctr" fontAlgn="base">
              <a:spcBef>
                <a:spcPct val="0"/>
              </a:spcBef>
              <a:spcAft>
                <a:spcPct val="0"/>
              </a:spcAft>
              <a:defRPr sz="5867"/>
            </a:lvl7pPr>
            <a:lvl8pPr marL="1828754" algn="ctr" fontAlgn="base">
              <a:spcBef>
                <a:spcPct val="0"/>
              </a:spcBef>
              <a:spcAft>
                <a:spcPct val="0"/>
              </a:spcAft>
              <a:defRPr sz="5867"/>
            </a:lvl8pPr>
            <a:lvl9pPr marL="2438339" algn="ctr" fontAlgn="base">
              <a:spcBef>
                <a:spcPct val="0"/>
              </a:spcBef>
              <a:spcAft>
                <a:spcPct val="0"/>
              </a:spcAft>
              <a:defRPr sz="5867"/>
            </a:lvl9pPr>
          </a:lstStyle>
          <a:p>
            <a:pPr marL="0" lvl="1" algn="l"/>
            <a:r>
              <a:rPr lang="zh-CN" altLang="en-US" sz="3600" b="1" spc="300" dirty="0">
                <a:solidFill>
                  <a:schemeClr val="tx1">
                    <a:lumMod val="75000"/>
                    <a:lumOff val="25000"/>
                  </a:schemeClr>
                </a:solidFill>
                <a:latin typeface="微软雅黑" pitchFamily="34" charset="-122"/>
                <a:ea typeface="微软雅黑" pitchFamily="34" charset="-122"/>
                <a:cs typeface="+mj-cs"/>
              </a:rPr>
              <a:t>团队介绍</a:t>
            </a:r>
          </a:p>
        </p:txBody>
      </p:sp>
      <p:sp>
        <p:nvSpPr>
          <p:cNvPr id="40" name="TextBox 2"/>
          <p:cNvSpPr txBox="1"/>
          <p:nvPr/>
        </p:nvSpPr>
        <p:spPr>
          <a:xfrm>
            <a:off x="5665997" y="3637216"/>
            <a:ext cx="5614580" cy="512961"/>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latin typeface="方正黑体简体" panose="02010601030101010101" pitchFamily="2" charset="-122"/>
                <a:ea typeface="方正黑体简体" panose="02010601030101010101" pitchFamily="2" charset="-122"/>
              </a:rPr>
              <a:t>我们是一支专业的团队。我们的成员拥有多年的信息安全专业技术背景，来自国内知名安全公司的一线骨干。</a:t>
            </a:r>
          </a:p>
        </p:txBody>
      </p:sp>
      <p:sp>
        <p:nvSpPr>
          <p:cNvPr id="41" name="TextBox 2"/>
          <p:cNvSpPr txBox="1"/>
          <p:nvPr/>
        </p:nvSpPr>
        <p:spPr>
          <a:xfrm>
            <a:off x="5665996" y="4349488"/>
            <a:ext cx="5146530" cy="256480"/>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latin typeface="方正黑体简体" panose="02010601030101010101" pitchFamily="2" charset="-122"/>
                <a:ea typeface="方正黑体简体" panose="02010601030101010101" pitchFamily="2" charset="-122"/>
              </a:rPr>
              <a:t>我们是一支年轻的团队。我们的平均年龄仅有</a:t>
            </a:r>
            <a:r>
              <a:rPr lang="en-US" altLang="zh-CN" sz="1000" dirty="0">
                <a:latin typeface="方正黑体简体" panose="02010601030101010101" pitchFamily="2" charset="-122"/>
                <a:ea typeface="方正黑体简体" panose="02010601030101010101" pitchFamily="2" charset="-122"/>
              </a:rPr>
              <a:t>26</a:t>
            </a:r>
            <a:r>
              <a:rPr lang="zh-CN" altLang="en-US" sz="1000" dirty="0">
                <a:latin typeface="方正黑体简体" panose="02010601030101010101" pitchFamily="2" charset="-122"/>
                <a:ea typeface="方正黑体简体" panose="02010601030101010101" pitchFamily="2" charset="-122"/>
              </a:rPr>
              <a:t>岁，充满了朝气和创新精神。</a:t>
            </a:r>
          </a:p>
        </p:txBody>
      </p:sp>
      <p:sp>
        <p:nvSpPr>
          <p:cNvPr id="42" name="TextBox 2"/>
          <p:cNvSpPr txBox="1"/>
          <p:nvPr/>
        </p:nvSpPr>
        <p:spPr>
          <a:xfrm>
            <a:off x="5665996" y="4778990"/>
            <a:ext cx="5830604" cy="256480"/>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latin typeface="方正黑体简体" panose="02010601030101010101" pitchFamily="2" charset="-122"/>
                <a:ea typeface="方正黑体简体" panose="02010601030101010101" pitchFamily="2" charset="-122"/>
              </a:rPr>
              <a:t>我们是一支专注的团队。我们坚信，安全的品牌源自客户的信任。只有专注，才能做好安全。</a:t>
            </a:r>
          </a:p>
        </p:txBody>
      </p:sp>
      <p:sp>
        <p:nvSpPr>
          <p:cNvPr id="43" name="TextBox 2"/>
          <p:cNvSpPr txBox="1"/>
          <p:nvPr/>
        </p:nvSpPr>
        <p:spPr>
          <a:xfrm>
            <a:off x="5665996" y="5491260"/>
            <a:ext cx="5974620" cy="512961"/>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latin typeface="方正黑体简体" panose="02010601030101010101" pitchFamily="2" charset="-122"/>
                <a:ea typeface="方正黑体简体" panose="02010601030101010101" pitchFamily="2" charset="-122"/>
              </a:rPr>
              <a:t>我们是一支有梦想的团队。我们来自五湖四海，因为一个共同的梦想：做一家真正优秀的信息安全企业，为客户提供最可靠的互联网安全防护。</a:t>
            </a:r>
          </a:p>
        </p:txBody>
      </p:sp>
      <p:sp>
        <p:nvSpPr>
          <p:cNvPr id="44" name="文本框 9"/>
          <p:cNvSpPr txBox="1"/>
          <p:nvPr/>
        </p:nvSpPr>
        <p:spPr>
          <a:xfrm>
            <a:off x="-1627665" y="3282448"/>
            <a:ext cx="576700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noAutofit/>
          </a:bodyPr>
          <a:lstStyle>
            <a:lvl1pPr algn="ctr">
              <a:defRPr sz="3200" b="0">
                <a:solidFill>
                  <a:schemeClr val="accent2"/>
                </a:solidFill>
                <a:latin typeface="微软雅黑" pitchFamily="34" charset="-122"/>
                <a:ea typeface="微软雅黑" pitchFamily="34" charset="-122"/>
                <a:cs typeface="+mj-cs"/>
              </a:defRPr>
            </a:lvl1pPr>
            <a:lvl2pPr algn="ctr">
              <a:defRPr sz="5867"/>
            </a:lvl2pPr>
            <a:lvl3pPr algn="ctr">
              <a:defRPr sz="5867"/>
            </a:lvl3pPr>
            <a:lvl4pPr algn="ctr">
              <a:defRPr sz="5867"/>
            </a:lvl4pPr>
            <a:lvl5pPr algn="ctr">
              <a:defRPr sz="5867"/>
            </a:lvl5pPr>
            <a:lvl6pPr marL="609585" algn="ctr" fontAlgn="base">
              <a:spcBef>
                <a:spcPct val="0"/>
              </a:spcBef>
              <a:spcAft>
                <a:spcPct val="0"/>
              </a:spcAft>
              <a:defRPr sz="5867"/>
            </a:lvl6pPr>
            <a:lvl7pPr marL="1219170" algn="ctr" fontAlgn="base">
              <a:spcBef>
                <a:spcPct val="0"/>
              </a:spcBef>
              <a:spcAft>
                <a:spcPct val="0"/>
              </a:spcAft>
              <a:defRPr sz="5867"/>
            </a:lvl7pPr>
            <a:lvl8pPr marL="1828754" algn="ctr" fontAlgn="base">
              <a:spcBef>
                <a:spcPct val="0"/>
              </a:spcBef>
              <a:spcAft>
                <a:spcPct val="0"/>
              </a:spcAft>
              <a:defRPr sz="5867"/>
            </a:lvl8pPr>
            <a:lvl9pPr marL="2438339" algn="ctr" fontAlgn="base">
              <a:spcBef>
                <a:spcPct val="0"/>
              </a:spcBef>
              <a:spcAft>
                <a:spcPct val="0"/>
              </a:spcAft>
              <a:defRPr sz="5867"/>
            </a:lvl9pPr>
          </a:lstStyle>
          <a:p>
            <a:pPr marL="0" lvl="1" algn="r"/>
            <a:r>
              <a:rPr lang="en-US" altLang="zh-CN" sz="2800" b="1" dirty="0">
                <a:solidFill>
                  <a:srgbClr val="C8B08A"/>
                </a:solidFill>
                <a:latin typeface="微软雅黑" pitchFamily="34" charset="-122"/>
                <a:ea typeface="微软雅黑" pitchFamily="34" charset="-122"/>
                <a:cs typeface="+mj-cs"/>
              </a:rPr>
              <a:t>TEAM </a:t>
            </a:r>
          </a:p>
          <a:p>
            <a:pPr marL="0" lvl="1" algn="r"/>
            <a:r>
              <a:rPr lang="en-US" altLang="zh-CN" sz="2800" b="1" dirty="0">
                <a:solidFill>
                  <a:srgbClr val="C8B08A"/>
                </a:solidFill>
                <a:latin typeface="微软雅黑" pitchFamily="34" charset="-122"/>
                <a:ea typeface="微软雅黑" pitchFamily="34" charset="-122"/>
                <a:cs typeface="+mj-cs"/>
              </a:rPr>
              <a:t>INTRODUCTION</a:t>
            </a:r>
            <a:endParaRPr lang="zh-CN" altLang="en-US" sz="2800" b="1" dirty="0">
              <a:solidFill>
                <a:srgbClr val="C8B08A"/>
              </a:solidFill>
              <a:latin typeface="微软雅黑" pitchFamily="34" charset="-122"/>
              <a:ea typeface="微软雅黑" pitchFamily="34" charset="-122"/>
              <a:cs typeface="+mj-cs"/>
            </a:endParaRPr>
          </a:p>
        </p:txBody>
      </p:sp>
      <p:grpSp>
        <p:nvGrpSpPr>
          <p:cNvPr id="45" name="组合 44"/>
          <p:cNvGrpSpPr/>
          <p:nvPr/>
        </p:nvGrpSpPr>
        <p:grpSpPr>
          <a:xfrm>
            <a:off x="5343192" y="1534068"/>
            <a:ext cx="1401869" cy="814812"/>
            <a:chOff x="5130673" y="1437173"/>
            <a:chExt cx="1401869" cy="814812"/>
          </a:xfrm>
        </p:grpSpPr>
        <p:sp>
          <p:nvSpPr>
            <p:cNvPr id="46" name="椭圆 45"/>
            <p:cNvSpPr/>
            <p:nvPr/>
          </p:nvSpPr>
          <p:spPr>
            <a:xfrm>
              <a:off x="5424201" y="1437173"/>
              <a:ext cx="814812" cy="814812"/>
            </a:xfrm>
            <a:prstGeom prst="ellipse">
              <a:avLst/>
            </a:prstGeom>
            <a:solidFill>
              <a:srgbClr val="4F4D50"/>
            </a:solidFill>
            <a:ln w="12700" cap="flat" cmpd="sng" algn="ctr">
              <a:noFill/>
              <a:prstDash val="solid"/>
              <a:miter lim="800000"/>
            </a:ln>
            <a:effectLst>
              <a:outerShdw blurRad="254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Arial"/>
                <a:ea typeface="微软雅黑"/>
                <a:cs typeface="+mn-cs"/>
              </a:endParaRPr>
            </a:p>
          </p:txBody>
        </p:sp>
        <p:sp>
          <p:nvSpPr>
            <p:cNvPr id="47" name="TextBox 33"/>
            <p:cNvSpPr>
              <a:spLocks noChangeArrowheads="1"/>
            </p:cNvSpPr>
            <p:nvPr/>
          </p:nvSpPr>
          <p:spPr bwMode="auto">
            <a:xfrm>
              <a:off x="5130673" y="1659913"/>
              <a:ext cx="140186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a:solidFill>
                    <a:schemeClr val="bg1"/>
                  </a:solidFill>
                  <a:latin typeface="微软雅黑" pitchFamily="34" charset="-122"/>
                  <a:ea typeface="微软雅黑" pitchFamily="34" charset="-122"/>
                </a:rPr>
                <a:t>专业</a:t>
              </a:r>
            </a:p>
          </p:txBody>
        </p:sp>
      </p:grpSp>
      <p:grpSp>
        <p:nvGrpSpPr>
          <p:cNvPr id="48" name="组合 47"/>
          <p:cNvGrpSpPr/>
          <p:nvPr/>
        </p:nvGrpSpPr>
        <p:grpSpPr>
          <a:xfrm>
            <a:off x="6650005" y="1534068"/>
            <a:ext cx="1290903" cy="814812"/>
            <a:chOff x="6437486" y="1437173"/>
            <a:chExt cx="1290903" cy="814812"/>
          </a:xfrm>
        </p:grpSpPr>
        <p:sp>
          <p:nvSpPr>
            <p:cNvPr id="49" name="椭圆 48"/>
            <p:cNvSpPr/>
            <p:nvPr/>
          </p:nvSpPr>
          <p:spPr>
            <a:xfrm>
              <a:off x="6675531" y="1437173"/>
              <a:ext cx="814812" cy="814812"/>
            </a:xfrm>
            <a:prstGeom prst="ellipse">
              <a:avLst/>
            </a:prstGeom>
            <a:solidFill>
              <a:srgbClr val="C8B08A"/>
            </a:solidFill>
            <a:ln w="12700" cap="flat" cmpd="sng" algn="ctr">
              <a:noFill/>
              <a:prstDash val="solid"/>
              <a:miter lim="800000"/>
            </a:ln>
            <a:effectLst>
              <a:outerShdw blurRad="254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Arial"/>
                <a:ea typeface="微软雅黑"/>
                <a:cs typeface="+mn-cs"/>
              </a:endParaRPr>
            </a:p>
          </p:txBody>
        </p:sp>
        <p:sp>
          <p:nvSpPr>
            <p:cNvPr id="50" name="TextBox 33"/>
            <p:cNvSpPr>
              <a:spLocks noChangeArrowheads="1"/>
            </p:cNvSpPr>
            <p:nvPr/>
          </p:nvSpPr>
          <p:spPr bwMode="auto">
            <a:xfrm>
              <a:off x="6437486" y="1659913"/>
              <a:ext cx="129090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a:solidFill>
                    <a:schemeClr val="bg1"/>
                  </a:solidFill>
                  <a:latin typeface="微软雅黑" pitchFamily="34" charset="-122"/>
                  <a:ea typeface="微软雅黑" pitchFamily="34" charset="-122"/>
                </a:rPr>
                <a:t>年轻</a:t>
              </a:r>
            </a:p>
          </p:txBody>
        </p:sp>
      </p:grpSp>
      <p:grpSp>
        <p:nvGrpSpPr>
          <p:cNvPr id="51" name="组合 50"/>
          <p:cNvGrpSpPr/>
          <p:nvPr/>
        </p:nvGrpSpPr>
        <p:grpSpPr>
          <a:xfrm>
            <a:off x="7713287" y="1534068"/>
            <a:ext cx="1349301" cy="814812"/>
            <a:chOff x="7500768" y="1437173"/>
            <a:chExt cx="1349301" cy="814812"/>
          </a:xfrm>
        </p:grpSpPr>
        <p:sp>
          <p:nvSpPr>
            <p:cNvPr id="52" name="椭圆 51"/>
            <p:cNvSpPr/>
            <p:nvPr/>
          </p:nvSpPr>
          <p:spPr>
            <a:xfrm>
              <a:off x="7768012" y="1437173"/>
              <a:ext cx="814812" cy="814812"/>
            </a:xfrm>
            <a:prstGeom prst="ellipse">
              <a:avLst/>
            </a:prstGeom>
            <a:solidFill>
              <a:srgbClr val="4F4D50"/>
            </a:solidFill>
            <a:ln w="12700" cap="flat" cmpd="sng" algn="ctr">
              <a:noFill/>
              <a:prstDash val="solid"/>
              <a:miter lim="800000"/>
            </a:ln>
            <a:effectLst>
              <a:outerShdw blurRad="254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Arial"/>
                <a:ea typeface="微软雅黑"/>
                <a:cs typeface="+mn-cs"/>
              </a:endParaRPr>
            </a:p>
          </p:txBody>
        </p:sp>
        <p:sp>
          <p:nvSpPr>
            <p:cNvPr id="53" name="TextBox 33"/>
            <p:cNvSpPr>
              <a:spLocks noChangeArrowheads="1"/>
            </p:cNvSpPr>
            <p:nvPr/>
          </p:nvSpPr>
          <p:spPr bwMode="auto">
            <a:xfrm>
              <a:off x="7500768" y="1659913"/>
              <a:ext cx="13493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a:solidFill>
                    <a:schemeClr val="bg1"/>
                  </a:solidFill>
                  <a:latin typeface="微软雅黑" pitchFamily="34" charset="-122"/>
                  <a:ea typeface="微软雅黑" pitchFamily="34" charset="-122"/>
                </a:rPr>
                <a:t>梦想</a:t>
              </a:r>
            </a:p>
          </p:txBody>
        </p:sp>
      </p:grpSp>
      <p:grpSp>
        <p:nvGrpSpPr>
          <p:cNvPr id="54" name="组合 53"/>
          <p:cNvGrpSpPr/>
          <p:nvPr/>
        </p:nvGrpSpPr>
        <p:grpSpPr>
          <a:xfrm>
            <a:off x="8608072" y="1534068"/>
            <a:ext cx="1724825" cy="814812"/>
            <a:chOff x="8395553" y="1437173"/>
            <a:chExt cx="1724825" cy="814812"/>
          </a:xfrm>
        </p:grpSpPr>
        <p:sp>
          <p:nvSpPr>
            <p:cNvPr id="55" name="椭圆 54"/>
            <p:cNvSpPr/>
            <p:nvPr/>
          </p:nvSpPr>
          <p:spPr>
            <a:xfrm>
              <a:off x="8850559" y="1437173"/>
              <a:ext cx="814812" cy="814812"/>
            </a:xfrm>
            <a:prstGeom prst="ellipse">
              <a:avLst/>
            </a:prstGeom>
            <a:solidFill>
              <a:srgbClr val="C8B08A"/>
            </a:solidFill>
            <a:ln w="12700" cap="flat" cmpd="sng" algn="ctr">
              <a:noFill/>
              <a:prstDash val="solid"/>
              <a:miter lim="800000"/>
            </a:ln>
            <a:effectLst>
              <a:outerShdw blurRad="254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Arial"/>
                <a:ea typeface="微软雅黑"/>
                <a:cs typeface="+mn-cs"/>
              </a:endParaRPr>
            </a:p>
          </p:txBody>
        </p:sp>
        <p:sp>
          <p:nvSpPr>
            <p:cNvPr id="56" name="TextBox 33"/>
            <p:cNvSpPr>
              <a:spLocks noChangeArrowheads="1"/>
            </p:cNvSpPr>
            <p:nvPr/>
          </p:nvSpPr>
          <p:spPr bwMode="auto">
            <a:xfrm>
              <a:off x="8395553" y="1659913"/>
              <a:ext cx="17248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a:solidFill>
                    <a:schemeClr val="bg1"/>
                  </a:solidFill>
                  <a:latin typeface="微软雅黑" pitchFamily="34" charset="-122"/>
                  <a:ea typeface="微软雅黑" pitchFamily="34" charset="-122"/>
                </a:rPr>
                <a:t>行动</a:t>
              </a:r>
            </a:p>
          </p:txBody>
        </p:sp>
      </p:grpSp>
    </p:spTree>
    <p:extLst>
      <p:ext uri="{BB962C8B-B14F-4D97-AF65-F5344CB8AC3E}">
        <p14:creationId xmlns:p14="http://schemas.microsoft.com/office/powerpoint/2010/main" val="7406022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300" fill="hold"/>
                                        <p:tgtEl>
                                          <p:spTgt spid="13"/>
                                        </p:tgtEl>
                                        <p:attrNameLst>
                                          <p:attrName>ppt_x</p:attrName>
                                        </p:attrNameLst>
                                      </p:cBhvr>
                                      <p:tavLst>
                                        <p:tav tm="0">
                                          <p:val>
                                            <p:strVal val="0-#ppt_w/2"/>
                                          </p:val>
                                        </p:tav>
                                        <p:tav tm="100000">
                                          <p:val>
                                            <p:strVal val="#ppt_x"/>
                                          </p:val>
                                        </p:tav>
                                      </p:tavLst>
                                    </p:anim>
                                    <p:anim calcmode="lin" valueType="num">
                                      <p:cBhvr additive="base">
                                        <p:cTn id="8" dur="3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300" fill="hold"/>
                                        <p:tgtEl>
                                          <p:spTgt spid="17"/>
                                        </p:tgtEl>
                                        <p:attrNameLst>
                                          <p:attrName>ppt_x</p:attrName>
                                        </p:attrNameLst>
                                      </p:cBhvr>
                                      <p:tavLst>
                                        <p:tav tm="0">
                                          <p:val>
                                            <p:strVal val="0-#ppt_w/2"/>
                                          </p:val>
                                        </p:tav>
                                        <p:tav tm="100000">
                                          <p:val>
                                            <p:strVal val="#ppt_x"/>
                                          </p:val>
                                        </p:tav>
                                      </p:tavLst>
                                    </p:anim>
                                    <p:anim calcmode="lin" valueType="num">
                                      <p:cBhvr additive="base">
                                        <p:cTn id="12" dur="3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300" fill="hold"/>
                                        <p:tgtEl>
                                          <p:spTgt spid="18"/>
                                        </p:tgtEl>
                                        <p:attrNameLst>
                                          <p:attrName>ppt_x</p:attrName>
                                        </p:attrNameLst>
                                      </p:cBhvr>
                                      <p:tavLst>
                                        <p:tav tm="0">
                                          <p:val>
                                            <p:strVal val="0-#ppt_w/2"/>
                                          </p:val>
                                        </p:tav>
                                        <p:tav tm="100000">
                                          <p:val>
                                            <p:strVal val="#ppt_x"/>
                                          </p:val>
                                        </p:tav>
                                      </p:tavLst>
                                    </p:anim>
                                    <p:anim calcmode="lin" valueType="num">
                                      <p:cBhvr additive="base">
                                        <p:cTn id="16" dur="300" fill="hold"/>
                                        <p:tgtEl>
                                          <p:spTgt spid="18"/>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par>
                                <p:cTn id="20" presetID="14" presetClass="entr" presetSubtype="10" fill="hold" grpId="0" nodeType="withEffect">
                                  <p:stCondLst>
                                    <p:cond delay="500"/>
                                  </p:stCondLst>
                                  <p:childTnLst>
                                    <p:set>
                                      <p:cBhvr>
                                        <p:cTn id="21" dur="1" fill="hold">
                                          <p:stCondLst>
                                            <p:cond delay="0"/>
                                          </p:stCondLst>
                                        </p:cTn>
                                        <p:tgtEl>
                                          <p:spTgt spid="38"/>
                                        </p:tgtEl>
                                        <p:attrNameLst>
                                          <p:attrName>style.visibility</p:attrName>
                                        </p:attrNameLst>
                                      </p:cBhvr>
                                      <p:to>
                                        <p:strVal val="visible"/>
                                      </p:to>
                                    </p:set>
                                    <p:animEffect transition="in" filter="randombar(horizontal)">
                                      <p:cBhvr>
                                        <p:cTn id="22" dur="500"/>
                                        <p:tgtEl>
                                          <p:spTgt spid="38"/>
                                        </p:tgtEl>
                                      </p:cBhvr>
                                    </p:animEffect>
                                  </p:childTnLst>
                                </p:cTn>
                              </p:par>
                              <p:par>
                                <p:cTn id="23" presetID="2" presetClass="entr" presetSubtype="8" fill="hold" grpId="0" nodeType="withEffect">
                                  <p:stCondLst>
                                    <p:cond delay="250"/>
                                  </p:stCondLst>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500" fill="hold"/>
                                        <p:tgtEl>
                                          <p:spTgt spid="39"/>
                                        </p:tgtEl>
                                        <p:attrNameLst>
                                          <p:attrName>ppt_x</p:attrName>
                                        </p:attrNameLst>
                                      </p:cBhvr>
                                      <p:tavLst>
                                        <p:tav tm="0">
                                          <p:val>
                                            <p:strVal val="0-#ppt_w/2"/>
                                          </p:val>
                                        </p:tav>
                                        <p:tav tm="100000">
                                          <p:val>
                                            <p:strVal val="#ppt_x"/>
                                          </p:val>
                                        </p:tav>
                                      </p:tavLst>
                                    </p:anim>
                                    <p:anim calcmode="lin" valueType="num">
                                      <p:cBhvr additive="base">
                                        <p:cTn id="26" dur="500" fill="hold"/>
                                        <p:tgtEl>
                                          <p:spTgt spid="39"/>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500"/>
                                  </p:stCondLst>
                                  <p:childTnLst>
                                    <p:set>
                                      <p:cBhvr>
                                        <p:cTn id="28" dur="1" fill="hold">
                                          <p:stCondLst>
                                            <p:cond delay="0"/>
                                          </p:stCondLst>
                                        </p:cTn>
                                        <p:tgtEl>
                                          <p:spTgt spid="44"/>
                                        </p:tgtEl>
                                        <p:attrNameLst>
                                          <p:attrName>style.visibility</p:attrName>
                                        </p:attrNameLst>
                                      </p:cBhvr>
                                      <p:to>
                                        <p:strVal val="visible"/>
                                      </p:to>
                                    </p:set>
                                    <p:anim calcmode="lin" valueType="num">
                                      <p:cBhvr additive="base">
                                        <p:cTn id="29" dur="500" fill="hold"/>
                                        <p:tgtEl>
                                          <p:spTgt spid="44"/>
                                        </p:tgtEl>
                                        <p:attrNameLst>
                                          <p:attrName>ppt_x</p:attrName>
                                        </p:attrNameLst>
                                      </p:cBhvr>
                                      <p:tavLst>
                                        <p:tav tm="0">
                                          <p:val>
                                            <p:strVal val="0-#ppt_w/2"/>
                                          </p:val>
                                        </p:tav>
                                        <p:tav tm="100000">
                                          <p:val>
                                            <p:strVal val="#ppt_x"/>
                                          </p:val>
                                        </p:tav>
                                      </p:tavLst>
                                    </p:anim>
                                    <p:anim calcmode="lin" valueType="num">
                                      <p:cBhvr additive="base">
                                        <p:cTn id="30" dur="500" fill="hold"/>
                                        <p:tgtEl>
                                          <p:spTgt spid="44"/>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500"/>
                                  </p:stCondLst>
                                  <p:childTnLst>
                                    <p:set>
                                      <p:cBhvr>
                                        <p:cTn id="32" dur="1" fill="hold">
                                          <p:stCondLst>
                                            <p:cond delay="0"/>
                                          </p:stCondLst>
                                        </p:cTn>
                                        <p:tgtEl>
                                          <p:spTgt spid="45"/>
                                        </p:tgtEl>
                                        <p:attrNameLst>
                                          <p:attrName>style.visibility</p:attrName>
                                        </p:attrNameLst>
                                      </p:cBhvr>
                                      <p:to>
                                        <p:strVal val="visible"/>
                                      </p:to>
                                    </p:set>
                                    <p:anim calcmode="lin" valueType="num">
                                      <p:cBhvr additive="base">
                                        <p:cTn id="33" dur="500" fill="hold"/>
                                        <p:tgtEl>
                                          <p:spTgt spid="45"/>
                                        </p:tgtEl>
                                        <p:attrNameLst>
                                          <p:attrName>ppt_x</p:attrName>
                                        </p:attrNameLst>
                                      </p:cBhvr>
                                      <p:tavLst>
                                        <p:tav tm="0">
                                          <p:val>
                                            <p:strVal val="1+#ppt_w/2"/>
                                          </p:val>
                                        </p:tav>
                                        <p:tav tm="100000">
                                          <p:val>
                                            <p:strVal val="#ppt_x"/>
                                          </p:val>
                                        </p:tav>
                                      </p:tavLst>
                                    </p:anim>
                                    <p:anim calcmode="lin" valueType="num">
                                      <p:cBhvr additive="base">
                                        <p:cTn id="34" dur="500" fill="hold"/>
                                        <p:tgtEl>
                                          <p:spTgt spid="45"/>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50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1+#ppt_w/2"/>
                                          </p:val>
                                        </p:tav>
                                        <p:tav tm="100000">
                                          <p:val>
                                            <p:strVal val="#ppt_x"/>
                                          </p:val>
                                        </p:tav>
                                      </p:tavLst>
                                    </p:anim>
                                    <p:anim calcmode="lin" valueType="num">
                                      <p:cBhvr additive="base">
                                        <p:cTn id="38" dur="500" fill="hold"/>
                                        <p:tgtEl>
                                          <p:spTgt spid="48"/>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500"/>
                                  </p:stCondLst>
                                  <p:childTnLst>
                                    <p:set>
                                      <p:cBhvr>
                                        <p:cTn id="40" dur="1" fill="hold">
                                          <p:stCondLst>
                                            <p:cond delay="0"/>
                                          </p:stCondLst>
                                        </p:cTn>
                                        <p:tgtEl>
                                          <p:spTgt spid="51"/>
                                        </p:tgtEl>
                                        <p:attrNameLst>
                                          <p:attrName>style.visibility</p:attrName>
                                        </p:attrNameLst>
                                      </p:cBhvr>
                                      <p:to>
                                        <p:strVal val="visible"/>
                                      </p:to>
                                    </p:set>
                                    <p:anim calcmode="lin" valueType="num">
                                      <p:cBhvr additive="base">
                                        <p:cTn id="41" dur="500" fill="hold"/>
                                        <p:tgtEl>
                                          <p:spTgt spid="51"/>
                                        </p:tgtEl>
                                        <p:attrNameLst>
                                          <p:attrName>ppt_x</p:attrName>
                                        </p:attrNameLst>
                                      </p:cBhvr>
                                      <p:tavLst>
                                        <p:tav tm="0">
                                          <p:val>
                                            <p:strVal val="1+#ppt_w/2"/>
                                          </p:val>
                                        </p:tav>
                                        <p:tav tm="100000">
                                          <p:val>
                                            <p:strVal val="#ppt_x"/>
                                          </p:val>
                                        </p:tav>
                                      </p:tavLst>
                                    </p:anim>
                                    <p:anim calcmode="lin" valueType="num">
                                      <p:cBhvr additive="base">
                                        <p:cTn id="42" dur="500" fill="hold"/>
                                        <p:tgtEl>
                                          <p:spTgt spid="51"/>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500"/>
                                  </p:stCondLst>
                                  <p:childTnLst>
                                    <p:set>
                                      <p:cBhvr>
                                        <p:cTn id="44" dur="1" fill="hold">
                                          <p:stCondLst>
                                            <p:cond delay="0"/>
                                          </p:stCondLst>
                                        </p:cTn>
                                        <p:tgtEl>
                                          <p:spTgt spid="54"/>
                                        </p:tgtEl>
                                        <p:attrNameLst>
                                          <p:attrName>style.visibility</p:attrName>
                                        </p:attrNameLst>
                                      </p:cBhvr>
                                      <p:to>
                                        <p:strVal val="visible"/>
                                      </p:to>
                                    </p:set>
                                    <p:anim calcmode="lin" valueType="num">
                                      <p:cBhvr additive="base">
                                        <p:cTn id="45" dur="500" fill="hold"/>
                                        <p:tgtEl>
                                          <p:spTgt spid="54"/>
                                        </p:tgtEl>
                                        <p:attrNameLst>
                                          <p:attrName>ppt_x</p:attrName>
                                        </p:attrNameLst>
                                      </p:cBhvr>
                                      <p:tavLst>
                                        <p:tav tm="0">
                                          <p:val>
                                            <p:strVal val="1+#ppt_w/2"/>
                                          </p:val>
                                        </p:tav>
                                        <p:tav tm="100000">
                                          <p:val>
                                            <p:strVal val="#ppt_x"/>
                                          </p:val>
                                        </p:tav>
                                      </p:tavLst>
                                    </p:anim>
                                    <p:anim calcmode="lin" valueType="num">
                                      <p:cBhvr additive="base">
                                        <p:cTn id="46" dur="500" fill="hold"/>
                                        <p:tgtEl>
                                          <p:spTgt spid="54"/>
                                        </p:tgtEl>
                                        <p:attrNameLst>
                                          <p:attrName>ppt_y</p:attrName>
                                        </p:attrNameLst>
                                      </p:cBhvr>
                                      <p:tavLst>
                                        <p:tav tm="0">
                                          <p:val>
                                            <p:strVal val="#ppt_y"/>
                                          </p:val>
                                        </p:tav>
                                        <p:tav tm="100000">
                                          <p:val>
                                            <p:strVal val="#ppt_y"/>
                                          </p:val>
                                        </p:tav>
                                      </p:tavLst>
                                    </p:anim>
                                  </p:childTnLst>
                                </p:cTn>
                              </p:par>
                            </p:childTnLst>
                          </p:cTn>
                        </p:par>
                        <p:par>
                          <p:cTn id="47" fill="hold">
                            <p:stCondLst>
                              <p:cond delay="1000"/>
                            </p:stCondLst>
                            <p:childTnLst>
                              <p:par>
                                <p:cTn id="48" presetID="2" presetClass="entr" presetSubtype="2" fill="hold" grpId="0" nodeType="afterEffect">
                                  <p:stCondLst>
                                    <p:cond delay="0"/>
                                  </p:stCondLst>
                                  <p:childTnLst>
                                    <p:set>
                                      <p:cBhvr>
                                        <p:cTn id="49" dur="1" fill="hold">
                                          <p:stCondLst>
                                            <p:cond delay="0"/>
                                          </p:stCondLst>
                                        </p:cTn>
                                        <p:tgtEl>
                                          <p:spTgt spid="37">
                                            <p:txEl>
                                              <p:pRg st="0" end="0"/>
                                            </p:txEl>
                                          </p:spTgt>
                                        </p:tgtEl>
                                        <p:attrNameLst>
                                          <p:attrName>style.visibility</p:attrName>
                                        </p:attrNameLst>
                                      </p:cBhvr>
                                      <p:to>
                                        <p:strVal val="visible"/>
                                      </p:to>
                                    </p:set>
                                    <p:anim calcmode="lin" valueType="num">
                                      <p:cBhvr additive="base">
                                        <p:cTn id="50" dur="15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51" dur="15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par>
                          <p:cTn id="52" fill="hold">
                            <p:stCondLst>
                              <p:cond delay="1150"/>
                            </p:stCondLst>
                            <p:childTnLst>
                              <p:par>
                                <p:cTn id="53" presetID="2" presetClass="entr" presetSubtype="2" fill="hold" grpId="0" nodeType="afterEffect">
                                  <p:stCondLst>
                                    <p:cond delay="0"/>
                                  </p:stCondLst>
                                  <p:childTnLst>
                                    <p:set>
                                      <p:cBhvr>
                                        <p:cTn id="54" dur="1" fill="hold">
                                          <p:stCondLst>
                                            <p:cond delay="0"/>
                                          </p:stCondLst>
                                        </p:cTn>
                                        <p:tgtEl>
                                          <p:spTgt spid="40">
                                            <p:txEl>
                                              <p:pRg st="0" end="0"/>
                                            </p:txEl>
                                          </p:spTgt>
                                        </p:tgtEl>
                                        <p:attrNameLst>
                                          <p:attrName>style.visibility</p:attrName>
                                        </p:attrNameLst>
                                      </p:cBhvr>
                                      <p:to>
                                        <p:strVal val="visible"/>
                                      </p:to>
                                    </p:set>
                                    <p:anim calcmode="lin" valueType="num">
                                      <p:cBhvr additive="base">
                                        <p:cTn id="55" dur="150" fill="hold"/>
                                        <p:tgtEl>
                                          <p:spTgt spid="40">
                                            <p:txEl>
                                              <p:pRg st="0" end="0"/>
                                            </p:txEl>
                                          </p:spTgt>
                                        </p:tgtEl>
                                        <p:attrNameLst>
                                          <p:attrName>ppt_x</p:attrName>
                                        </p:attrNameLst>
                                      </p:cBhvr>
                                      <p:tavLst>
                                        <p:tav tm="0">
                                          <p:val>
                                            <p:strVal val="1+#ppt_w/2"/>
                                          </p:val>
                                        </p:tav>
                                        <p:tav tm="100000">
                                          <p:val>
                                            <p:strVal val="#ppt_x"/>
                                          </p:val>
                                        </p:tav>
                                      </p:tavLst>
                                    </p:anim>
                                    <p:anim calcmode="lin" valueType="num">
                                      <p:cBhvr additive="base">
                                        <p:cTn id="56" dur="150" fill="hold"/>
                                        <p:tgtEl>
                                          <p:spTgt spid="40">
                                            <p:txEl>
                                              <p:pRg st="0" end="0"/>
                                            </p:txEl>
                                          </p:spTgt>
                                        </p:tgtEl>
                                        <p:attrNameLst>
                                          <p:attrName>ppt_y</p:attrName>
                                        </p:attrNameLst>
                                      </p:cBhvr>
                                      <p:tavLst>
                                        <p:tav tm="0">
                                          <p:val>
                                            <p:strVal val="#ppt_y"/>
                                          </p:val>
                                        </p:tav>
                                        <p:tav tm="100000">
                                          <p:val>
                                            <p:strVal val="#ppt_y"/>
                                          </p:val>
                                        </p:tav>
                                      </p:tavLst>
                                    </p:anim>
                                  </p:childTnLst>
                                </p:cTn>
                              </p:par>
                            </p:childTnLst>
                          </p:cTn>
                        </p:par>
                        <p:par>
                          <p:cTn id="57" fill="hold">
                            <p:stCondLst>
                              <p:cond delay="1300"/>
                            </p:stCondLst>
                            <p:childTnLst>
                              <p:par>
                                <p:cTn id="58" presetID="2" presetClass="entr" presetSubtype="2" fill="hold" grpId="0" nodeType="afterEffect">
                                  <p:stCondLst>
                                    <p:cond delay="0"/>
                                  </p:stCondLst>
                                  <p:childTnLst>
                                    <p:set>
                                      <p:cBhvr>
                                        <p:cTn id="59" dur="1" fill="hold">
                                          <p:stCondLst>
                                            <p:cond delay="0"/>
                                          </p:stCondLst>
                                        </p:cTn>
                                        <p:tgtEl>
                                          <p:spTgt spid="41">
                                            <p:txEl>
                                              <p:pRg st="0" end="0"/>
                                            </p:txEl>
                                          </p:spTgt>
                                        </p:tgtEl>
                                        <p:attrNameLst>
                                          <p:attrName>style.visibility</p:attrName>
                                        </p:attrNameLst>
                                      </p:cBhvr>
                                      <p:to>
                                        <p:strVal val="visible"/>
                                      </p:to>
                                    </p:set>
                                    <p:anim calcmode="lin" valueType="num">
                                      <p:cBhvr additive="base">
                                        <p:cTn id="60" dur="150" fill="hold"/>
                                        <p:tgtEl>
                                          <p:spTgt spid="41">
                                            <p:txEl>
                                              <p:pRg st="0" end="0"/>
                                            </p:txEl>
                                          </p:spTgt>
                                        </p:tgtEl>
                                        <p:attrNameLst>
                                          <p:attrName>ppt_x</p:attrName>
                                        </p:attrNameLst>
                                      </p:cBhvr>
                                      <p:tavLst>
                                        <p:tav tm="0">
                                          <p:val>
                                            <p:strVal val="1+#ppt_w/2"/>
                                          </p:val>
                                        </p:tav>
                                        <p:tav tm="100000">
                                          <p:val>
                                            <p:strVal val="#ppt_x"/>
                                          </p:val>
                                        </p:tav>
                                      </p:tavLst>
                                    </p:anim>
                                    <p:anim calcmode="lin" valueType="num">
                                      <p:cBhvr additive="base">
                                        <p:cTn id="61" dur="150" fill="hold"/>
                                        <p:tgtEl>
                                          <p:spTgt spid="41">
                                            <p:txEl>
                                              <p:pRg st="0" end="0"/>
                                            </p:txEl>
                                          </p:spTgt>
                                        </p:tgtEl>
                                        <p:attrNameLst>
                                          <p:attrName>ppt_y</p:attrName>
                                        </p:attrNameLst>
                                      </p:cBhvr>
                                      <p:tavLst>
                                        <p:tav tm="0">
                                          <p:val>
                                            <p:strVal val="#ppt_y"/>
                                          </p:val>
                                        </p:tav>
                                        <p:tav tm="100000">
                                          <p:val>
                                            <p:strVal val="#ppt_y"/>
                                          </p:val>
                                        </p:tav>
                                      </p:tavLst>
                                    </p:anim>
                                  </p:childTnLst>
                                </p:cTn>
                              </p:par>
                            </p:childTnLst>
                          </p:cTn>
                        </p:par>
                        <p:par>
                          <p:cTn id="62" fill="hold">
                            <p:stCondLst>
                              <p:cond delay="1450"/>
                            </p:stCondLst>
                            <p:childTnLst>
                              <p:par>
                                <p:cTn id="63" presetID="2" presetClass="entr" presetSubtype="2" fill="hold" grpId="0" nodeType="afterEffect">
                                  <p:stCondLst>
                                    <p:cond delay="0"/>
                                  </p:stCondLst>
                                  <p:childTnLst>
                                    <p:set>
                                      <p:cBhvr>
                                        <p:cTn id="64" dur="1" fill="hold">
                                          <p:stCondLst>
                                            <p:cond delay="0"/>
                                          </p:stCondLst>
                                        </p:cTn>
                                        <p:tgtEl>
                                          <p:spTgt spid="42">
                                            <p:txEl>
                                              <p:pRg st="0" end="0"/>
                                            </p:txEl>
                                          </p:spTgt>
                                        </p:tgtEl>
                                        <p:attrNameLst>
                                          <p:attrName>style.visibility</p:attrName>
                                        </p:attrNameLst>
                                      </p:cBhvr>
                                      <p:to>
                                        <p:strVal val="visible"/>
                                      </p:to>
                                    </p:set>
                                    <p:anim calcmode="lin" valueType="num">
                                      <p:cBhvr additive="base">
                                        <p:cTn id="65" dur="150" fill="hold"/>
                                        <p:tgtEl>
                                          <p:spTgt spid="42">
                                            <p:txEl>
                                              <p:pRg st="0" end="0"/>
                                            </p:txEl>
                                          </p:spTgt>
                                        </p:tgtEl>
                                        <p:attrNameLst>
                                          <p:attrName>ppt_x</p:attrName>
                                        </p:attrNameLst>
                                      </p:cBhvr>
                                      <p:tavLst>
                                        <p:tav tm="0">
                                          <p:val>
                                            <p:strVal val="1+#ppt_w/2"/>
                                          </p:val>
                                        </p:tav>
                                        <p:tav tm="100000">
                                          <p:val>
                                            <p:strVal val="#ppt_x"/>
                                          </p:val>
                                        </p:tav>
                                      </p:tavLst>
                                    </p:anim>
                                    <p:anim calcmode="lin" valueType="num">
                                      <p:cBhvr additive="base">
                                        <p:cTn id="66" dur="150" fill="hold"/>
                                        <p:tgtEl>
                                          <p:spTgt spid="42">
                                            <p:txEl>
                                              <p:pRg st="0" end="0"/>
                                            </p:txEl>
                                          </p:spTgt>
                                        </p:tgtEl>
                                        <p:attrNameLst>
                                          <p:attrName>ppt_y</p:attrName>
                                        </p:attrNameLst>
                                      </p:cBhvr>
                                      <p:tavLst>
                                        <p:tav tm="0">
                                          <p:val>
                                            <p:strVal val="#ppt_y"/>
                                          </p:val>
                                        </p:tav>
                                        <p:tav tm="100000">
                                          <p:val>
                                            <p:strVal val="#ppt_y"/>
                                          </p:val>
                                        </p:tav>
                                      </p:tavLst>
                                    </p:anim>
                                  </p:childTnLst>
                                </p:cTn>
                              </p:par>
                            </p:childTnLst>
                          </p:cTn>
                        </p:par>
                        <p:par>
                          <p:cTn id="67" fill="hold">
                            <p:stCondLst>
                              <p:cond delay="1600"/>
                            </p:stCondLst>
                            <p:childTnLst>
                              <p:par>
                                <p:cTn id="68" presetID="2" presetClass="entr" presetSubtype="2" fill="hold" grpId="0" nodeType="afterEffect">
                                  <p:stCondLst>
                                    <p:cond delay="0"/>
                                  </p:stCondLst>
                                  <p:childTnLst>
                                    <p:set>
                                      <p:cBhvr>
                                        <p:cTn id="69" dur="1" fill="hold">
                                          <p:stCondLst>
                                            <p:cond delay="0"/>
                                          </p:stCondLst>
                                        </p:cTn>
                                        <p:tgtEl>
                                          <p:spTgt spid="43">
                                            <p:txEl>
                                              <p:pRg st="0" end="0"/>
                                            </p:txEl>
                                          </p:spTgt>
                                        </p:tgtEl>
                                        <p:attrNameLst>
                                          <p:attrName>style.visibility</p:attrName>
                                        </p:attrNameLst>
                                      </p:cBhvr>
                                      <p:to>
                                        <p:strVal val="visible"/>
                                      </p:to>
                                    </p:set>
                                    <p:anim calcmode="lin" valueType="num">
                                      <p:cBhvr additive="base">
                                        <p:cTn id="70" dur="15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71" dur="150" fill="hold"/>
                                        <p:tgtEl>
                                          <p:spTgt spid="4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6" grpId="0" animBg="1"/>
      <p:bldP spid="37" grpId="0" build="p"/>
      <p:bldP spid="38" grpId="0" animBg="1"/>
      <p:bldP spid="39" grpId="0"/>
      <p:bldP spid="40" grpId="0" build="p"/>
      <p:bldP spid="41" grpId="0" build="p"/>
      <p:bldP spid="42" grpId="0" build="p"/>
      <p:bldP spid="43" grpId="0" build="p"/>
      <p:bldP spid="44"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Chart 16"/>
          <p:cNvGraphicFramePr/>
          <p:nvPr>
            <p:extLst>
              <p:ext uri="{D42A27DB-BD31-4B8C-83A1-F6EECF244321}">
                <p14:modId xmlns:p14="http://schemas.microsoft.com/office/powerpoint/2010/main" val="2114428311"/>
              </p:ext>
            </p:extLst>
          </p:nvPr>
        </p:nvGraphicFramePr>
        <p:xfrm>
          <a:off x="1247869" y="1529572"/>
          <a:ext cx="9616975" cy="3505924"/>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 Placeholder 8">
            <a:extLst>
              <a:ext uri="{FF2B5EF4-FFF2-40B4-BE49-F238E27FC236}">
                <a16:creationId xmlns="" xmlns:a16="http://schemas.microsoft.com/office/drawing/2014/main" id="{5B1D4F78-FEC6-4A07-A059-CBE731909EEA}"/>
              </a:ext>
            </a:extLst>
          </p:cNvPr>
          <p:cNvSpPr txBox="1">
            <a:spLocks/>
          </p:cNvSpPr>
          <p:nvPr/>
        </p:nvSpPr>
        <p:spPr>
          <a:xfrm>
            <a:off x="1564233" y="526867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1" name="Text Placeholder 9">
            <a:extLst>
              <a:ext uri="{FF2B5EF4-FFF2-40B4-BE49-F238E27FC236}">
                <a16:creationId xmlns="" xmlns:a16="http://schemas.microsoft.com/office/drawing/2014/main" id="{724F69F4-C35B-4525-925A-3E084C95659C}"/>
              </a:ext>
            </a:extLst>
          </p:cNvPr>
          <p:cNvSpPr txBox="1">
            <a:spLocks/>
          </p:cNvSpPr>
          <p:nvPr/>
        </p:nvSpPr>
        <p:spPr>
          <a:xfrm>
            <a:off x="1564233" y="557961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2" name="Text Placeholder 8">
            <a:extLst>
              <a:ext uri="{FF2B5EF4-FFF2-40B4-BE49-F238E27FC236}">
                <a16:creationId xmlns="" xmlns:a16="http://schemas.microsoft.com/office/drawing/2014/main" id="{F478A744-E700-4CA3-A3DA-5AC75F431E50}"/>
              </a:ext>
            </a:extLst>
          </p:cNvPr>
          <p:cNvSpPr txBox="1">
            <a:spLocks/>
          </p:cNvSpPr>
          <p:nvPr/>
        </p:nvSpPr>
        <p:spPr>
          <a:xfrm>
            <a:off x="4600731" y="526867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3" name="Text Placeholder 9">
            <a:extLst>
              <a:ext uri="{FF2B5EF4-FFF2-40B4-BE49-F238E27FC236}">
                <a16:creationId xmlns="" xmlns:a16="http://schemas.microsoft.com/office/drawing/2014/main" id="{51493374-E2B7-4506-97E7-E3A55266009B}"/>
              </a:ext>
            </a:extLst>
          </p:cNvPr>
          <p:cNvSpPr txBox="1">
            <a:spLocks/>
          </p:cNvSpPr>
          <p:nvPr/>
        </p:nvSpPr>
        <p:spPr>
          <a:xfrm>
            <a:off x="4600731" y="557961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4" name="Text Placeholder 8">
            <a:extLst>
              <a:ext uri="{FF2B5EF4-FFF2-40B4-BE49-F238E27FC236}">
                <a16:creationId xmlns="" xmlns:a16="http://schemas.microsoft.com/office/drawing/2014/main" id="{A9FC3213-6E94-4C2A-ADB6-AB8B827DFC2F}"/>
              </a:ext>
            </a:extLst>
          </p:cNvPr>
          <p:cNvSpPr txBox="1">
            <a:spLocks/>
          </p:cNvSpPr>
          <p:nvPr/>
        </p:nvSpPr>
        <p:spPr>
          <a:xfrm>
            <a:off x="7637229" y="526867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5" name="Text Placeholder 9">
            <a:extLst>
              <a:ext uri="{FF2B5EF4-FFF2-40B4-BE49-F238E27FC236}">
                <a16:creationId xmlns="" xmlns:a16="http://schemas.microsoft.com/office/drawing/2014/main" id="{B2634F94-6587-4090-91E9-FE5CE2CD31F2}"/>
              </a:ext>
            </a:extLst>
          </p:cNvPr>
          <p:cNvSpPr txBox="1">
            <a:spLocks/>
          </p:cNvSpPr>
          <p:nvPr/>
        </p:nvSpPr>
        <p:spPr>
          <a:xfrm>
            <a:off x="7637229" y="557961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4"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15" name="图片 14">
            <a:extLst>
              <a:ext uri="{FF2B5EF4-FFF2-40B4-BE49-F238E27FC236}">
                <a16:creationId xmlns="" xmlns:a16="http://schemas.microsoft.com/office/drawing/2014/main"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16"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数据分析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40174101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300" fill="hold"/>
                                        <p:tgtEl>
                                          <p:spTgt spid="15"/>
                                        </p:tgtEl>
                                        <p:attrNameLst>
                                          <p:attrName>ppt_x</p:attrName>
                                        </p:attrNameLst>
                                      </p:cBhvr>
                                      <p:tavLst>
                                        <p:tav tm="0">
                                          <p:val>
                                            <p:strVal val="0-#ppt_w/2"/>
                                          </p:val>
                                        </p:tav>
                                        <p:tav tm="100000">
                                          <p:val>
                                            <p:strVal val="#ppt_x"/>
                                          </p:val>
                                        </p:tav>
                                      </p:tavLst>
                                    </p:anim>
                                    <p:anim calcmode="lin" valueType="num">
                                      <p:cBhvr additive="base">
                                        <p:cTn id="8" dur="3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300" fill="hold"/>
                                        <p:tgtEl>
                                          <p:spTgt spid="16"/>
                                        </p:tgtEl>
                                        <p:attrNameLst>
                                          <p:attrName>ppt_x</p:attrName>
                                        </p:attrNameLst>
                                      </p:cBhvr>
                                      <p:tavLst>
                                        <p:tav tm="0">
                                          <p:val>
                                            <p:strVal val="0-#ppt_w/2"/>
                                          </p:val>
                                        </p:tav>
                                        <p:tav tm="100000">
                                          <p:val>
                                            <p:strVal val="#ppt_x"/>
                                          </p:val>
                                        </p:tav>
                                      </p:tavLst>
                                    </p:anim>
                                    <p:anim calcmode="lin" valueType="num">
                                      <p:cBhvr additive="base">
                                        <p:cTn id="12" dur="3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300" fill="hold"/>
                                        <p:tgtEl>
                                          <p:spTgt spid="14"/>
                                        </p:tgtEl>
                                        <p:attrNameLst>
                                          <p:attrName>ppt_x</p:attrName>
                                        </p:attrNameLst>
                                      </p:cBhvr>
                                      <p:tavLst>
                                        <p:tav tm="0">
                                          <p:val>
                                            <p:strVal val="0-#ppt_w/2"/>
                                          </p:val>
                                        </p:tav>
                                        <p:tav tm="100000">
                                          <p:val>
                                            <p:strVal val="#ppt_x"/>
                                          </p:val>
                                        </p:tav>
                                      </p:tavLst>
                                    </p:anim>
                                    <p:anim calcmode="lin" valueType="num">
                                      <p:cBhvr additive="base">
                                        <p:cTn id="16" dur="300" fill="hold"/>
                                        <p:tgtEl>
                                          <p:spTgt spid="14"/>
                                        </p:tgtEl>
                                        <p:attrNameLst>
                                          <p:attrName>ppt_y</p:attrName>
                                        </p:attrNameLst>
                                      </p:cBhvr>
                                      <p:tavLst>
                                        <p:tav tm="0">
                                          <p:val>
                                            <p:strVal val="#ppt_y"/>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53" presetClass="entr" presetSubtype="16" fill="hold" grpId="0" nodeType="after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anim calcmode="lin" valueType="num">
                                      <p:cBhvr>
                                        <p:cTn id="25"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27" dur="500"/>
                                        <p:tgtEl>
                                          <p:spTgt spid="12">
                                            <p:txEl>
                                              <p:pRg st="0" end="0"/>
                                            </p:txEl>
                                          </p:spTgt>
                                        </p:tgtEl>
                                      </p:cBhvr>
                                    </p:animEffect>
                                  </p:childTnLst>
                                </p:cTn>
                              </p:par>
                            </p:childTnLst>
                          </p:cTn>
                        </p:par>
                        <p:par>
                          <p:cTn id="28" fill="hold">
                            <p:stCondLst>
                              <p:cond delay="1500"/>
                            </p:stCondLst>
                            <p:childTnLst>
                              <p:par>
                                <p:cTn id="29" presetID="22" presetClass="entr" presetSubtype="4" fill="hold" grpId="0" nodeType="afterEffect">
                                  <p:stCondLst>
                                    <p:cond delay="0"/>
                                  </p:stCondLst>
                                  <p:childTnLst>
                                    <p:set>
                                      <p:cBhvr>
                                        <p:cTn id="30" dur="1" fill="hold">
                                          <p:stCondLst>
                                            <p:cond delay="0"/>
                                          </p:stCondLst>
                                        </p:cTn>
                                        <p:tgtEl>
                                          <p:spTgt spid="21">
                                            <p:txEl>
                                              <p:pRg st="0" end="0"/>
                                            </p:txEl>
                                          </p:spTgt>
                                        </p:tgtEl>
                                        <p:attrNameLst>
                                          <p:attrName>style.visibility</p:attrName>
                                        </p:attrNameLst>
                                      </p:cBhvr>
                                      <p:to>
                                        <p:strVal val="visible"/>
                                      </p:to>
                                    </p:set>
                                    <p:animEffect transition="in" filter="wipe(down)">
                                      <p:cBhvr>
                                        <p:cTn id="31" dur="500"/>
                                        <p:tgtEl>
                                          <p:spTgt spid="21">
                                            <p:txEl>
                                              <p:pRg st="0" end="0"/>
                                            </p:txEl>
                                          </p:spTgt>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22">
                                            <p:txEl>
                                              <p:pRg st="0" end="0"/>
                                            </p:txEl>
                                          </p:spTgt>
                                        </p:tgtEl>
                                        <p:attrNameLst>
                                          <p:attrName>style.visibility</p:attrName>
                                        </p:attrNameLst>
                                      </p:cBhvr>
                                      <p:to>
                                        <p:strVal val="visible"/>
                                      </p:to>
                                    </p:set>
                                    <p:anim calcmode="lin" valueType="num">
                                      <p:cBhvr>
                                        <p:cTn id="35"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36" dur="5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37" dur="500"/>
                                        <p:tgtEl>
                                          <p:spTgt spid="22">
                                            <p:txEl>
                                              <p:pRg st="0" end="0"/>
                                            </p:txEl>
                                          </p:spTgt>
                                        </p:tgtEl>
                                      </p:cBhvr>
                                    </p:animEffect>
                                  </p:childTnLst>
                                </p:cTn>
                              </p:par>
                            </p:childTnLst>
                          </p:cTn>
                        </p:par>
                        <p:par>
                          <p:cTn id="38" fill="hold">
                            <p:stCondLst>
                              <p:cond delay="2500"/>
                            </p:stCondLst>
                            <p:childTnLst>
                              <p:par>
                                <p:cTn id="39" presetID="22" presetClass="entr" presetSubtype="4" fill="hold" grpId="0" nodeType="afterEffect">
                                  <p:stCondLst>
                                    <p:cond delay="0"/>
                                  </p:stCondLst>
                                  <p:childTnLst>
                                    <p:set>
                                      <p:cBhvr>
                                        <p:cTn id="40" dur="1" fill="hold">
                                          <p:stCondLst>
                                            <p:cond delay="0"/>
                                          </p:stCondLst>
                                        </p:cTn>
                                        <p:tgtEl>
                                          <p:spTgt spid="23">
                                            <p:txEl>
                                              <p:pRg st="0" end="0"/>
                                            </p:txEl>
                                          </p:spTgt>
                                        </p:tgtEl>
                                        <p:attrNameLst>
                                          <p:attrName>style.visibility</p:attrName>
                                        </p:attrNameLst>
                                      </p:cBhvr>
                                      <p:to>
                                        <p:strVal val="visible"/>
                                      </p:to>
                                    </p:set>
                                    <p:animEffect transition="in" filter="wipe(down)">
                                      <p:cBhvr>
                                        <p:cTn id="41" dur="500"/>
                                        <p:tgtEl>
                                          <p:spTgt spid="23">
                                            <p:txEl>
                                              <p:pRg st="0" end="0"/>
                                            </p:txEl>
                                          </p:spTgt>
                                        </p:tgtEl>
                                      </p:cBhvr>
                                    </p:animEffect>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24">
                                            <p:txEl>
                                              <p:pRg st="0" end="0"/>
                                            </p:txEl>
                                          </p:spTgt>
                                        </p:tgtEl>
                                        <p:attrNameLst>
                                          <p:attrName>style.visibility</p:attrName>
                                        </p:attrNameLst>
                                      </p:cBhvr>
                                      <p:to>
                                        <p:strVal val="visible"/>
                                      </p:to>
                                    </p:set>
                                    <p:anim calcmode="lin" valueType="num">
                                      <p:cBhvr>
                                        <p:cTn id="45"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46"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47" dur="500"/>
                                        <p:tgtEl>
                                          <p:spTgt spid="24">
                                            <p:txEl>
                                              <p:pRg st="0" end="0"/>
                                            </p:txEl>
                                          </p:spTgt>
                                        </p:tgtEl>
                                      </p:cBhvr>
                                    </p:animEffect>
                                  </p:childTnLst>
                                </p:cTn>
                              </p:par>
                            </p:childTnLst>
                          </p:cTn>
                        </p:par>
                        <p:par>
                          <p:cTn id="48" fill="hold">
                            <p:stCondLst>
                              <p:cond delay="3500"/>
                            </p:stCondLst>
                            <p:childTnLst>
                              <p:par>
                                <p:cTn id="49" presetID="22" presetClass="entr" presetSubtype="4" fill="hold" grpId="0" nodeType="afterEffect">
                                  <p:stCondLst>
                                    <p:cond delay="0"/>
                                  </p:stCondLst>
                                  <p:childTnLst>
                                    <p:set>
                                      <p:cBhvr>
                                        <p:cTn id="50" dur="1" fill="hold">
                                          <p:stCondLst>
                                            <p:cond delay="0"/>
                                          </p:stCondLst>
                                        </p:cTn>
                                        <p:tgtEl>
                                          <p:spTgt spid="25">
                                            <p:txEl>
                                              <p:pRg st="0" end="0"/>
                                            </p:txEl>
                                          </p:spTgt>
                                        </p:tgtEl>
                                        <p:attrNameLst>
                                          <p:attrName>style.visibility</p:attrName>
                                        </p:attrNameLst>
                                      </p:cBhvr>
                                      <p:to>
                                        <p:strVal val="visible"/>
                                      </p:to>
                                    </p:set>
                                    <p:animEffect transition="in" filter="wipe(down)">
                                      <p:cBhvr>
                                        <p:cTn id="51"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P spid="12" grpId="0" build="p"/>
      <p:bldP spid="21" grpId="0" build="p"/>
      <p:bldP spid="22" grpId="0" build="p"/>
      <p:bldP spid="23" grpId="0" build="p"/>
      <p:bldP spid="24" grpId="0" build="p"/>
      <p:bldP spid="25" grpId="0" build="p"/>
      <p:bldP spid="16"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1017941062"/>
              </p:ext>
            </p:extLst>
          </p:nvPr>
        </p:nvGraphicFramePr>
        <p:xfrm>
          <a:off x="812800" y="2190329"/>
          <a:ext cx="5013960" cy="221403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extLst>
              <p:ext uri="{D42A27DB-BD31-4B8C-83A1-F6EECF244321}">
                <p14:modId xmlns:p14="http://schemas.microsoft.com/office/powerpoint/2010/main" val="500622618"/>
              </p:ext>
            </p:extLst>
          </p:nvPr>
        </p:nvGraphicFramePr>
        <p:xfrm>
          <a:off x="6405880" y="2190328"/>
          <a:ext cx="5013960" cy="2214033"/>
        </p:xfrm>
        <a:graphic>
          <a:graphicData uri="http://schemas.openxmlformats.org/drawingml/2006/chart">
            <c:chart xmlns:c="http://schemas.openxmlformats.org/drawingml/2006/chart" xmlns:r="http://schemas.openxmlformats.org/officeDocument/2006/relationships" r:id="rId4"/>
          </a:graphicData>
        </a:graphic>
      </p:graphicFrame>
      <p:cxnSp>
        <p:nvCxnSpPr>
          <p:cNvPr id="8" name="Straight Connector 7"/>
          <p:cNvCxnSpPr/>
          <p:nvPr/>
        </p:nvCxnSpPr>
        <p:spPr>
          <a:xfrm>
            <a:off x="6067771" y="2278380"/>
            <a:ext cx="0" cy="4236720"/>
          </a:xfrm>
          <a:prstGeom prst="line">
            <a:avLst/>
          </a:prstGeom>
          <a:ln w="12700">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125236" y="4603478"/>
            <a:ext cx="1261884" cy="307777"/>
          </a:xfrm>
          <a:prstGeom prst="rect">
            <a:avLst/>
          </a:prstGeom>
          <a:noFill/>
        </p:spPr>
        <p:txBody>
          <a:bodyPr wrap="none" lIns="91440" tIns="45720" rIns="91440" bIns="4572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点击输入标题</a:t>
            </a:r>
            <a:endParaRPr lang="id-ID"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12"/>
          <p:cNvSpPr txBox="1"/>
          <p:nvPr/>
        </p:nvSpPr>
        <p:spPr>
          <a:xfrm>
            <a:off x="1125237" y="4920558"/>
            <a:ext cx="1213794" cy="584775"/>
          </a:xfrm>
          <a:prstGeom prst="rect">
            <a:avLst/>
          </a:prstGeom>
          <a:noFill/>
        </p:spPr>
        <p:txBody>
          <a:bodyPr wrap="none" lIns="91440" tIns="45720" rIns="91440" bIns="45720" rtlCol="0">
            <a:spAutoFit/>
          </a:bodyPr>
          <a:lstStyle/>
          <a:p>
            <a:r>
              <a:rPr lang="id-ID" sz="3200" b="1" dirty="0">
                <a:solidFill>
                  <a:srgbClr val="4F4D50"/>
                </a:solidFill>
                <a:latin typeface="方正黑体简体" panose="02010601030101010101" pitchFamily="2" charset="-122"/>
                <a:ea typeface="方正黑体简体" panose="02010601030101010101" pitchFamily="2" charset="-122"/>
                <a:cs typeface="+mn-ea"/>
                <a:sym typeface="+mn-lt"/>
              </a:rPr>
              <a:t>$37M</a:t>
            </a:r>
          </a:p>
        </p:txBody>
      </p:sp>
      <p:sp>
        <p:nvSpPr>
          <p:cNvPr id="14" name="TextBox 13"/>
          <p:cNvSpPr txBox="1"/>
          <p:nvPr/>
        </p:nvSpPr>
        <p:spPr>
          <a:xfrm>
            <a:off x="6703259" y="4603478"/>
            <a:ext cx="1261884" cy="307777"/>
          </a:xfrm>
          <a:prstGeom prst="rect">
            <a:avLst/>
          </a:prstGeom>
          <a:noFill/>
        </p:spPr>
        <p:txBody>
          <a:bodyPr wrap="none" lIns="91440" tIns="45720" rIns="91440" bIns="4572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点击输入标题</a:t>
            </a:r>
            <a:endParaRPr lang="id-ID"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6" name="TextBox 15"/>
          <p:cNvSpPr txBox="1"/>
          <p:nvPr/>
        </p:nvSpPr>
        <p:spPr>
          <a:xfrm>
            <a:off x="6703259" y="4920558"/>
            <a:ext cx="1213794" cy="584775"/>
          </a:xfrm>
          <a:prstGeom prst="rect">
            <a:avLst/>
          </a:prstGeom>
          <a:noFill/>
        </p:spPr>
        <p:txBody>
          <a:bodyPr wrap="none" lIns="91440" tIns="45720" rIns="91440" bIns="45720" rtlCol="0">
            <a:spAutoFit/>
          </a:bodyPr>
          <a:lstStyle/>
          <a:p>
            <a:r>
              <a:rPr lang="id-ID" sz="3200" b="1" dirty="0">
                <a:solidFill>
                  <a:srgbClr val="4F4D50"/>
                </a:solidFill>
                <a:latin typeface="方正黑体简体" panose="02010601030101010101" pitchFamily="2" charset="-122"/>
                <a:ea typeface="方正黑体简体" panose="02010601030101010101" pitchFamily="2" charset="-122"/>
                <a:cs typeface="+mn-ea"/>
                <a:sym typeface="+mn-lt"/>
              </a:rPr>
              <a:t>$37M</a:t>
            </a:r>
          </a:p>
        </p:txBody>
      </p:sp>
      <p:sp>
        <p:nvSpPr>
          <p:cNvPr id="29" name="Text Placeholder 8">
            <a:extLst>
              <a:ext uri="{FF2B5EF4-FFF2-40B4-BE49-F238E27FC236}">
                <a16:creationId xmlns="" xmlns:a16="http://schemas.microsoft.com/office/drawing/2014/main" id="{F2136A76-B6CA-4B36-9AEC-0757D6E8218A}"/>
              </a:ext>
            </a:extLst>
          </p:cNvPr>
          <p:cNvSpPr txBox="1">
            <a:spLocks/>
          </p:cNvSpPr>
          <p:nvPr/>
        </p:nvSpPr>
        <p:spPr>
          <a:xfrm>
            <a:off x="2909811" y="4589195"/>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0" name="Text Placeholder 9">
            <a:extLst>
              <a:ext uri="{FF2B5EF4-FFF2-40B4-BE49-F238E27FC236}">
                <a16:creationId xmlns="" xmlns:a16="http://schemas.microsoft.com/office/drawing/2014/main" id="{6A0F83D9-F545-45DB-9155-B68D98327657}"/>
              </a:ext>
            </a:extLst>
          </p:cNvPr>
          <p:cNvSpPr txBox="1">
            <a:spLocks/>
          </p:cNvSpPr>
          <p:nvPr/>
        </p:nvSpPr>
        <p:spPr>
          <a:xfrm>
            <a:off x="2909811" y="493054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1" name="Text Placeholder 8">
            <a:extLst>
              <a:ext uri="{FF2B5EF4-FFF2-40B4-BE49-F238E27FC236}">
                <a16:creationId xmlns="" xmlns:a16="http://schemas.microsoft.com/office/drawing/2014/main" id="{0CDC22CA-DBCB-48CF-918D-A891FFE3A69F}"/>
              </a:ext>
            </a:extLst>
          </p:cNvPr>
          <p:cNvSpPr txBox="1">
            <a:spLocks/>
          </p:cNvSpPr>
          <p:nvPr/>
        </p:nvSpPr>
        <p:spPr>
          <a:xfrm>
            <a:off x="8576685" y="4589195"/>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2" name="Text Placeholder 9">
            <a:extLst>
              <a:ext uri="{FF2B5EF4-FFF2-40B4-BE49-F238E27FC236}">
                <a16:creationId xmlns="" xmlns:a16="http://schemas.microsoft.com/office/drawing/2014/main" id="{5CC98301-9C71-4F9D-B325-ED1BAB95CAD6}"/>
              </a:ext>
            </a:extLst>
          </p:cNvPr>
          <p:cNvSpPr txBox="1">
            <a:spLocks/>
          </p:cNvSpPr>
          <p:nvPr/>
        </p:nvSpPr>
        <p:spPr>
          <a:xfrm>
            <a:off x="8576685" y="493054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7" name="TextBox 6">
            <a:extLst>
              <a:ext uri="{FF2B5EF4-FFF2-40B4-BE49-F238E27FC236}">
                <a16:creationId xmlns="" xmlns:a16="http://schemas.microsoft.com/office/drawing/2014/main"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18" name="图片 17">
            <a:extLst>
              <a:ext uri="{FF2B5EF4-FFF2-40B4-BE49-F238E27FC236}">
                <a16:creationId xmlns="" xmlns:a16="http://schemas.microsoft.com/office/drawing/2014/main" id="{AB57C0F8-B204-4584-AB17-3A4B9892388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19" name="TextBox 7">
            <a:extLst>
              <a:ext uri="{FF2B5EF4-FFF2-40B4-BE49-F238E27FC236}">
                <a16:creationId xmlns="" xmlns:a16="http://schemas.microsoft.com/office/drawing/2014/main"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数据分析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7347260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300" fill="hold"/>
                                        <p:tgtEl>
                                          <p:spTgt spid="18"/>
                                        </p:tgtEl>
                                        <p:attrNameLst>
                                          <p:attrName>ppt_x</p:attrName>
                                        </p:attrNameLst>
                                      </p:cBhvr>
                                      <p:tavLst>
                                        <p:tav tm="0">
                                          <p:val>
                                            <p:strVal val="0-#ppt_w/2"/>
                                          </p:val>
                                        </p:tav>
                                        <p:tav tm="100000">
                                          <p:val>
                                            <p:strVal val="#ppt_x"/>
                                          </p:val>
                                        </p:tav>
                                      </p:tavLst>
                                    </p:anim>
                                    <p:anim calcmode="lin" valueType="num">
                                      <p:cBhvr additive="base">
                                        <p:cTn id="8" dur="3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300" fill="hold"/>
                                        <p:tgtEl>
                                          <p:spTgt spid="19"/>
                                        </p:tgtEl>
                                        <p:attrNameLst>
                                          <p:attrName>ppt_x</p:attrName>
                                        </p:attrNameLst>
                                      </p:cBhvr>
                                      <p:tavLst>
                                        <p:tav tm="0">
                                          <p:val>
                                            <p:strVal val="0-#ppt_w/2"/>
                                          </p:val>
                                        </p:tav>
                                        <p:tav tm="100000">
                                          <p:val>
                                            <p:strVal val="#ppt_x"/>
                                          </p:val>
                                        </p:tav>
                                      </p:tavLst>
                                    </p:anim>
                                    <p:anim calcmode="lin" valueType="num">
                                      <p:cBhvr additive="base">
                                        <p:cTn id="12" dur="30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300" fill="hold"/>
                                        <p:tgtEl>
                                          <p:spTgt spid="17"/>
                                        </p:tgtEl>
                                        <p:attrNameLst>
                                          <p:attrName>ppt_x</p:attrName>
                                        </p:attrNameLst>
                                      </p:cBhvr>
                                      <p:tavLst>
                                        <p:tav tm="0">
                                          <p:val>
                                            <p:strVal val="0-#ppt_w/2"/>
                                          </p:val>
                                        </p:tav>
                                        <p:tav tm="100000">
                                          <p:val>
                                            <p:strVal val="#ppt_x"/>
                                          </p:val>
                                        </p:tav>
                                      </p:tavLst>
                                    </p:anim>
                                    <p:anim calcmode="lin" valueType="num">
                                      <p:cBhvr additive="base">
                                        <p:cTn id="16" dur="300" fill="hold"/>
                                        <p:tgtEl>
                                          <p:spTgt spid="17"/>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16" presetClass="entr" presetSubtype="42"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arn(outHorizontal)">
                                      <p:cBhvr>
                                        <p:cTn id="20" dur="500"/>
                                        <p:tgtEl>
                                          <p:spTgt spid="8"/>
                                        </p:tgtEl>
                                      </p:cBhvr>
                                    </p:animEffect>
                                  </p:childTnLst>
                                </p:cTn>
                              </p:par>
                            </p:childTnLst>
                          </p:cTn>
                        </p:par>
                        <p:par>
                          <p:cTn id="21" fill="hold">
                            <p:stCondLst>
                              <p:cond delay="1100"/>
                            </p:stCondLst>
                            <p:childTnLst>
                              <p:par>
                                <p:cTn id="22" presetID="22" presetClass="entr" presetSubtype="4"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16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childTnLst>
                          </p:cTn>
                        </p:par>
                        <p:par>
                          <p:cTn id="41" fill="hold">
                            <p:stCondLst>
                              <p:cond delay="2100"/>
                            </p:stCondLst>
                            <p:childTnLst>
                              <p:par>
                                <p:cTn id="42" presetID="53" presetClass="entr" presetSubtype="16" fill="hold" grpId="0" nodeType="afterEffect">
                                  <p:stCondLst>
                                    <p:cond delay="0"/>
                                  </p:stCondLst>
                                  <p:childTnLst>
                                    <p:set>
                                      <p:cBhvr>
                                        <p:cTn id="43" dur="1" fill="hold">
                                          <p:stCondLst>
                                            <p:cond delay="0"/>
                                          </p:stCondLst>
                                        </p:cTn>
                                        <p:tgtEl>
                                          <p:spTgt spid="29">
                                            <p:txEl>
                                              <p:pRg st="0" end="0"/>
                                            </p:txEl>
                                          </p:spTgt>
                                        </p:tgtEl>
                                        <p:attrNameLst>
                                          <p:attrName>style.visibility</p:attrName>
                                        </p:attrNameLst>
                                      </p:cBhvr>
                                      <p:to>
                                        <p:strVal val="visible"/>
                                      </p:to>
                                    </p:set>
                                    <p:anim calcmode="lin" valueType="num">
                                      <p:cBhvr>
                                        <p:cTn id="44"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5"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46" dur="500"/>
                                        <p:tgtEl>
                                          <p:spTgt spid="29">
                                            <p:txEl>
                                              <p:pRg st="0" end="0"/>
                                            </p:txEl>
                                          </p:spTgt>
                                        </p:tgtEl>
                                      </p:cBhvr>
                                    </p:animEffect>
                                  </p:childTnLst>
                                </p:cTn>
                              </p:par>
                            </p:childTnLst>
                          </p:cTn>
                        </p:par>
                        <p:par>
                          <p:cTn id="47" fill="hold">
                            <p:stCondLst>
                              <p:cond delay="2600"/>
                            </p:stCondLst>
                            <p:childTnLst>
                              <p:par>
                                <p:cTn id="48" presetID="22" presetClass="entr" presetSubtype="4" fill="hold" grpId="0" nodeType="afterEffect">
                                  <p:stCondLst>
                                    <p:cond delay="0"/>
                                  </p:stCondLst>
                                  <p:childTnLst>
                                    <p:set>
                                      <p:cBhvr>
                                        <p:cTn id="49" dur="1" fill="hold">
                                          <p:stCondLst>
                                            <p:cond delay="0"/>
                                          </p:stCondLst>
                                        </p:cTn>
                                        <p:tgtEl>
                                          <p:spTgt spid="30">
                                            <p:txEl>
                                              <p:pRg st="0" end="0"/>
                                            </p:txEl>
                                          </p:spTgt>
                                        </p:tgtEl>
                                        <p:attrNameLst>
                                          <p:attrName>style.visibility</p:attrName>
                                        </p:attrNameLst>
                                      </p:cBhvr>
                                      <p:to>
                                        <p:strVal val="visible"/>
                                      </p:to>
                                    </p:set>
                                    <p:animEffect transition="in" filter="wipe(down)">
                                      <p:cBhvr>
                                        <p:cTn id="50" dur="500"/>
                                        <p:tgtEl>
                                          <p:spTgt spid="30">
                                            <p:txEl>
                                              <p:pRg st="0" end="0"/>
                                            </p:txEl>
                                          </p:spTgt>
                                        </p:tgtEl>
                                      </p:cBhvr>
                                    </p:animEffect>
                                  </p:childTnLst>
                                </p:cTn>
                              </p:par>
                            </p:childTnLst>
                          </p:cTn>
                        </p:par>
                        <p:par>
                          <p:cTn id="51" fill="hold">
                            <p:stCondLst>
                              <p:cond delay="3100"/>
                            </p:stCondLst>
                            <p:childTnLst>
                              <p:par>
                                <p:cTn id="52" presetID="53" presetClass="entr" presetSubtype="16" fill="hold" grpId="0" nodeType="afterEffect">
                                  <p:stCondLst>
                                    <p:cond delay="0"/>
                                  </p:stCondLst>
                                  <p:childTnLst>
                                    <p:set>
                                      <p:cBhvr>
                                        <p:cTn id="53" dur="1" fill="hold">
                                          <p:stCondLst>
                                            <p:cond delay="0"/>
                                          </p:stCondLst>
                                        </p:cTn>
                                        <p:tgtEl>
                                          <p:spTgt spid="31">
                                            <p:txEl>
                                              <p:pRg st="0" end="0"/>
                                            </p:txEl>
                                          </p:spTgt>
                                        </p:tgtEl>
                                        <p:attrNameLst>
                                          <p:attrName>style.visibility</p:attrName>
                                        </p:attrNameLst>
                                      </p:cBhvr>
                                      <p:to>
                                        <p:strVal val="visible"/>
                                      </p:to>
                                    </p:set>
                                    <p:anim calcmode="lin" valueType="num">
                                      <p:cBhvr>
                                        <p:cTn id="54"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55"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6" dur="500"/>
                                        <p:tgtEl>
                                          <p:spTgt spid="31">
                                            <p:txEl>
                                              <p:pRg st="0" end="0"/>
                                            </p:txEl>
                                          </p:spTgt>
                                        </p:tgtEl>
                                      </p:cBhvr>
                                    </p:animEffect>
                                  </p:childTnLst>
                                </p:cTn>
                              </p:par>
                            </p:childTnLst>
                          </p:cTn>
                        </p:par>
                        <p:par>
                          <p:cTn id="57" fill="hold">
                            <p:stCondLst>
                              <p:cond delay="3600"/>
                            </p:stCondLst>
                            <p:childTnLst>
                              <p:par>
                                <p:cTn id="58" presetID="22" presetClass="entr" presetSubtype="4" fill="hold" grpId="0" nodeType="afterEffect">
                                  <p:stCondLst>
                                    <p:cond delay="0"/>
                                  </p:stCondLst>
                                  <p:childTnLst>
                                    <p:set>
                                      <p:cBhvr>
                                        <p:cTn id="59" dur="1" fill="hold">
                                          <p:stCondLst>
                                            <p:cond delay="0"/>
                                          </p:stCondLst>
                                        </p:cTn>
                                        <p:tgtEl>
                                          <p:spTgt spid="32">
                                            <p:txEl>
                                              <p:pRg st="0" end="0"/>
                                            </p:txEl>
                                          </p:spTgt>
                                        </p:tgtEl>
                                        <p:attrNameLst>
                                          <p:attrName>style.visibility</p:attrName>
                                        </p:attrNameLst>
                                      </p:cBhvr>
                                      <p:to>
                                        <p:strVal val="visible"/>
                                      </p:to>
                                    </p:set>
                                    <p:animEffect transition="in" filter="wipe(down)">
                                      <p:cBhvr>
                                        <p:cTn id="60"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AsOne/>
      </p:bldGraphic>
      <p:bldP spid="11" grpId="0"/>
      <p:bldP spid="13" grpId="0"/>
      <p:bldP spid="14" grpId="0"/>
      <p:bldP spid="16" grpId="0"/>
      <p:bldP spid="29" grpId="0" build="p"/>
      <p:bldP spid="30" grpId="0" build="p"/>
      <p:bldP spid="31" grpId="0" build="p"/>
      <p:bldP spid="32" grpId="0" build="p"/>
      <p:bldP spid="19" grpId="0"/>
    </p:bld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5F91AE90-90EB-4EAD-890F-94FE6763D5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403" y="699244"/>
            <a:ext cx="10753195" cy="5459512"/>
          </a:xfrm>
          <a:prstGeom prst="rect">
            <a:avLst/>
          </a:prstGeom>
        </p:spPr>
      </p:pic>
      <p:pic>
        <p:nvPicPr>
          <p:cNvPr id="8" name="图片 7">
            <a:extLst>
              <a:ext uri="{FF2B5EF4-FFF2-40B4-BE49-F238E27FC236}">
                <a16:creationId xmlns="" xmlns:a16="http://schemas.microsoft.com/office/drawing/2014/main" id="{DAB9EB7C-89B1-4F75-A56E-A250A1E33D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75787" y="3132782"/>
            <a:ext cx="3515549" cy="2797285"/>
          </a:xfrm>
          <a:prstGeom prst="rect">
            <a:avLst/>
          </a:prstGeom>
        </p:spPr>
      </p:pic>
      <p:sp>
        <p:nvSpPr>
          <p:cNvPr id="24" name="TextBox 6">
            <a:extLst>
              <a:ext uri="{FF2B5EF4-FFF2-40B4-BE49-F238E27FC236}">
                <a16:creationId xmlns="" xmlns:a16="http://schemas.microsoft.com/office/drawing/2014/main" id="{5C594FBB-C0CF-4EE7-BE59-A6CCAA43EEDE}"/>
              </a:ext>
            </a:extLst>
          </p:cNvPr>
          <p:cNvSpPr txBox="1"/>
          <p:nvPr/>
        </p:nvSpPr>
        <p:spPr>
          <a:xfrm>
            <a:off x="3243296" y="1988840"/>
            <a:ext cx="5705408" cy="1733680"/>
          </a:xfrm>
          <a:prstGeom prst="rect">
            <a:avLst/>
          </a:prstGeom>
          <a:noFill/>
        </p:spPr>
        <p:txBody>
          <a:bodyPr wrap="none" rtlCol="0">
            <a:spAutoFit/>
          </a:bodyPr>
          <a:lstStyle/>
          <a:p>
            <a:pPr algn="ctr" defTabSz="1219020"/>
            <a:r>
              <a:rPr lang="en-US" altLang="zh-CN" sz="10666" dirty="0">
                <a:solidFill>
                  <a:prstClr val="black">
                    <a:lumMod val="65000"/>
                    <a:lumOff val="35000"/>
                  </a:prstClr>
                </a:solidFill>
                <a:latin typeface="方正黑体简体" panose="02010601030101010101" pitchFamily="2" charset="-122"/>
                <a:ea typeface="方正黑体简体" panose="02010601030101010101" pitchFamily="2" charset="-122"/>
                <a:cs typeface="+mn-ea"/>
                <a:sym typeface="+mn-lt"/>
              </a:rPr>
              <a:t>THANKS</a:t>
            </a:r>
            <a:endParaRPr lang="zh-CN" altLang="en-US" sz="10666" dirty="0">
              <a:solidFill>
                <a:prstClr val="black">
                  <a:lumMod val="65000"/>
                  <a:lumOff val="35000"/>
                </a:prstClr>
              </a:solidFill>
              <a:latin typeface="方正黑体简体" panose="02010601030101010101" pitchFamily="2" charset="-122"/>
              <a:ea typeface="方正黑体简体" panose="02010601030101010101" pitchFamily="2" charset="-122"/>
              <a:cs typeface="+mn-ea"/>
              <a:sym typeface="+mn-lt"/>
            </a:endParaRPr>
          </a:p>
        </p:txBody>
      </p:sp>
      <p:sp>
        <p:nvSpPr>
          <p:cNvPr id="25" name="TextBox 7">
            <a:extLst>
              <a:ext uri="{FF2B5EF4-FFF2-40B4-BE49-F238E27FC236}">
                <a16:creationId xmlns="" xmlns:a16="http://schemas.microsoft.com/office/drawing/2014/main" id="{BB7000B9-5A3C-4C54-A46E-CCCD4FD2590C}"/>
              </a:ext>
            </a:extLst>
          </p:cNvPr>
          <p:cNvSpPr txBox="1"/>
          <p:nvPr/>
        </p:nvSpPr>
        <p:spPr>
          <a:xfrm>
            <a:off x="3695729" y="3039150"/>
            <a:ext cx="4800539" cy="913007"/>
          </a:xfrm>
          <a:prstGeom prst="rect">
            <a:avLst/>
          </a:prstGeom>
          <a:noFill/>
        </p:spPr>
        <p:txBody>
          <a:bodyPr wrap="square" rtlCol="0">
            <a:spAutoFit/>
          </a:bodyPr>
          <a:lstStyle/>
          <a:p>
            <a:pPr algn="ctr" defTabSz="1219020"/>
            <a:r>
              <a:rPr lang="zh-CN" altLang="en-US" sz="5333" spc="400" dirty="0">
                <a:solidFill>
                  <a:prstClr val="white"/>
                </a:solidFill>
                <a:latin typeface="方正黑体简体" panose="02010601030101010101" pitchFamily="2" charset="-122"/>
                <a:ea typeface="方正黑体简体" panose="02010601030101010101" pitchFamily="2" charset="-122"/>
                <a:cs typeface="+mn-ea"/>
                <a:sym typeface="+mn-lt"/>
              </a:rPr>
              <a:t>感谢聆听</a:t>
            </a:r>
            <a:endParaRPr lang="en-US" altLang="zh-CN" sz="5333" spc="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729102020"/>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750"/>
                                        <p:tgtEl>
                                          <p:spTgt spid="6"/>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par>
                                <p:cTn id="12" presetID="53" presetClass="entr" presetSubtype="16"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animEffect transition="in" filter="fade">
                                      <p:cBhvr>
                                        <p:cTn id="16" dur="500"/>
                                        <p:tgtEl>
                                          <p:spTgt spid="25"/>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877969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zh-CN" altLang="en-US">
              <a:solidFill>
                <a:prstClr val="white"/>
              </a:solidFill>
            </a:endParaRPr>
          </a:p>
        </p:txBody>
      </p:sp>
      <p:sp>
        <p:nvSpPr>
          <p:cNvPr id="3" name="矩形 2"/>
          <p:cNvSpPr/>
          <p:nvPr/>
        </p:nvSpPr>
        <p:spPr>
          <a:xfrm>
            <a:off x="0" y="0"/>
            <a:ext cx="12192000" cy="6858000"/>
          </a:xfrm>
          <a:prstGeom prst="rect">
            <a:avLst/>
          </a:prstGeom>
          <a:solidFill>
            <a:schemeClr val="tx1">
              <a:lumMod val="85000"/>
              <a:lumOff val="1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FF3C54"/>
              </a:solidFill>
            </a:endParaRPr>
          </a:p>
        </p:txBody>
      </p:sp>
      <p:sp>
        <p:nvSpPr>
          <p:cNvPr id="9" name="文本框 9"/>
          <p:cNvSpPr txBox="1"/>
          <p:nvPr/>
        </p:nvSpPr>
        <p:spPr>
          <a:xfrm>
            <a:off x="2711624" y="2281821"/>
            <a:ext cx="74080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noAutofit/>
          </a:bodyPr>
          <a:lstStyle>
            <a:lvl1pPr algn="ctr">
              <a:defRPr sz="3200" b="0">
                <a:solidFill>
                  <a:schemeClr val="accent2"/>
                </a:solidFill>
                <a:latin typeface="微软雅黑" pitchFamily="34" charset="-122"/>
                <a:ea typeface="微软雅黑" pitchFamily="34" charset="-122"/>
                <a:cs typeface="+mj-cs"/>
              </a:defRPr>
            </a:lvl1pPr>
            <a:lvl2pPr algn="ctr">
              <a:defRPr sz="5867"/>
            </a:lvl2pPr>
            <a:lvl3pPr algn="ctr">
              <a:defRPr sz="5867"/>
            </a:lvl3pPr>
            <a:lvl4pPr algn="ctr">
              <a:defRPr sz="5867"/>
            </a:lvl4pPr>
            <a:lvl5pPr algn="ctr">
              <a:defRPr sz="5867"/>
            </a:lvl5pPr>
            <a:lvl6pPr marL="609585" algn="ctr" fontAlgn="base">
              <a:spcBef>
                <a:spcPct val="0"/>
              </a:spcBef>
              <a:spcAft>
                <a:spcPct val="0"/>
              </a:spcAft>
              <a:defRPr sz="5867"/>
            </a:lvl6pPr>
            <a:lvl7pPr marL="1219170" algn="ctr" fontAlgn="base">
              <a:spcBef>
                <a:spcPct val="0"/>
              </a:spcBef>
              <a:spcAft>
                <a:spcPct val="0"/>
              </a:spcAft>
              <a:defRPr sz="5867"/>
            </a:lvl7pPr>
            <a:lvl8pPr marL="1828754" algn="ctr" fontAlgn="base">
              <a:spcBef>
                <a:spcPct val="0"/>
              </a:spcBef>
              <a:spcAft>
                <a:spcPct val="0"/>
              </a:spcAft>
              <a:defRPr sz="5867"/>
            </a:lvl8pPr>
            <a:lvl9pPr marL="2438339" algn="ctr" fontAlgn="base">
              <a:spcBef>
                <a:spcPct val="0"/>
              </a:spcBef>
              <a:spcAft>
                <a:spcPct val="0"/>
              </a:spcAft>
              <a:defRPr sz="5867"/>
            </a:lvl9pPr>
          </a:lstStyle>
          <a:p>
            <a:pPr marL="0" lvl="1" defTabSz="914400" fontAlgn="base">
              <a:spcBef>
                <a:spcPct val="0"/>
              </a:spcBef>
              <a:spcAft>
                <a:spcPct val="0"/>
              </a:spcAft>
            </a:pPr>
            <a:r>
              <a:rPr lang="zh-CN" altLang="en-US" sz="4800" dirty="0">
                <a:solidFill>
                  <a:prstClr val="white"/>
                </a:solidFill>
                <a:latin typeface="华文行楷" panose="02010800040101010101" pitchFamily="2" charset="-122"/>
                <a:ea typeface="华文行楷" panose="02010800040101010101" pitchFamily="2" charset="-122"/>
              </a:rPr>
              <a:t>因为坚持，我们聚在一起！</a:t>
            </a:r>
          </a:p>
        </p:txBody>
      </p:sp>
      <p:sp>
        <p:nvSpPr>
          <p:cNvPr id="10" name="矩形 9"/>
          <p:cNvSpPr/>
          <p:nvPr/>
        </p:nvSpPr>
        <p:spPr>
          <a:xfrm>
            <a:off x="2557871" y="5069231"/>
            <a:ext cx="7426561" cy="923330"/>
          </a:xfrm>
          <a:prstGeom prst="rect">
            <a:avLst/>
          </a:prstGeom>
        </p:spPr>
        <p:txBody>
          <a:bodyPr wrap="square">
            <a:spAutoFit/>
          </a:bodyPr>
          <a:lstStyle/>
          <a:p>
            <a:pPr algn="ctr">
              <a:lnSpc>
                <a:spcPct val="150000"/>
              </a:lnSpc>
            </a:pPr>
            <a:r>
              <a:rPr lang="zh-CN" altLang="en-US" sz="1200" dirty="0">
                <a:solidFill>
                  <a:prstClr val="white">
                    <a:alpha val="70000"/>
                  </a:prstClr>
                </a:solidFill>
                <a:latin typeface="微软雅黑" panose="020B0503020204020204" pitchFamily="34" charset="-122"/>
                <a:ea typeface="微软雅黑" panose="020B0503020204020204" pitchFamily="34" charset="-122"/>
              </a:rPr>
              <a:t>我们是一支专注的团队。我们坚信，安全的品牌源自客户的信任。只有专注，才能做好安全。</a:t>
            </a:r>
            <a:r>
              <a:rPr lang="zh-CN" altLang="en-US" sz="1200" dirty="0">
                <a:solidFill>
                  <a:prstClr val="white">
                    <a:alpha val="70000"/>
                  </a:prstClr>
                </a:solidFill>
                <a:latin typeface="微软雅黑" panose="020B0503020204020204" pitchFamily="34" charset="-122"/>
                <a:ea typeface="微软雅黑" panose="020B0503020204020204" pitchFamily="34" charset="-122"/>
                <a:sym typeface="+mn-ea"/>
              </a:rPr>
              <a:t>我们是一支有梦想的团队。我们来自五湖四海，因为一个共同的梦想：做一家真正优秀的信息安全企业，为客户提供最可靠的互联网安全防护。</a:t>
            </a:r>
          </a:p>
        </p:txBody>
      </p:sp>
      <p:sp>
        <p:nvSpPr>
          <p:cNvPr id="12" name="任意多边形 11"/>
          <p:cNvSpPr/>
          <p:nvPr/>
        </p:nvSpPr>
        <p:spPr>
          <a:xfrm>
            <a:off x="3431704" y="3429000"/>
            <a:ext cx="5112111" cy="957797"/>
          </a:xfrm>
          <a:custGeom>
            <a:avLst/>
            <a:gdLst>
              <a:gd name="connsiteX0" fmla="*/ 0 w 5471176"/>
              <a:gd name="connsiteY0" fmla="*/ 412491 h 957797"/>
              <a:gd name="connsiteX1" fmla="*/ 4150333 w 5471176"/>
              <a:gd name="connsiteY1" fmla="*/ 19252 h 957797"/>
              <a:gd name="connsiteX2" fmla="*/ 1700878 w 5471176"/>
              <a:gd name="connsiteY2" fmla="*/ 952603 h 957797"/>
              <a:gd name="connsiteX3" fmla="*/ 5112111 w 5471176"/>
              <a:gd name="connsiteY3" fmla="*/ 398278 h 957797"/>
              <a:gd name="connsiteX4" fmla="*/ 5202130 w 5471176"/>
              <a:gd name="connsiteY4" fmla="*/ 440918 h 957797"/>
              <a:gd name="connsiteX0" fmla="*/ 0 w 5112111"/>
              <a:gd name="connsiteY0" fmla="*/ 412491 h 957797"/>
              <a:gd name="connsiteX1" fmla="*/ 4150333 w 5112111"/>
              <a:gd name="connsiteY1" fmla="*/ 19252 h 957797"/>
              <a:gd name="connsiteX2" fmla="*/ 1700878 w 5112111"/>
              <a:gd name="connsiteY2" fmla="*/ 952603 h 957797"/>
              <a:gd name="connsiteX3" fmla="*/ 5112111 w 5112111"/>
              <a:gd name="connsiteY3" fmla="*/ 398278 h 957797"/>
            </a:gdLst>
            <a:ahLst/>
            <a:cxnLst>
              <a:cxn ang="0">
                <a:pos x="connsiteX0" y="connsiteY0"/>
              </a:cxn>
              <a:cxn ang="0">
                <a:pos x="connsiteX1" y="connsiteY1"/>
              </a:cxn>
              <a:cxn ang="0">
                <a:pos x="connsiteX2" y="connsiteY2"/>
              </a:cxn>
              <a:cxn ang="0">
                <a:pos x="connsiteX3" y="connsiteY3"/>
              </a:cxn>
            </a:cxnLst>
            <a:rect l="l" t="t" r="r" b="b"/>
            <a:pathLst>
              <a:path w="5112111" h="957797">
                <a:moveTo>
                  <a:pt x="0" y="412491"/>
                </a:moveTo>
                <a:cubicBezTo>
                  <a:pt x="1933426" y="170862"/>
                  <a:pt x="3866853" y="-70767"/>
                  <a:pt x="4150333" y="19252"/>
                </a:cubicBezTo>
                <a:cubicBezTo>
                  <a:pt x="4433813" y="109271"/>
                  <a:pt x="1540582" y="889432"/>
                  <a:pt x="1700878" y="952603"/>
                </a:cubicBezTo>
                <a:cubicBezTo>
                  <a:pt x="1861174" y="1015774"/>
                  <a:pt x="4528569" y="483559"/>
                  <a:pt x="5112111" y="398278"/>
                </a:cubicBezTo>
              </a:path>
            </a:pathLst>
          </a:custGeom>
          <a:noFill/>
          <a:ln w="38100">
            <a:gradFill>
              <a:gsLst>
                <a:gs pos="100000">
                  <a:schemeClr val="bg1">
                    <a:alpha val="0"/>
                  </a:schemeClr>
                </a:gs>
                <a:gs pos="77069">
                  <a:schemeClr val="bg1"/>
                </a:gs>
                <a:gs pos="30300">
                  <a:schemeClr val="bg1"/>
                </a:gs>
                <a:gs pos="0">
                  <a:schemeClr val="bg1">
                    <a:alpha val="0"/>
                  </a:scheme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zh-CN" altLang="en-US">
              <a:solidFill>
                <a:prstClr val="white"/>
              </a:solidFill>
            </a:endParaRPr>
          </a:p>
        </p:txBody>
      </p:sp>
    </p:spTree>
    <p:extLst>
      <p:ext uri="{BB962C8B-B14F-4D97-AF65-F5344CB8AC3E}">
        <p14:creationId xmlns:p14="http://schemas.microsoft.com/office/powerpoint/2010/main" val="6502778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9"/>
                                        </p:tgtEl>
                                        <p:attrNameLst>
                                          <p:attrName>ppt_y</p:attrName>
                                        </p:attrNameLst>
                                      </p:cBhvr>
                                      <p:tavLst>
                                        <p:tav tm="0">
                                          <p:val>
                                            <p:strVal val="#ppt_y"/>
                                          </p:val>
                                        </p:tav>
                                        <p:tav tm="100000">
                                          <p:val>
                                            <p:strVal val="#ppt_y"/>
                                          </p:val>
                                        </p:tav>
                                      </p:tavLst>
                                    </p:anim>
                                    <p:anim calcmode="lin" valueType="num">
                                      <p:cBhvr>
                                        <p:cTn id="1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9"/>
                                        </p:tgtEl>
                                      </p:cBhvr>
                                    </p:animEffect>
                                  </p:childTnLst>
                                </p:cTn>
                              </p:par>
                            </p:childTnLst>
                          </p:cTn>
                        </p:par>
                        <p:par>
                          <p:cTn id="16" fill="hold">
                            <p:stCondLst>
                              <p:cond delay="1550"/>
                            </p:stCondLst>
                            <p:childTnLst>
                              <p:par>
                                <p:cTn id="17" presetID="16" presetClass="entr" presetSubtype="37"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arn(outVertical)">
                                      <p:cBhvr>
                                        <p:cTn id="19" dur="500"/>
                                        <p:tgtEl>
                                          <p:spTgt spid="12"/>
                                        </p:tgtEl>
                                      </p:cBhvr>
                                    </p:animEffect>
                                  </p:childTnLst>
                                </p:cTn>
                              </p:par>
                            </p:childTnLst>
                          </p:cTn>
                        </p:par>
                        <p:par>
                          <p:cTn id="20" fill="hold">
                            <p:stCondLst>
                              <p:cond delay="2050"/>
                            </p:stCondLst>
                            <p:childTnLst>
                              <p:par>
                                <p:cTn id="21" presetID="18" presetClass="entr" presetSubtype="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strips(downRight)">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p:bldP spid="10" grpId="0"/>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a:extLst>
              <a:ext uri="{FF2B5EF4-FFF2-40B4-BE49-F238E27FC236}">
                <a16:creationId xmlns="" xmlns:a16="http://schemas.microsoft.com/office/drawing/2014/main" id="{EC0C3818-96F7-4045-9DA1-33A21DEF6496}"/>
              </a:ext>
            </a:extLst>
          </p:cNvPr>
          <p:cNvGrpSpPr/>
          <p:nvPr/>
        </p:nvGrpSpPr>
        <p:grpSpPr>
          <a:xfrm>
            <a:off x="5692478" y="3434407"/>
            <a:ext cx="1890045" cy="473379"/>
            <a:chOff x="5614988" y="2925435"/>
            <a:chExt cx="1890045" cy="473379"/>
          </a:xfrm>
        </p:grpSpPr>
        <p:sp>
          <p:nvSpPr>
            <p:cNvPr id="44" name="TextBox 19">
              <a:extLst>
                <a:ext uri="{FF2B5EF4-FFF2-40B4-BE49-F238E27FC236}">
                  <a16:creationId xmlns="" xmlns:a16="http://schemas.microsoft.com/office/drawing/2014/main" id="{4BE98F80-A6B7-4EE8-8473-700E11F931A2}"/>
                </a:ext>
              </a:extLst>
            </p:cNvPr>
            <p:cNvSpPr txBox="1"/>
            <p:nvPr/>
          </p:nvSpPr>
          <p:spPr>
            <a:xfrm>
              <a:off x="6046354" y="2925435"/>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45" name="TextBox 20">
              <a:extLst>
                <a:ext uri="{FF2B5EF4-FFF2-40B4-BE49-F238E27FC236}">
                  <a16:creationId xmlns="" xmlns:a16="http://schemas.microsoft.com/office/drawing/2014/main" id="{710CE647-7463-4495-AD8A-B5BFD2F78EB5}"/>
                </a:ext>
              </a:extLst>
            </p:cNvPr>
            <p:cNvSpPr txBox="1"/>
            <p:nvPr/>
          </p:nvSpPr>
          <p:spPr>
            <a:xfrm>
              <a:off x="5614988" y="3098732"/>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46" name="组合 45">
            <a:extLst>
              <a:ext uri="{FF2B5EF4-FFF2-40B4-BE49-F238E27FC236}">
                <a16:creationId xmlns="" xmlns:a16="http://schemas.microsoft.com/office/drawing/2014/main" id="{E20F292E-2C0C-4E2E-B784-B511F2528DAD}"/>
              </a:ext>
            </a:extLst>
          </p:cNvPr>
          <p:cNvGrpSpPr/>
          <p:nvPr/>
        </p:nvGrpSpPr>
        <p:grpSpPr>
          <a:xfrm>
            <a:off x="7715226" y="3434407"/>
            <a:ext cx="1890045" cy="473379"/>
            <a:chOff x="7637736" y="2925435"/>
            <a:chExt cx="1890045" cy="473379"/>
          </a:xfrm>
        </p:grpSpPr>
        <p:sp>
          <p:nvSpPr>
            <p:cNvPr id="47" name="TextBox 21">
              <a:extLst>
                <a:ext uri="{FF2B5EF4-FFF2-40B4-BE49-F238E27FC236}">
                  <a16:creationId xmlns="" xmlns:a16="http://schemas.microsoft.com/office/drawing/2014/main" id="{7A954392-EC8D-4698-ABB6-C021630A3784}"/>
                </a:ext>
              </a:extLst>
            </p:cNvPr>
            <p:cNvSpPr txBox="1"/>
            <p:nvPr/>
          </p:nvSpPr>
          <p:spPr>
            <a:xfrm>
              <a:off x="8096376" y="2925435"/>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48" name="TextBox 23">
              <a:extLst>
                <a:ext uri="{FF2B5EF4-FFF2-40B4-BE49-F238E27FC236}">
                  <a16:creationId xmlns="" xmlns:a16="http://schemas.microsoft.com/office/drawing/2014/main" id="{0D082B4B-F2B1-4205-A358-704D4412D761}"/>
                </a:ext>
              </a:extLst>
            </p:cNvPr>
            <p:cNvSpPr txBox="1"/>
            <p:nvPr/>
          </p:nvSpPr>
          <p:spPr>
            <a:xfrm>
              <a:off x="7637736" y="3098732"/>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49" name="组合 48">
            <a:extLst>
              <a:ext uri="{FF2B5EF4-FFF2-40B4-BE49-F238E27FC236}">
                <a16:creationId xmlns="" xmlns:a16="http://schemas.microsoft.com/office/drawing/2014/main" id="{CF6B7B28-4D96-48DF-B984-879DCAC547DC}"/>
              </a:ext>
            </a:extLst>
          </p:cNvPr>
          <p:cNvGrpSpPr/>
          <p:nvPr/>
        </p:nvGrpSpPr>
        <p:grpSpPr>
          <a:xfrm>
            <a:off x="9728883" y="3434407"/>
            <a:ext cx="1890045" cy="473379"/>
            <a:chOff x="9651393" y="2925435"/>
            <a:chExt cx="1890045" cy="473379"/>
          </a:xfrm>
        </p:grpSpPr>
        <p:sp>
          <p:nvSpPr>
            <p:cNvPr id="50" name="TextBox 27">
              <a:extLst>
                <a:ext uri="{FF2B5EF4-FFF2-40B4-BE49-F238E27FC236}">
                  <a16:creationId xmlns="" xmlns:a16="http://schemas.microsoft.com/office/drawing/2014/main" id="{4C33462F-4027-401F-AD78-EDDD80A37DC3}"/>
                </a:ext>
              </a:extLst>
            </p:cNvPr>
            <p:cNvSpPr txBox="1"/>
            <p:nvPr/>
          </p:nvSpPr>
          <p:spPr>
            <a:xfrm>
              <a:off x="10110033" y="2925435"/>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51" name="TextBox 35">
              <a:extLst>
                <a:ext uri="{FF2B5EF4-FFF2-40B4-BE49-F238E27FC236}">
                  <a16:creationId xmlns="" xmlns:a16="http://schemas.microsoft.com/office/drawing/2014/main" id="{44873130-7C4E-47F9-AD3D-2185183A0B98}"/>
                </a:ext>
              </a:extLst>
            </p:cNvPr>
            <p:cNvSpPr txBox="1"/>
            <p:nvPr/>
          </p:nvSpPr>
          <p:spPr>
            <a:xfrm>
              <a:off x="9651393" y="3098732"/>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52" name="组合 51">
            <a:extLst>
              <a:ext uri="{FF2B5EF4-FFF2-40B4-BE49-F238E27FC236}">
                <a16:creationId xmlns="" xmlns:a16="http://schemas.microsoft.com/office/drawing/2014/main" id="{A8AA3730-B078-4807-98F0-297D0780E2C1}"/>
              </a:ext>
            </a:extLst>
          </p:cNvPr>
          <p:cNvGrpSpPr/>
          <p:nvPr/>
        </p:nvGrpSpPr>
        <p:grpSpPr>
          <a:xfrm>
            <a:off x="5692478" y="5873256"/>
            <a:ext cx="1890045" cy="473379"/>
            <a:chOff x="5614988" y="5873256"/>
            <a:chExt cx="1890045" cy="473379"/>
          </a:xfrm>
        </p:grpSpPr>
        <p:sp>
          <p:nvSpPr>
            <p:cNvPr id="53" name="TextBox 36">
              <a:extLst>
                <a:ext uri="{FF2B5EF4-FFF2-40B4-BE49-F238E27FC236}">
                  <a16:creationId xmlns="" xmlns:a16="http://schemas.microsoft.com/office/drawing/2014/main" id="{6C5963C7-8DD2-41E4-948F-64C1E6FE860D}"/>
                </a:ext>
              </a:extLst>
            </p:cNvPr>
            <p:cNvSpPr txBox="1"/>
            <p:nvPr/>
          </p:nvSpPr>
          <p:spPr>
            <a:xfrm>
              <a:off x="6046354" y="5873256"/>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54" name="TextBox 37">
              <a:extLst>
                <a:ext uri="{FF2B5EF4-FFF2-40B4-BE49-F238E27FC236}">
                  <a16:creationId xmlns="" xmlns:a16="http://schemas.microsoft.com/office/drawing/2014/main" id="{E1920089-1755-4297-AC6F-4C68C10522F1}"/>
                </a:ext>
              </a:extLst>
            </p:cNvPr>
            <p:cNvSpPr txBox="1"/>
            <p:nvPr/>
          </p:nvSpPr>
          <p:spPr>
            <a:xfrm>
              <a:off x="5614988" y="6046553"/>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55" name="组合 54">
            <a:extLst>
              <a:ext uri="{FF2B5EF4-FFF2-40B4-BE49-F238E27FC236}">
                <a16:creationId xmlns="" xmlns:a16="http://schemas.microsoft.com/office/drawing/2014/main" id="{FDFDCE69-B8FB-42FE-B8CF-E2C29580BAA9}"/>
              </a:ext>
            </a:extLst>
          </p:cNvPr>
          <p:cNvGrpSpPr/>
          <p:nvPr/>
        </p:nvGrpSpPr>
        <p:grpSpPr>
          <a:xfrm>
            <a:off x="7715226" y="5873256"/>
            <a:ext cx="1890045" cy="473379"/>
            <a:chOff x="7637736" y="5873256"/>
            <a:chExt cx="1890045" cy="473379"/>
          </a:xfrm>
        </p:grpSpPr>
        <p:sp>
          <p:nvSpPr>
            <p:cNvPr id="56" name="TextBox 38">
              <a:extLst>
                <a:ext uri="{FF2B5EF4-FFF2-40B4-BE49-F238E27FC236}">
                  <a16:creationId xmlns="" xmlns:a16="http://schemas.microsoft.com/office/drawing/2014/main" id="{2BD4A25C-BFEE-4077-A63B-C06CC258240E}"/>
                </a:ext>
              </a:extLst>
            </p:cNvPr>
            <p:cNvSpPr txBox="1"/>
            <p:nvPr/>
          </p:nvSpPr>
          <p:spPr>
            <a:xfrm>
              <a:off x="8096376" y="5873256"/>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57" name="TextBox 39">
              <a:extLst>
                <a:ext uri="{FF2B5EF4-FFF2-40B4-BE49-F238E27FC236}">
                  <a16:creationId xmlns="" xmlns:a16="http://schemas.microsoft.com/office/drawing/2014/main" id="{0FCBCC4A-342B-4C4C-B406-8726F948FCE4}"/>
                </a:ext>
              </a:extLst>
            </p:cNvPr>
            <p:cNvSpPr txBox="1"/>
            <p:nvPr/>
          </p:nvSpPr>
          <p:spPr>
            <a:xfrm>
              <a:off x="7637736" y="6046553"/>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58" name="组合 57">
            <a:extLst>
              <a:ext uri="{FF2B5EF4-FFF2-40B4-BE49-F238E27FC236}">
                <a16:creationId xmlns="" xmlns:a16="http://schemas.microsoft.com/office/drawing/2014/main" id="{91678FE9-9D4D-4EED-ABDF-B6B0BA5B02CC}"/>
              </a:ext>
            </a:extLst>
          </p:cNvPr>
          <p:cNvGrpSpPr/>
          <p:nvPr/>
        </p:nvGrpSpPr>
        <p:grpSpPr>
          <a:xfrm>
            <a:off x="9728883" y="5873256"/>
            <a:ext cx="1890045" cy="473379"/>
            <a:chOff x="9651393" y="5873256"/>
            <a:chExt cx="1890045" cy="473379"/>
          </a:xfrm>
        </p:grpSpPr>
        <p:sp>
          <p:nvSpPr>
            <p:cNvPr id="59" name="TextBox 40">
              <a:extLst>
                <a:ext uri="{FF2B5EF4-FFF2-40B4-BE49-F238E27FC236}">
                  <a16:creationId xmlns="" xmlns:a16="http://schemas.microsoft.com/office/drawing/2014/main" id="{113D5B71-5BE5-46FC-BA11-5631EF86B81A}"/>
                </a:ext>
              </a:extLst>
            </p:cNvPr>
            <p:cNvSpPr txBox="1"/>
            <p:nvPr/>
          </p:nvSpPr>
          <p:spPr>
            <a:xfrm>
              <a:off x="10110033" y="5873256"/>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60" name="TextBox 41">
              <a:extLst>
                <a:ext uri="{FF2B5EF4-FFF2-40B4-BE49-F238E27FC236}">
                  <a16:creationId xmlns="" xmlns:a16="http://schemas.microsoft.com/office/drawing/2014/main" id="{172B2BB7-20C5-48E6-9B81-92C7885CD47E}"/>
                </a:ext>
              </a:extLst>
            </p:cNvPr>
            <p:cNvSpPr txBox="1"/>
            <p:nvPr/>
          </p:nvSpPr>
          <p:spPr>
            <a:xfrm>
              <a:off x="9651393" y="6046553"/>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61" name="Group 42">
            <a:extLst>
              <a:ext uri="{FF2B5EF4-FFF2-40B4-BE49-F238E27FC236}">
                <a16:creationId xmlns="" xmlns:a16="http://schemas.microsoft.com/office/drawing/2014/main" id="{EEB4ACF0-3DFF-47BA-8B5D-9B3AAD67DF11}"/>
              </a:ext>
            </a:extLst>
          </p:cNvPr>
          <p:cNvGrpSpPr/>
          <p:nvPr/>
        </p:nvGrpSpPr>
        <p:grpSpPr>
          <a:xfrm>
            <a:off x="769725" y="1492455"/>
            <a:ext cx="5047309" cy="4268483"/>
            <a:chOff x="1916409" y="2326363"/>
            <a:chExt cx="10094618" cy="8536966"/>
          </a:xfrm>
        </p:grpSpPr>
        <p:sp>
          <p:nvSpPr>
            <p:cNvPr id="62" name="TextBox 43">
              <a:extLst>
                <a:ext uri="{FF2B5EF4-FFF2-40B4-BE49-F238E27FC236}">
                  <a16:creationId xmlns="" xmlns:a16="http://schemas.microsoft.com/office/drawing/2014/main" id="{1CF57D19-35D7-4A9D-AAF0-6AFE18F5066A}"/>
                </a:ext>
              </a:extLst>
            </p:cNvPr>
            <p:cNvSpPr txBox="1"/>
            <p:nvPr/>
          </p:nvSpPr>
          <p:spPr>
            <a:xfrm>
              <a:off x="1934757" y="3347911"/>
              <a:ext cx="10076270" cy="800220"/>
            </a:xfrm>
            <a:prstGeom prst="rect">
              <a:avLst/>
            </a:prstGeom>
            <a:noFill/>
          </p:spPr>
          <p:txBody>
            <a:bodyPr wrap="square" rtlCol="0">
              <a:spAutoFit/>
            </a:bodyPr>
            <a:lstStyle/>
            <a:p>
              <a:pPr defTabSz="914217">
                <a:defRPr/>
              </a:pPr>
              <a:r>
                <a:rPr lang="en-US" altLang="zh-CN" sz="2000" kern="0" dirty="0">
                  <a:solidFill>
                    <a:srgbClr val="4F4D50"/>
                  </a:solidFill>
                  <a:latin typeface="+mn-ea"/>
                  <a:cs typeface="Montserrat" charset="0"/>
                </a:rPr>
                <a:t>Team members</a:t>
              </a:r>
              <a:endParaRPr lang="en-US" sz="2000" kern="0" dirty="0">
                <a:solidFill>
                  <a:srgbClr val="4F4D50"/>
                </a:solidFill>
                <a:latin typeface="+mn-ea"/>
                <a:cs typeface="Montserrat" charset="0"/>
              </a:endParaRPr>
            </a:p>
          </p:txBody>
        </p:sp>
        <p:sp>
          <p:nvSpPr>
            <p:cNvPr id="63" name="TextBox 44">
              <a:extLst>
                <a:ext uri="{FF2B5EF4-FFF2-40B4-BE49-F238E27FC236}">
                  <a16:creationId xmlns="" xmlns:a16="http://schemas.microsoft.com/office/drawing/2014/main" id="{15BCA39C-A293-49B2-9B4F-6A4DF0283792}"/>
                </a:ext>
              </a:extLst>
            </p:cNvPr>
            <p:cNvSpPr txBox="1"/>
            <p:nvPr/>
          </p:nvSpPr>
          <p:spPr>
            <a:xfrm>
              <a:off x="2074457" y="4772469"/>
              <a:ext cx="6579366" cy="1015662"/>
            </a:xfrm>
            <a:prstGeom prst="rect">
              <a:avLst/>
            </a:prstGeom>
            <a:noFill/>
          </p:spPr>
          <p:txBody>
            <a:bodyPr wrap="none" rtlCol="0">
              <a:spAutoFit/>
            </a:bodyPr>
            <a:lstStyle/>
            <a:p>
              <a:pPr defTabSz="914217">
                <a:lnSpc>
                  <a:spcPct val="150000"/>
                </a:lnSpc>
                <a:defRPr/>
              </a:pPr>
              <a:r>
                <a:rPr lang="en-US" sz="900" kern="0" spc="150" dirty="0">
                  <a:solidFill>
                    <a:srgbClr val="4F4D50"/>
                  </a:solidFill>
                  <a:ea typeface="Montserrat" charset="0"/>
                  <a:cs typeface="Montserrat" charset="0"/>
                </a:rPr>
                <a:t>NOW YOU CAN WRITE SOMETHING REALLY</a:t>
              </a:r>
            </a:p>
            <a:p>
              <a:pPr defTabSz="914217">
                <a:lnSpc>
                  <a:spcPct val="150000"/>
                </a:lnSpc>
                <a:defRPr/>
              </a:pPr>
              <a:r>
                <a:rPr lang="en-US" sz="900" kern="0" spc="150" dirty="0">
                  <a:solidFill>
                    <a:srgbClr val="4F4D50"/>
                  </a:solidFill>
                  <a:ea typeface="Montserrat" charset="0"/>
                  <a:cs typeface="Montserrat" charset="0"/>
                </a:rPr>
                <a:t>AWESOME IN THIS AREA</a:t>
              </a:r>
            </a:p>
          </p:txBody>
        </p:sp>
        <p:cxnSp>
          <p:nvCxnSpPr>
            <p:cNvPr id="64" name="Straight Connector 45">
              <a:extLst>
                <a:ext uri="{FF2B5EF4-FFF2-40B4-BE49-F238E27FC236}">
                  <a16:creationId xmlns="" xmlns:a16="http://schemas.microsoft.com/office/drawing/2014/main" id="{AB5BBDD2-C2A5-4A1B-AB41-8974E0DB0B74}"/>
                </a:ext>
              </a:extLst>
            </p:cNvPr>
            <p:cNvCxnSpPr/>
            <p:nvPr/>
          </p:nvCxnSpPr>
          <p:spPr>
            <a:xfrm>
              <a:off x="2144587" y="4434692"/>
              <a:ext cx="4967413" cy="0"/>
            </a:xfrm>
            <a:prstGeom prst="line">
              <a:avLst/>
            </a:prstGeom>
            <a:noFill/>
            <a:ln w="6350" cap="flat" cmpd="sng" algn="ctr">
              <a:solidFill>
                <a:srgbClr val="000000"/>
              </a:solidFill>
              <a:prstDash val="solid"/>
              <a:miter lim="800000"/>
            </a:ln>
            <a:effectLst/>
          </p:spPr>
        </p:cxnSp>
        <p:sp>
          <p:nvSpPr>
            <p:cNvPr id="65" name="TextBox 46">
              <a:extLst>
                <a:ext uri="{FF2B5EF4-FFF2-40B4-BE49-F238E27FC236}">
                  <a16:creationId xmlns="" xmlns:a16="http://schemas.microsoft.com/office/drawing/2014/main" id="{E4CE6DA9-C6A9-4FCE-B4B3-E44E6D049965}"/>
                </a:ext>
              </a:extLst>
            </p:cNvPr>
            <p:cNvSpPr txBox="1"/>
            <p:nvPr/>
          </p:nvSpPr>
          <p:spPr>
            <a:xfrm>
              <a:off x="2041669" y="6254077"/>
              <a:ext cx="8924600" cy="2954656"/>
            </a:xfrm>
            <a:prstGeom prst="rect">
              <a:avLst/>
            </a:prstGeom>
            <a:noFill/>
          </p:spPr>
          <p:txBody>
            <a:bodyPr wrap="square" rtlCol="0">
              <a:spAutoFit/>
            </a:bodyPr>
            <a:lstStyle/>
            <a:p>
              <a:pPr defTabSz="914217">
                <a:lnSpc>
                  <a:spcPct val="150000"/>
                </a:lnSpc>
                <a:defRPr/>
              </a:pPr>
              <a:r>
                <a:rPr lang="zh-CN" altLang="en-US" sz="1000" kern="0" dirty="0">
                  <a:solidFill>
                    <a:srgbClr val="4F4D50"/>
                  </a:solidFill>
                  <a:latin typeface="方正黑体简体" panose="02010601030101010101" pitchFamily="2" charset="-122"/>
                  <a:ea typeface="方正黑体简体" panose="02010601030101010101" pitchFamily="2" charset="-122"/>
                  <a:cs typeface="Lato Light" charset="0"/>
                </a:rPr>
                <a:t>团队是指拥有共同目标，并且具有不同能力的一小群人有意识的协调行为或力的系统，这群人就如同人的五官一样，共同协作维持一个人的生存，缺一不可。</a:t>
              </a:r>
              <a:endParaRPr lang="en-US" altLang="zh-CN" sz="1000" kern="0" dirty="0">
                <a:solidFill>
                  <a:srgbClr val="4F4D50"/>
                </a:solidFill>
                <a:latin typeface="方正黑体简体" panose="02010601030101010101" pitchFamily="2" charset="-122"/>
                <a:ea typeface="方正黑体简体" panose="02010601030101010101" pitchFamily="2" charset="-122"/>
                <a:cs typeface="Lato Light" charset="0"/>
              </a:endParaRPr>
            </a:p>
            <a:p>
              <a:pPr defTabSz="914217">
                <a:lnSpc>
                  <a:spcPct val="150000"/>
                </a:lnSpc>
                <a:defRPr/>
              </a:pPr>
              <a:r>
                <a:rPr lang="zh-CN" altLang="en-US" sz="1000" kern="0" dirty="0">
                  <a:solidFill>
                    <a:srgbClr val="4F4D50"/>
                  </a:solidFill>
                  <a:latin typeface="方正黑体简体" panose="02010601030101010101" pitchFamily="2" charset="-122"/>
                  <a:ea typeface="方正黑体简体" panose="02010601030101010101" pitchFamily="2" charset="-122"/>
                  <a:cs typeface="Lato Light" charset="0"/>
                </a:rPr>
                <a:t>我们是一支专业的团队。我们的成员拥有多年的信息安全专业技术背景，来自国内知名安全公司的一线骨干。</a:t>
              </a:r>
            </a:p>
            <a:p>
              <a:pPr defTabSz="914217">
                <a:lnSpc>
                  <a:spcPct val="150000"/>
                </a:lnSpc>
                <a:defRPr/>
              </a:pPr>
              <a:endParaRPr lang="zh-CN" altLang="en-US" sz="1000" kern="0" dirty="0">
                <a:solidFill>
                  <a:srgbClr val="4F4D50"/>
                </a:solidFill>
                <a:latin typeface="方正黑体简体" panose="02010601030101010101" pitchFamily="2" charset="-122"/>
                <a:ea typeface="方正黑体简体" panose="02010601030101010101" pitchFamily="2" charset="-122"/>
                <a:cs typeface="Lato Light" charset="0"/>
              </a:endParaRPr>
            </a:p>
          </p:txBody>
        </p:sp>
        <p:grpSp>
          <p:nvGrpSpPr>
            <p:cNvPr id="66" name="Group 47">
              <a:extLst>
                <a:ext uri="{FF2B5EF4-FFF2-40B4-BE49-F238E27FC236}">
                  <a16:creationId xmlns="" xmlns:a16="http://schemas.microsoft.com/office/drawing/2014/main" id="{B1864E17-57DE-4121-AB42-83B8FF6BD2EF}"/>
                </a:ext>
              </a:extLst>
            </p:cNvPr>
            <p:cNvGrpSpPr/>
            <p:nvPr/>
          </p:nvGrpSpPr>
          <p:grpSpPr>
            <a:xfrm>
              <a:off x="2144587" y="10262889"/>
              <a:ext cx="3060659" cy="600440"/>
              <a:chOff x="5537205" y="12330609"/>
              <a:chExt cx="3060659" cy="600440"/>
            </a:xfrm>
          </p:grpSpPr>
          <p:sp>
            <p:nvSpPr>
              <p:cNvPr id="67" name="Rectangle 48">
                <a:extLst>
                  <a:ext uri="{FF2B5EF4-FFF2-40B4-BE49-F238E27FC236}">
                    <a16:creationId xmlns="" xmlns:a16="http://schemas.microsoft.com/office/drawing/2014/main" id="{5B6DDD61-6FCA-4C4E-9B7C-F3F685EC5F19}"/>
                  </a:ext>
                </a:extLst>
              </p:cNvPr>
              <p:cNvSpPr/>
              <p:nvPr/>
            </p:nvSpPr>
            <p:spPr>
              <a:xfrm>
                <a:off x="5537205" y="12330609"/>
                <a:ext cx="3060659" cy="600440"/>
              </a:xfrm>
              <a:prstGeom prst="rect">
                <a:avLst/>
              </a:prstGeom>
              <a:solidFill>
                <a:srgbClr val="4F4D50"/>
              </a:solidFill>
              <a:ln w="28575" cap="flat" cmpd="sng" algn="ctr">
                <a:noFill/>
                <a:prstDash val="solid"/>
                <a:miter lim="800000"/>
              </a:ln>
              <a:effectLst>
                <a:outerShdw blurRad="254000" dist="63500" dir="2700000" algn="tl" rotWithShape="0">
                  <a:prstClr val="black">
                    <a:alpha val="30000"/>
                  </a:prstClr>
                </a:outerShdw>
              </a:effectLst>
            </p:spPr>
            <p:txBody>
              <a:bodyPr rtlCol="0" anchor="ctr"/>
              <a:lstStyle/>
              <a:p>
                <a:pPr defTabSz="914217">
                  <a:defRPr/>
                </a:pPr>
                <a:endParaRPr lang="en-US" kern="0" dirty="0">
                  <a:solidFill>
                    <a:srgbClr val="4F4D50"/>
                  </a:solidFill>
                  <a:latin typeface="Lato Light"/>
                  <a:ea typeface="Lato Light" charset="0"/>
                  <a:cs typeface="Lato Light" charset="0"/>
                </a:endParaRPr>
              </a:p>
            </p:txBody>
          </p:sp>
          <p:sp>
            <p:nvSpPr>
              <p:cNvPr id="68" name="TextBox 49">
                <a:extLst>
                  <a:ext uri="{FF2B5EF4-FFF2-40B4-BE49-F238E27FC236}">
                    <a16:creationId xmlns="" xmlns:a16="http://schemas.microsoft.com/office/drawing/2014/main" id="{6849E595-AC76-43A1-9F95-5B3FF0B83C61}"/>
                  </a:ext>
                </a:extLst>
              </p:cNvPr>
              <p:cNvSpPr txBox="1"/>
              <p:nvPr/>
            </p:nvSpPr>
            <p:spPr>
              <a:xfrm>
                <a:off x="5669747" y="12399997"/>
                <a:ext cx="2795575" cy="461664"/>
              </a:xfrm>
              <a:prstGeom prst="rect">
                <a:avLst/>
              </a:prstGeom>
              <a:noFill/>
            </p:spPr>
            <p:txBody>
              <a:bodyPr wrap="square" rtlCol="0">
                <a:spAutoFit/>
              </a:bodyPr>
              <a:lstStyle/>
              <a:p>
                <a:pPr algn="ctr" defTabSz="914217">
                  <a:defRPr/>
                </a:pPr>
                <a:r>
                  <a:rPr lang="en-US" sz="900" b="1" kern="0" spc="150" dirty="0">
                    <a:solidFill>
                      <a:schemeClr val="bg1"/>
                    </a:solidFill>
                    <a:ea typeface="Montserrat" charset="0"/>
                    <a:cs typeface="Montserrat" charset="0"/>
                  </a:rPr>
                  <a:t>LEARN MORE</a:t>
                </a:r>
              </a:p>
            </p:txBody>
          </p:sp>
        </p:grpSp>
        <p:sp>
          <p:nvSpPr>
            <p:cNvPr id="36" name="TextBox 43">
              <a:extLst>
                <a:ext uri="{FF2B5EF4-FFF2-40B4-BE49-F238E27FC236}">
                  <a16:creationId xmlns="" xmlns:a16="http://schemas.microsoft.com/office/drawing/2014/main" id="{1CF57D19-35D7-4A9D-AAF0-6AFE18F5066A}"/>
                </a:ext>
              </a:extLst>
            </p:cNvPr>
            <p:cNvSpPr txBox="1"/>
            <p:nvPr/>
          </p:nvSpPr>
          <p:spPr>
            <a:xfrm>
              <a:off x="1916409" y="2326363"/>
              <a:ext cx="10076270" cy="1292662"/>
            </a:xfrm>
            <a:prstGeom prst="rect">
              <a:avLst/>
            </a:prstGeom>
            <a:noFill/>
          </p:spPr>
          <p:txBody>
            <a:bodyPr wrap="square" rtlCol="0">
              <a:spAutoFit/>
            </a:bodyPr>
            <a:lstStyle/>
            <a:p>
              <a:pPr defTabSz="914217">
                <a:defRPr/>
              </a:pPr>
              <a:r>
                <a:rPr lang="zh-CN" altLang="en-US" sz="3600" b="1" kern="0" spc="300" dirty="0">
                  <a:solidFill>
                    <a:srgbClr val="4F4D50"/>
                  </a:solidFill>
                  <a:ea typeface="Montserrat" charset="0"/>
                  <a:cs typeface="Montserrat" charset="0"/>
                </a:rPr>
                <a:t>团队成员</a:t>
              </a:r>
              <a:endParaRPr lang="en-US" sz="3600" b="1" kern="0" spc="300" dirty="0">
                <a:solidFill>
                  <a:srgbClr val="4F4D50"/>
                </a:solidFill>
                <a:ea typeface="Montserrat" charset="0"/>
                <a:cs typeface="Montserrat" charset="0"/>
              </a:endParaRPr>
            </a:p>
          </p:txBody>
        </p:sp>
      </p:grpSp>
      <p:pic>
        <p:nvPicPr>
          <p:cNvPr id="69" name="图片占位符 25">
            <a:extLst>
              <a:ext uri="{FF2B5EF4-FFF2-40B4-BE49-F238E27FC236}">
                <a16:creationId xmlns="" xmlns:a16="http://schemas.microsoft.com/office/drawing/2014/main" id="{B17FFC86-2B72-4E72-A9AB-56456E46907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9900754" y="1492455"/>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0" name="图片占位符 12">
            <a:extLst>
              <a:ext uri="{FF2B5EF4-FFF2-40B4-BE49-F238E27FC236}">
                <a16:creationId xmlns="" xmlns:a16="http://schemas.microsoft.com/office/drawing/2014/main" id="{23042562-4FF7-4DE9-947E-67DB15BE098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5864349" y="1482221"/>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1" name="图片占位符 28">
            <a:extLst>
              <a:ext uri="{FF2B5EF4-FFF2-40B4-BE49-F238E27FC236}">
                <a16:creationId xmlns="" xmlns:a16="http://schemas.microsoft.com/office/drawing/2014/main" id="{28477387-66C3-4714-817E-7963E66B92B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5864349" y="3910837"/>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2" name="图片占位符 30">
            <a:extLst>
              <a:ext uri="{FF2B5EF4-FFF2-40B4-BE49-F238E27FC236}">
                <a16:creationId xmlns="" xmlns:a16="http://schemas.microsoft.com/office/drawing/2014/main" id="{1A7F00C6-4141-4586-8F61-396364D1EC82}"/>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a:xfrm>
            <a:off x="7887097" y="3910837"/>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3" name="图片占位符 32">
            <a:extLst>
              <a:ext uri="{FF2B5EF4-FFF2-40B4-BE49-F238E27FC236}">
                <a16:creationId xmlns="" xmlns:a16="http://schemas.microsoft.com/office/drawing/2014/main" id="{9D2E12CA-3FEB-4127-AB3F-880C593151BA}"/>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a:xfrm>
            <a:off x="9900754" y="3921071"/>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4" name="图片占位符 22">
            <a:extLst>
              <a:ext uri="{FF2B5EF4-FFF2-40B4-BE49-F238E27FC236}">
                <a16:creationId xmlns="" xmlns:a16="http://schemas.microsoft.com/office/drawing/2014/main" id="{0A394502-A5F9-40EC-8F62-C57FF8BA1FAB}"/>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a:xfrm>
            <a:off x="7887097" y="1482221"/>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85" name="图片 84">
            <a:extLst>
              <a:ext uri="{FF2B5EF4-FFF2-40B4-BE49-F238E27FC236}">
                <a16:creationId xmlns="" xmlns:a16="http://schemas.microsoft.com/office/drawing/2014/main" id="{984CFD15-5938-4BA4-AA3A-B90AA6FFCD8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86" name="TextBox 6">
            <a:extLst>
              <a:ext uri="{FF2B5EF4-FFF2-40B4-BE49-F238E27FC236}">
                <a16:creationId xmlns="" xmlns:a16="http://schemas.microsoft.com/office/drawing/2014/main" id="{8083E77C-E488-400A-8503-359C6655BD40}"/>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7" name="TextBox 7">
            <a:extLst>
              <a:ext uri="{FF2B5EF4-FFF2-40B4-BE49-F238E27FC236}">
                <a16:creationId xmlns="" xmlns:a16="http://schemas.microsoft.com/office/drawing/2014/main" id="{BAF49D56-8FCD-4804-8411-594F1BC85F38}"/>
              </a:ext>
            </a:extLst>
          </p:cNvPr>
          <p:cNvSpPr txBox="1"/>
          <p:nvPr/>
        </p:nvSpPr>
        <p:spPr>
          <a:xfrm>
            <a:off x="539983" y="440281"/>
            <a:ext cx="1723549"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公司与团队</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38661759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300" fill="hold"/>
                                        <p:tgtEl>
                                          <p:spTgt spid="85"/>
                                        </p:tgtEl>
                                        <p:attrNameLst>
                                          <p:attrName>ppt_x</p:attrName>
                                        </p:attrNameLst>
                                      </p:cBhvr>
                                      <p:tavLst>
                                        <p:tav tm="0">
                                          <p:val>
                                            <p:strVal val="0-#ppt_w/2"/>
                                          </p:val>
                                        </p:tav>
                                        <p:tav tm="100000">
                                          <p:val>
                                            <p:strVal val="#ppt_x"/>
                                          </p:val>
                                        </p:tav>
                                      </p:tavLst>
                                    </p:anim>
                                    <p:anim calcmode="lin" valueType="num">
                                      <p:cBhvr additive="base">
                                        <p:cTn id="8" dur="300" fill="hold"/>
                                        <p:tgtEl>
                                          <p:spTgt spid="8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300" fill="hold"/>
                                        <p:tgtEl>
                                          <p:spTgt spid="86"/>
                                        </p:tgtEl>
                                        <p:attrNameLst>
                                          <p:attrName>ppt_x</p:attrName>
                                        </p:attrNameLst>
                                      </p:cBhvr>
                                      <p:tavLst>
                                        <p:tav tm="0">
                                          <p:val>
                                            <p:strVal val="0-#ppt_w/2"/>
                                          </p:val>
                                        </p:tav>
                                        <p:tav tm="100000">
                                          <p:val>
                                            <p:strVal val="#ppt_x"/>
                                          </p:val>
                                        </p:tav>
                                      </p:tavLst>
                                    </p:anim>
                                    <p:anim calcmode="lin" valueType="num">
                                      <p:cBhvr additive="base">
                                        <p:cTn id="12" dur="300" fill="hold"/>
                                        <p:tgtEl>
                                          <p:spTgt spid="8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87"/>
                                        </p:tgtEl>
                                        <p:attrNameLst>
                                          <p:attrName>style.visibility</p:attrName>
                                        </p:attrNameLst>
                                      </p:cBhvr>
                                      <p:to>
                                        <p:strVal val="visible"/>
                                      </p:to>
                                    </p:set>
                                    <p:anim calcmode="lin" valueType="num">
                                      <p:cBhvr additive="base">
                                        <p:cTn id="15" dur="300" fill="hold"/>
                                        <p:tgtEl>
                                          <p:spTgt spid="87"/>
                                        </p:tgtEl>
                                        <p:attrNameLst>
                                          <p:attrName>ppt_x</p:attrName>
                                        </p:attrNameLst>
                                      </p:cBhvr>
                                      <p:tavLst>
                                        <p:tav tm="0">
                                          <p:val>
                                            <p:strVal val="0-#ppt_w/2"/>
                                          </p:val>
                                        </p:tav>
                                        <p:tav tm="100000">
                                          <p:val>
                                            <p:strVal val="#ppt_x"/>
                                          </p:val>
                                        </p:tav>
                                      </p:tavLst>
                                    </p:anim>
                                    <p:anim calcmode="lin" valueType="num">
                                      <p:cBhvr additive="base">
                                        <p:cTn id="16" dur="300" fill="hold"/>
                                        <p:tgtEl>
                                          <p:spTgt spid="87"/>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2" presetClass="entr" presetSubtype="1" fill="hold" nodeType="after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up)">
                                      <p:cBhvr>
                                        <p:cTn id="20" dur="500"/>
                                        <p:tgtEl>
                                          <p:spTgt spid="61"/>
                                        </p:tgtEl>
                                      </p:cBhvr>
                                    </p:animEffect>
                                  </p:childTnLst>
                                </p:cTn>
                              </p:par>
                            </p:childTnLst>
                          </p:cTn>
                        </p:par>
                        <p:par>
                          <p:cTn id="21" fill="hold">
                            <p:stCondLst>
                              <p:cond delay="1100"/>
                            </p:stCondLst>
                            <p:childTnLst>
                              <p:par>
                                <p:cTn id="22" presetID="53" presetClass="entr" presetSubtype="16" fill="hold" nodeType="afterEffect">
                                  <p:stCondLst>
                                    <p:cond delay="0"/>
                                  </p:stCondLst>
                                  <p:childTnLst>
                                    <p:set>
                                      <p:cBhvr>
                                        <p:cTn id="23" dur="1" fill="hold">
                                          <p:stCondLst>
                                            <p:cond delay="0"/>
                                          </p:stCondLst>
                                        </p:cTn>
                                        <p:tgtEl>
                                          <p:spTgt spid="70"/>
                                        </p:tgtEl>
                                        <p:attrNameLst>
                                          <p:attrName>style.visibility</p:attrName>
                                        </p:attrNameLst>
                                      </p:cBhvr>
                                      <p:to>
                                        <p:strVal val="visible"/>
                                      </p:to>
                                    </p:set>
                                    <p:anim calcmode="lin" valueType="num">
                                      <p:cBhvr>
                                        <p:cTn id="24" dur="500" fill="hold"/>
                                        <p:tgtEl>
                                          <p:spTgt spid="70"/>
                                        </p:tgtEl>
                                        <p:attrNameLst>
                                          <p:attrName>ppt_w</p:attrName>
                                        </p:attrNameLst>
                                      </p:cBhvr>
                                      <p:tavLst>
                                        <p:tav tm="0">
                                          <p:val>
                                            <p:fltVal val="0"/>
                                          </p:val>
                                        </p:tav>
                                        <p:tav tm="100000">
                                          <p:val>
                                            <p:strVal val="#ppt_w"/>
                                          </p:val>
                                        </p:tav>
                                      </p:tavLst>
                                    </p:anim>
                                    <p:anim calcmode="lin" valueType="num">
                                      <p:cBhvr>
                                        <p:cTn id="25" dur="500" fill="hold"/>
                                        <p:tgtEl>
                                          <p:spTgt spid="70"/>
                                        </p:tgtEl>
                                        <p:attrNameLst>
                                          <p:attrName>ppt_h</p:attrName>
                                        </p:attrNameLst>
                                      </p:cBhvr>
                                      <p:tavLst>
                                        <p:tav tm="0">
                                          <p:val>
                                            <p:fltVal val="0"/>
                                          </p:val>
                                        </p:tav>
                                        <p:tav tm="100000">
                                          <p:val>
                                            <p:strVal val="#ppt_h"/>
                                          </p:val>
                                        </p:tav>
                                      </p:tavLst>
                                    </p:anim>
                                    <p:animEffect transition="in" filter="fade">
                                      <p:cBhvr>
                                        <p:cTn id="26" dur="500"/>
                                        <p:tgtEl>
                                          <p:spTgt spid="70"/>
                                        </p:tgtEl>
                                      </p:cBhvr>
                                    </p:animEffect>
                                  </p:childTnLst>
                                </p:cTn>
                              </p:par>
                              <p:par>
                                <p:cTn id="27" presetID="53" presetClass="entr" presetSubtype="16" fill="hold" nodeType="withEffect">
                                  <p:stCondLst>
                                    <p:cond delay="250"/>
                                  </p:stCondLst>
                                  <p:childTnLst>
                                    <p:set>
                                      <p:cBhvr>
                                        <p:cTn id="28" dur="1" fill="hold">
                                          <p:stCondLst>
                                            <p:cond delay="0"/>
                                          </p:stCondLst>
                                        </p:cTn>
                                        <p:tgtEl>
                                          <p:spTgt spid="74"/>
                                        </p:tgtEl>
                                        <p:attrNameLst>
                                          <p:attrName>style.visibility</p:attrName>
                                        </p:attrNameLst>
                                      </p:cBhvr>
                                      <p:to>
                                        <p:strVal val="visible"/>
                                      </p:to>
                                    </p:set>
                                    <p:anim calcmode="lin" valueType="num">
                                      <p:cBhvr>
                                        <p:cTn id="29" dur="500" fill="hold"/>
                                        <p:tgtEl>
                                          <p:spTgt spid="74"/>
                                        </p:tgtEl>
                                        <p:attrNameLst>
                                          <p:attrName>ppt_w</p:attrName>
                                        </p:attrNameLst>
                                      </p:cBhvr>
                                      <p:tavLst>
                                        <p:tav tm="0">
                                          <p:val>
                                            <p:fltVal val="0"/>
                                          </p:val>
                                        </p:tav>
                                        <p:tav tm="100000">
                                          <p:val>
                                            <p:strVal val="#ppt_w"/>
                                          </p:val>
                                        </p:tav>
                                      </p:tavLst>
                                    </p:anim>
                                    <p:anim calcmode="lin" valueType="num">
                                      <p:cBhvr>
                                        <p:cTn id="30" dur="500" fill="hold"/>
                                        <p:tgtEl>
                                          <p:spTgt spid="74"/>
                                        </p:tgtEl>
                                        <p:attrNameLst>
                                          <p:attrName>ppt_h</p:attrName>
                                        </p:attrNameLst>
                                      </p:cBhvr>
                                      <p:tavLst>
                                        <p:tav tm="0">
                                          <p:val>
                                            <p:fltVal val="0"/>
                                          </p:val>
                                        </p:tav>
                                        <p:tav tm="100000">
                                          <p:val>
                                            <p:strVal val="#ppt_h"/>
                                          </p:val>
                                        </p:tav>
                                      </p:tavLst>
                                    </p:anim>
                                    <p:animEffect transition="in" filter="fade">
                                      <p:cBhvr>
                                        <p:cTn id="31" dur="500"/>
                                        <p:tgtEl>
                                          <p:spTgt spid="74"/>
                                        </p:tgtEl>
                                      </p:cBhvr>
                                    </p:animEffect>
                                  </p:childTnLst>
                                </p:cTn>
                              </p:par>
                              <p:par>
                                <p:cTn id="32" presetID="53" presetClass="entr" presetSubtype="16" fill="hold" nodeType="withEffect">
                                  <p:stCondLst>
                                    <p:cond delay="500"/>
                                  </p:stCondLst>
                                  <p:childTnLst>
                                    <p:set>
                                      <p:cBhvr>
                                        <p:cTn id="33" dur="1" fill="hold">
                                          <p:stCondLst>
                                            <p:cond delay="0"/>
                                          </p:stCondLst>
                                        </p:cTn>
                                        <p:tgtEl>
                                          <p:spTgt spid="69"/>
                                        </p:tgtEl>
                                        <p:attrNameLst>
                                          <p:attrName>style.visibility</p:attrName>
                                        </p:attrNameLst>
                                      </p:cBhvr>
                                      <p:to>
                                        <p:strVal val="visible"/>
                                      </p:to>
                                    </p:set>
                                    <p:anim calcmode="lin" valueType="num">
                                      <p:cBhvr>
                                        <p:cTn id="34" dur="500" fill="hold"/>
                                        <p:tgtEl>
                                          <p:spTgt spid="69"/>
                                        </p:tgtEl>
                                        <p:attrNameLst>
                                          <p:attrName>ppt_w</p:attrName>
                                        </p:attrNameLst>
                                      </p:cBhvr>
                                      <p:tavLst>
                                        <p:tav tm="0">
                                          <p:val>
                                            <p:fltVal val="0"/>
                                          </p:val>
                                        </p:tav>
                                        <p:tav tm="100000">
                                          <p:val>
                                            <p:strVal val="#ppt_w"/>
                                          </p:val>
                                        </p:tav>
                                      </p:tavLst>
                                    </p:anim>
                                    <p:anim calcmode="lin" valueType="num">
                                      <p:cBhvr>
                                        <p:cTn id="35" dur="500" fill="hold"/>
                                        <p:tgtEl>
                                          <p:spTgt spid="69"/>
                                        </p:tgtEl>
                                        <p:attrNameLst>
                                          <p:attrName>ppt_h</p:attrName>
                                        </p:attrNameLst>
                                      </p:cBhvr>
                                      <p:tavLst>
                                        <p:tav tm="0">
                                          <p:val>
                                            <p:fltVal val="0"/>
                                          </p:val>
                                        </p:tav>
                                        <p:tav tm="100000">
                                          <p:val>
                                            <p:strVal val="#ppt_h"/>
                                          </p:val>
                                        </p:tav>
                                      </p:tavLst>
                                    </p:anim>
                                    <p:animEffect transition="in" filter="fade">
                                      <p:cBhvr>
                                        <p:cTn id="36" dur="500"/>
                                        <p:tgtEl>
                                          <p:spTgt spid="69"/>
                                        </p:tgtEl>
                                      </p:cBhvr>
                                    </p:animEffect>
                                  </p:childTnLst>
                                </p:cTn>
                              </p:par>
                              <p:par>
                                <p:cTn id="37" presetID="53" presetClass="entr" presetSubtype="16" fill="hold" nodeType="withEffect">
                                  <p:stCondLst>
                                    <p:cond delay="750"/>
                                  </p:stCondLst>
                                  <p:childTnLst>
                                    <p:set>
                                      <p:cBhvr>
                                        <p:cTn id="38" dur="1" fill="hold">
                                          <p:stCondLst>
                                            <p:cond delay="0"/>
                                          </p:stCondLst>
                                        </p:cTn>
                                        <p:tgtEl>
                                          <p:spTgt spid="71"/>
                                        </p:tgtEl>
                                        <p:attrNameLst>
                                          <p:attrName>style.visibility</p:attrName>
                                        </p:attrNameLst>
                                      </p:cBhvr>
                                      <p:to>
                                        <p:strVal val="visible"/>
                                      </p:to>
                                    </p:set>
                                    <p:anim calcmode="lin" valueType="num">
                                      <p:cBhvr>
                                        <p:cTn id="39" dur="500" fill="hold"/>
                                        <p:tgtEl>
                                          <p:spTgt spid="71"/>
                                        </p:tgtEl>
                                        <p:attrNameLst>
                                          <p:attrName>ppt_w</p:attrName>
                                        </p:attrNameLst>
                                      </p:cBhvr>
                                      <p:tavLst>
                                        <p:tav tm="0">
                                          <p:val>
                                            <p:fltVal val="0"/>
                                          </p:val>
                                        </p:tav>
                                        <p:tav tm="100000">
                                          <p:val>
                                            <p:strVal val="#ppt_w"/>
                                          </p:val>
                                        </p:tav>
                                      </p:tavLst>
                                    </p:anim>
                                    <p:anim calcmode="lin" valueType="num">
                                      <p:cBhvr>
                                        <p:cTn id="40" dur="500" fill="hold"/>
                                        <p:tgtEl>
                                          <p:spTgt spid="71"/>
                                        </p:tgtEl>
                                        <p:attrNameLst>
                                          <p:attrName>ppt_h</p:attrName>
                                        </p:attrNameLst>
                                      </p:cBhvr>
                                      <p:tavLst>
                                        <p:tav tm="0">
                                          <p:val>
                                            <p:fltVal val="0"/>
                                          </p:val>
                                        </p:tav>
                                        <p:tav tm="100000">
                                          <p:val>
                                            <p:strVal val="#ppt_h"/>
                                          </p:val>
                                        </p:tav>
                                      </p:tavLst>
                                    </p:anim>
                                    <p:animEffect transition="in" filter="fade">
                                      <p:cBhvr>
                                        <p:cTn id="41" dur="500"/>
                                        <p:tgtEl>
                                          <p:spTgt spid="71"/>
                                        </p:tgtEl>
                                      </p:cBhvr>
                                    </p:animEffect>
                                  </p:childTnLst>
                                </p:cTn>
                              </p:par>
                              <p:par>
                                <p:cTn id="42" presetID="53" presetClass="entr" presetSubtype="16" fill="hold" nodeType="withEffect">
                                  <p:stCondLst>
                                    <p:cond delay="1000"/>
                                  </p:stCondLst>
                                  <p:childTnLst>
                                    <p:set>
                                      <p:cBhvr>
                                        <p:cTn id="43" dur="1" fill="hold">
                                          <p:stCondLst>
                                            <p:cond delay="0"/>
                                          </p:stCondLst>
                                        </p:cTn>
                                        <p:tgtEl>
                                          <p:spTgt spid="72"/>
                                        </p:tgtEl>
                                        <p:attrNameLst>
                                          <p:attrName>style.visibility</p:attrName>
                                        </p:attrNameLst>
                                      </p:cBhvr>
                                      <p:to>
                                        <p:strVal val="visible"/>
                                      </p:to>
                                    </p:set>
                                    <p:anim calcmode="lin" valueType="num">
                                      <p:cBhvr>
                                        <p:cTn id="44" dur="500" fill="hold"/>
                                        <p:tgtEl>
                                          <p:spTgt spid="72"/>
                                        </p:tgtEl>
                                        <p:attrNameLst>
                                          <p:attrName>ppt_w</p:attrName>
                                        </p:attrNameLst>
                                      </p:cBhvr>
                                      <p:tavLst>
                                        <p:tav tm="0">
                                          <p:val>
                                            <p:fltVal val="0"/>
                                          </p:val>
                                        </p:tav>
                                        <p:tav tm="100000">
                                          <p:val>
                                            <p:strVal val="#ppt_w"/>
                                          </p:val>
                                        </p:tav>
                                      </p:tavLst>
                                    </p:anim>
                                    <p:anim calcmode="lin" valueType="num">
                                      <p:cBhvr>
                                        <p:cTn id="45" dur="500" fill="hold"/>
                                        <p:tgtEl>
                                          <p:spTgt spid="72"/>
                                        </p:tgtEl>
                                        <p:attrNameLst>
                                          <p:attrName>ppt_h</p:attrName>
                                        </p:attrNameLst>
                                      </p:cBhvr>
                                      <p:tavLst>
                                        <p:tav tm="0">
                                          <p:val>
                                            <p:fltVal val="0"/>
                                          </p:val>
                                        </p:tav>
                                        <p:tav tm="100000">
                                          <p:val>
                                            <p:strVal val="#ppt_h"/>
                                          </p:val>
                                        </p:tav>
                                      </p:tavLst>
                                    </p:anim>
                                    <p:animEffect transition="in" filter="fade">
                                      <p:cBhvr>
                                        <p:cTn id="46" dur="500"/>
                                        <p:tgtEl>
                                          <p:spTgt spid="72"/>
                                        </p:tgtEl>
                                      </p:cBhvr>
                                    </p:animEffect>
                                  </p:childTnLst>
                                </p:cTn>
                              </p:par>
                              <p:par>
                                <p:cTn id="47" presetID="53" presetClass="entr" presetSubtype="16" fill="hold" nodeType="withEffect">
                                  <p:stCondLst>
                                    <p:cond delay="1250"/>
                                  </p:stCondLst>
                                  <p:childTnLst>
                                    <p:set>
                                      <p:cBhvr>
                                        <p:cTn id="48" dur="1" fill="hold">
                                          <p:stCondLst>
                                            <p:cond delay="0"/>
                                          </p:stCondLst>
                                        </p:cTn>
                                        <p:tgtEl>
                                          <p:spTgt spid="73"/>
                                        </p:tgtEl>
                                        <p:attrNameLst>
                                          <p:attrName>style.visibility</p:attrName>
                                        </p:attrNameLst>
                                      </p:cBhvr>
                                      <p:to>
                                        <p:strVal val="visible"/>
                                      </p:to>
                                    </p:set>
                                    <p:anim calcmode="lin" valueType="num">
                                      <p:cBhvr>
                                        <p:cTn id="49" dur="500" fill="hold"/>
                                        <p:tgtEl>
                                          <p:spTgt spid="73"/>
                                        </p:tgtEl>
                                        <p:attrNameLst>
                                          <p:attrName>ppt_w</p:attrName>
                                        </p:attrNameLst>
                                      </p:cBhvr>
                                      <p:tavLst>
                                        <p:tav tm="0">
                                          <p:val>
                                            <p:fltVal val="0"/>
                                          </p:val>
                                        </p:tav>
                                        <p:tav tm="100000">
                                          <p:val>
                                            <p:strVal val="#ppt_w"/>
                                          </p:val>
                                        </p:tav>
                                      </p:tavLst>
                                    </p:anim>
                                    <p:anim calcmode="lin" valueType="num">
                                      <p:cBhvr>
                                        <p:cTn id="50" dur="500" fill="hold"/>
                                        <p:tgtEl>
                                          <p:spTgt spid="73"/>
                                        </p:tgtEl>
                                        <p:attrNameLst>
                                          <p:attrName>ppt_h</p:attrName>
                                        </p:attrNameLst>
                                      </p:cBhvr>
                                      <p:tavLst>
                                        <p:tav tm="0">
                                          <p:val>
                                            <p:fltVal val="0"/>
                                          </p:val>
                                        </p:tav>
                                        <p:tav tm="100000">
                                          <p:val>
                                            <p:strVal val="#ppt_h"/>
                                          </p:val>
                                        </p:tav>
                                      </p:tavLst>
                                    </p:anim>
                                    <p:animEffect transition="in" filter="fade">
                                      <p:cBhvr>
                                        <p:cTn id="51" dur="500"/>
                                        <p:tgtEl>
                                          <p:spTgt spid="73"/>
                                        </p:tgtEl>
                                      </p:cBhvr>
                                    </p:animEffect>
                                  </p:childTnLst>
                                </p:cTn>
                              </p:par>
                              <p:par>
                                <p:cTn id="52" presetID="22" presetClass="entr" presetSubtype="1" fill="hold" nodeType="withEffect">
                                  <p:stCondLst>
                                    <p:cond delay="1500"/>
                                  </p:stCondLst>
                                  <p:childTnLst>
                                    <p:set>
                                      <p:cBhvr>
                                        <p:cTn id="53" dur="1" fill="hold">
                                          <p:stCondLst>
                                            <p:cond delay="0"/>
                                          </p:stCondLst>
                                        </p:cTn>
                                        <p:tgtEl>
                                          <p:spTgt spid="43"/>
                                        </p:tgtEl>
                                        <p:attrNameLst>
                                          <p:attrName>style.visibility</p:attrName>
                                        </p:attrNameLst>
                                      </p:cBhvr>
                                      <p:to>
                                        <p:strVal val="visible"/>
                                      </p:to>
                                    </p:set>
                                    <p:animEffect transition="in" filter="wipe(up)">
                                      <p:cBhvr>
                                        <p:cTn id="54" dur="500"/>
                                        <p:tgtEl>
                                          <p:spTgt spid="43"/>
                                        </p:tgtEl>
                                      </p:cBhvr>
                                    </p:animEffect>
                                  </p:childTnLst>
                                </p:cTn>
                              </p:par>
                              <p:par>
                                <p:cTn id="55" presetID="22" presetClass="entr" presetSubtype="1" fill="hold" nodeType="withEffect">
                                  <p:stCondLst>
                                    <p:cond delay="1750"/>
                                  </p:stCondLst>
                                  <p:childTnLst>
                                    <p:set>
                                      <p:cBhvr>
                                        <p:cTn id="56" dur="1" fill="hold">
                                          <p:stCondLst>
                                            <p:cond delay="0"/>
                                          </p:stCondLst>
                                        </p:cTn>
                                        <p:tgtEl>
                                          <p:spTgt spid="46"/>
                                        </p:tgtEl>
                                        <p:attrNameLst>
                                          <p:attrName>style.visibility</p:attrName>
                                        </p:attrNameLst>
                                      </p:cBhvr>
                                      <p:to>
                                        <p:strVal val="visible"/>
                                      </p:to>
                                    </p:set>
                                    <p:animEffect transition="in" filter="wipe(up)">
                                      <p:cBhvr>
                                        <p:cTn id="57" dur="500"/>
                                        <p:tgtEl>
                                          <p:spTgt spid="46"/>
                                        </p:tgtEl>
                                      </p:cBhvr>
                                    </p:animEffect>
                                  </p:childTnLst>
                                </p:cTn>
                              </p:par>
                              <p:par>
                                <p:cTn id="58" presetID="22" presetClass="entr" presetSubtype="1" fill="hold" nodeType="withEffect">
                                  <p:stCondLst>
                                    <p:cond delay="2000"/>
                                  </p:stCondLst>
                                  <p:childTnLst>
                                    <p:set>
                                      <p:cBhvr>
                                        <p:cTn id="59" dur="1" fill="hold">
                                          <p:stCondLst>
                                            <p:cond delay="0"/>
                                          </p:stCondLst>
                                        </p:cTn>
                                        <p:tgtEl>
                                          <p:spTgt spid="49"/>
                                        </p:tgtEl>
                                        <p:attrNameLst>
                                          <p:attrName>style.visibility</p:attrName>
                                        </p:attrNameLst>
                                      </p:cBhvr>
                                      <p:to>
                                        <p:strVal val="visible"/>
                                      </p:to>
                                    </p:set>
                                    <p:animEffect transition="in" filter="wipe(up)">
                                      <p:cBhvr>
                                        <p:cTn id="60" dur="500"/>
                                        <p:tgtEl>
                                          <p:spTgt spid="49"/>
                                        </p:tgtEl>
                                      </p:cBhvr>
                                    </p:animEffect>
                                  </p:childTnLst>
                                </p:cTn>
                              </p:par>
                              <p:par>
                                <p:cTn id="61" presetID="22" presetClass="entr" presetSubtype="1" fill="hold" nodeType="withEffect">
                                  <p:stCondLst>
                                    <p:cond delay="2250"/>
                                  </p:stCondLst>
                                  <p:childTnLst>
                                    <p:set>
                                      <p:cBhvr>
                                        <p:cTn id="62" dur="1" fill="hold">
                                          <p:stCondLst>
                                            <p:cond delay="0"/>
                                          </p:stCondLst>
                                        </p:cTn>
                                        <p:tgtEl>
                                          <p:spTgt spid="52"/>
                                        </p:tgtEl>
                                        <p:attrNameLst>
                                          <p:attrName>style.visibility</p:attrName>
                                        </p:attrNameLst>
                                      </p:cBhvr>
                                      <p:to>
                                        <p:strVal val="visible"/>
                                      </p:to>
                                    </p:set>
                                    <p:animEffect transition="in" filter="wipe(up)">
                                      <p:cBhvr>
                                        <p:cTn id="63" dur="500"/>
                                        <p:tgtEl>
                                          <p:spTgt spid="52"/>
                                        </p:tgtEl>
                                      </p:cBhvr>
                                    </p:animEffect>
                                  </p:childTnLst>
                                </p:cTn>
                              </p:par>
                              <p:par>
                                <p:cTn id="64" presetID="22" presetClass="entr" presetSubtype="1" fill="hold" nodeType="withEffect">
                                  <p:stCondLst>
                                    <p:cond delay="2500"/>
                                  </p:stCondLst>
                                  <p:childTnLst>
                                    <p:set>
                                      <p:cBhvr>
                                        <p:cTn id="65" dur="1" fill="hold">
                                          <p:stCondLst>
                                            <p:cond delay="0"/>
                                          </p:stCondLst>
                                        </p:cTn>
                                        <p:tgtEl>
                                          <p:spTgt spid="55"/>
                                        </p:tgtEl>
                                        <p:attrNameLst>
                                          <p:attrName>style.visibility</p:attrName>
                                        </p:attrNameLst>
                                      </p:cBhvr>
                                      <p:to>
                                        <p:strVal val="visible"/>
                                      </p:to>
                                    </p:set>
                                    <p:animEffect transition="in" filter="wipe(up)">
                                      <p:cBhvr>
                                        <p:cTn id="66" dur="500"/>
                                        <p:tgtEl>
                                          <p:spTgt spid="55"/>
                                        </p:tgtEl>
                                      </p:cBhvr>
                                    </p:animEffect>
                                  </p:childTnLst>
                                </p:cTn>
                              </p:par>
                              <p:par>
                                <p:cTn id="67" presetID="22" presetClass="entr" presetSubtype="1" fill="hold" nodeType="withEffect">
                                  <p:stCondLst>
                                    <p:cond delay="2750"/>
                                  </p:stCondLst>
                                  <p:childTnLst>
                                    <p:set>
                                      <p:cBhvr>
                                        <p:cTn id="68" dur="1" fill="hold">
                                          <p:stCondLst>
                                            <p:cond delay="0"/>
                                          </p:stCondLst>
                                        </p:cTn>
                                        <p:tgtEl>
                                          <p:spTgt spid="58"/>
                                        </p:tgtEl>
                                        <p:attrNameLst>
                                          <p:attrName>style.visibility</p:attrName>
                                        </p:attrNameLst>
                                      </p:cBhvr>
                                      <p:to>
                                        <p:strVal val="visible"/>
                                      </p:to>
                                    </p:set>
                                    <p:animEffect transition="in" filter="wipe(up)">
                                      <p:cBhvr>
                                        <p:cTn id="6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2050489" y="1791572"/>
            <a:ext cx="2214283" cy="2214000"/>
          </a:xfrm>
          <a:custGeom>
            <a:avLst/>
            <a:gdLst>
              <a:gd name="T0" fmla="*/ 610 w 1220"/>
              <a:gd name="T1" fmla="*/ 0 h 1222"/>
              <a:gd name="T2" fmla="*/ 1220 w 1220"/>
              <a:gd name="T3" fmla="*/ 612 h 1222"/>
              <a:gd name="T4" fmla="*/ 610 w 1220"/>
              <a:gd name="T5" fmla="*/ 1222 h 1222"/>
              <a:gd name="T6" fmla="*/ 0 w 1220"/>
              <a:gd name="T7" fmla="*/ 612 h 1222"/>
              <a:gd name="T8" fmla="*/ 610 w 1220"/>
              <a:gd name="T9" fmla="*/ 0 h 1222"/>
            </a:gdLst>
            <a:ahLst/>
            <a:cxnLst>
              <a:cxn ang="0">
                <a:pos x="T0" y="T1"/>
              </a:cxn>
              <a:cxn ang="0">
                <a:pos x="T2" y="T3"/>
              </a:cxn>
              <a:cxn ang="0">
                <a:pos x="T4" y="T5"/>
              </a:cxn>
              <a:cxn ang="0">
                <a:pos x="T6" y="T7"/>
              </a:cxn>
              <a:cxn ang="0">
                <a:pos x="T8" y="T9"/>
              </a:cxn>
            </a:cxnLst>
            <a:rect l="0" t="0" r="r" b="b"/>
            <a:pathLst>
              <a:path w="1220" h="1222">
                <a:moveTo>
                  <a:pt x="610" y="0"/>
                </a:moveTo>
                <a:lnTo>
                  <a:pt x="1220" y="612"/>
                </a:lnTo>
                <a:lnTo>
                  <a:pt x="610" y="1222"/>
                </a:lnTo>
                <a:lnTo>
                  <a:pt x="0" y="612"/>
                </a:lnTo>
                <a:lnTo>
                  <a:pt x="610" y="0"/>
                </a:lnTo>
                <a:close/>
              </a:path>
            </a:pathLst>
          </a:custGeom>
          <a:solidFill>
            <a:srgbClr val="4F4D50"/>
          </a:solidFill>
          <a:ln w="7938" cap="flat">
            <a:noFill/>
            <a:prstDash val="solid"/>
            <a:miter lim="800000"/>
            <a:headEnd/>
            <a:tailEnd/>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1690630" y="2170903"/>
            <a:ext cx="2934000" cy="2934000"/>
          </a:xfrm>
          <a:custGeom>
            <a:avLst/>
            <a:gdLst>
              <a:gd name="T0" fmla="*/ 809 w 1618"/>
              <a:gd name="T1" fmla="*/ 0 h 1617"/>
              <a:gd name="T2" fmla="*/ 1618 w 1618"/>
              <a:gd name="T3" fmla="*/ 809 h 1617"/>
              <a:gd name="T4" fmla="*/ 809 w 1618"/>
              <a:gd name="T5" fmla="*/ 1617 h 1617"/>
              <a:gd name="T6" fmla="*/ 0 w 1618"/>
              <a:gd name="T7" fmla="*/ 809 h 1617"/>
              <a:gd name="T8" fmla="*/ 809 w 1618"/>
              <a:gd name="T9" fmla="*/ 0 h 1617"/>
            </a:gdLst>
            <a:ahLst/>
            <a:cxnLst>
              <a:cxn ang="0">
                <a:pos x="T0" y="T1"/>
              </a:cxn>
              <a:cxn ang="0">
                <a:pos x="T2" y="T3"/>
              </a:cxn>
              <a:cxn ang="0">
                <a:pos x="T4" y="T5"/>
              </a:cxn>
              <a:cxn ang="0">
                <a:pos x="T6" y="T7"/>
              </a:cxn>
              <a:cxn ang="0">
                <a:pos x="T8" y="T9"/>
              </a:cxn>
            </a:cxnLst>
            <a:rect l="0" t="0" r="r" b="b"/>
            <a:pathLst>
              <a:path w="1618" h="1617">
                <a:moveTo>
                  <a:pt x="809" y="0"/>
                </a:moveTo>
                <a:lnTo>
                  <a:pt x="1618" y="809"/>
                </a:lnTo>
                <a:lnTo>
                  <a:pt x="809" y="1617"/>
                </a:lnTo>
                <a:lnTo>
                  <a:pt x="0" y="809"/>
                </a:lnTo>
                <a:lnTo>
                  <a:pt x="809" y="0"/>
                </a:lnTo>
                <a:close/>
              </a:path>
            </a:pathLst>
          </a:custGeom>
          <a:blipFill dpi="0" rotWithShape="1">
            <a:blip r:embed="rId3">
              <a:extLst>
                <a:ext uri="{28A0092B-C50C-407E-A947-70E740481C1C}">
                  <a14:useLocalDpi xmlns:a14="http://schemas.microsoft.com/office/drawing/2010/main" val="0"/>
                </a:ext>
              </a:extLst>
            </a:blip>
            <a:srcRect/>
            <a:stretch>
              <a:fillRect/>
            </a:stretch>
          </a:blipFill>
          <a:ln w="7938" cap="flat">
            <a:noFill/>
            <a:prstDash val="solid"/>
            <a:miter lim="800000"/>
            <a:headEnd/>
            <a:tailEnd/>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5"/>
          <p:cNvSpPr>
            <a:spLocks/>
          </p:cNvSpPr>
          <p:nvPr/>
        </p:nvSpPr>
        <p:spPr bwMode="auto">
          <a:xfrm>
            <a:off x="2935134" y="4817894"/>
            <a:ext cx="444992" cy="444935"/>
          </a:xfrm>
          <a:custGeom>
            <a:avLst/>
            <a:gdLst>
              <a:gd name="T0" fmla="*/ 610 w 1220"/>
              <a:gd name="T1" fmla="*/ 0 h 1222"/>
              <a:gd name="T2" fmla="*/ 1220 w 1220"/>
              <a:gd name="T3" fmla="*/ 612 h 1222"/>
              <a:gd name="T4" fmla="*/ 610 w 1220"/>
              <a:gd name="T5" fmla="*/ 1222 h 1222"/>
              <a:gd name="T6" fmla="*/ 0 w 1220"/>
              <a:gd name="T7" fmla="*/ 612 h 1222"/>
              <a:gd name="T8" fmla="*/ 610 w 1220"/>
              <a:gd name="T9" fmla="*/ 0 h 1222"/>
            </a:gdLst>
            <a:ahLst/>
            <a:cxnLst>
              <a:cxn ang="0">
                <a:pos x="T0" y="T1"/>
              </a:cxn>
              <a:cxn ang="0">
                <a:pos x="T2" y="T3"/>
              </a:cxn>
              <a:cxn ang="0">
                <a:pos x="T4" y="T5"/>
              </a:cxn>
              <a:cxn ang="0">
                <a:pos x="T6" y="T7"/>
              </a:cxn>
              <a:cxn ang="0">
                <a:pos x="T8" y="T9"/>
              </a:cxn>
            </a:cxnLst>
            <a:rect l="0" t="0" r="r" b="b"/>
            <a:pathLst>
              <a:path w="1220" h="1222">
                <a:moveTo>
                  <a:pt x="610" y="0"/>
                </a:moveTo>
                <a:lnTo>
                  <a:pt x="1220" y="612"/>
                </a:lnTo>
                <a:lnTo>
                  <a:pt x="610" y="1222"/>
                </a:lnTo>
                <a:lnTo>
                  <a:pt x="0" y="612"/>
                </a:lnTo>
                <a:lnTo>
                  <a:pt x="610" y="0"/>
                </a:lnTo>
                <a:close/>
              </a:path>
            </a:pathLst>
          </a:custGeom>
          <a:solidFill>
            <a:srgbClr val="C8B08A"/>
          </a:solidFill>
          <a:ln w="7938" cap="flat">
            <a:noFill/>
            <a:prstDash val="solid"/>
            <a:miter lim="800000"/>
            <a:headEnd/>
            <a:tailEnd/>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pic>
        <p:nvPicPr>
          <p:cNvPr id="14" name="图片 13">
            <a:extLst>
              <a:ext uri="{FF2B5EF4-FFF2-40B4-BE49-F238E27FC236}">
                <a16:creationId xmlns="" xmlns:a16="http://schemas.microsoft.com/office/drawing/2014/main" id="{984CFD15-5938-4BA4-AA3A-B90AA6FFCD8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15" name="TextBox 6">
            <a:extLst>
              <a:ext uri="{FF2B5EF4-FFF2-40B4-BE49-F238E27FC236}">
                <a16:creationId xmlns="" xmlns:a16="http://schemas.microsoft.com/office/drawing/2014/main" id="{8083E77C-E488-400A-8503-359C6655BD40}"/>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6" name="TextBox 7">
            <a:extLst>
              <a:ext uri="{FF2B5EF4-FFF2-40B4-BE49-F238E27FC236}">
                <a16:creationId xmlns="" xmlns:a16="http://schemas.microsoft.com/office/drawing/2014/main" id="{BAF49D56-8FCD-4804-8411-594F1BC85F38}"/>
              </a:ext>
            </a:extLst>
          </p:cNvPr>
          <p:cNvSpPr txBox="1"/>
          <p:nvPr/>
        </p:nvSpPr>
        <p:spPr>
          <a:xfrm>
            <a:off x="539983" y="440281"/>
            <a:ext cx="1723549"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公司与团队</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3" name="TextBox 3"/>
          <p:cNvSpPr txBox="1"/>
          <p:nvPr/>
        </p:nvSpPr>
        <p:spPr>
          <a:xfrm>
            <a:off x="6273150" y="1718869"/>
            <a:ext cx="2055713" cy="246221"/>
          </a:xfrm>
          <a:prstGeom prst="rect">
            <a:avLst/>
          </a:prstGeom>
        </p:spPr>
        <p:txBody>
          <a:bodyPr lIns="0" tIns="0" rIns="0" bIns="0" anchor="t">
            <a:spAutoFit/>
          </a:bodyPr>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r>
              <a:rPr lang="zh-CN" altLang="en-US" sz="1600" b="0" dirty="0">
                <a:solidFill>
                  <a:schemeClr val="tx1">
                    <a:lumMod val="75000"/>
                    <a:lumOff val="25000"/>
                  </a:schemeClr>
                </a:solidFill>
              </a:rPr>
              <a:t>职务或头衔</a:t>
            </a:r>
            <a:endParaRPr lang="en-US" altLang="zh-CN" sz="1600" b="0" dirty="0">
              <a:solidFill>
                <a:schemeClr val="tx1">
                  <a:lumMod val="75000"/>
                  <a:lumOff val="25000"/>
                </a:schemeClr>
              </a:solidFill>
            </a:endParaRPr>
          </a:p>
        </p:txBody>
      </p:sp>
      <p:sp>
        <p:nvSpPr>
          <p:cNvPr id="24" name="矩形 23"/>
          <p:cNvSpPr>
            <a:spLocks noChangeArrowheads="1"/>
          </p:cNvSpPr>
          <p:nvPr/>
        </p:nvSpPr>
        <p:spPr bwMode="auto">
          <a:xfrm>
            <a:off x="5530986" y="1703480"/>
            <a:ext cx="1367896" cy="27699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spAutoFit/>
          </a:bodyPr>
          <a:lstStyle/>
          <a:p>
            <a:pPr>
              <a:spcBef>
                <a:spcPct val="0"/>
              </a:spcBef>
            </a:pPr>
            <a:r>
              <a:rPr lang="zh-CN" altLang="en-US" b="1" cap="all" dirty="0">
                <a:solidFill>
                  <a:schemeClr val="tx1">
                    <a:lumMod val="75000"/>
                    <a:lumOff val="25000"/>
                  </a:schemeClr>
                </a:solidFill>
                <a:latin typeface="微软雅黑" pitchFamily="34" charset="-122"/>
                <a:ea typeface="微软雅黑" pitchFamily="34" charset="-122"/>
                <a:cs typeface="+mj-cs"/>
              </a:rPr>
              <a:t>姓名</a:t>
            </a:r>
            <a:endParaRPr lang="en-US" altLang="zh-CN" b="1" cap="all" dirty="0">
              <a:solidFill>
                <a:schemeClr val="tx1">
                  <a:lumMod val="75000"/>
                  <a:lumOff val="25000"/>
                </a:schemeClr>
              </a:solidFill>
              <a:latin typeface="微软雅黑" pitchFamily="34" charset="-122"/>
              <a:ea typeface="微软雅黑" pitchFamily="34" charset="-122"/>
              <a:cs typeface="+mj-cs"/>
            </a:endParaRPr>
          </a:p>
        </p:txBody>
      </p:sp>
      <p:sp>
        <p:nvSpPr>
          <p:cNvPr id="25" name="TextBox 5"/>
          <p:cNvSpPr txBox="1"/>
          <p:nvPr/>
        </p:nvSpPr>
        <p:spPr>
          <a:xfrm>
            <a:off x="5509280" y="2170903"/>
            <a:ext cx="5034386" cy="769441"/>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latin typeface="方正黑体简体" panose="02010601030101010101" pitchFamily="2" charset="-122"/>
                <a:ea typeface="方正黑体简体" panose="02010601030101010101" pitchFamily="2" charset="-122"/>
              </a:rPr>
              <a:t>主要的职业经验在这里输入，将介绍成员的主要经历用简成成员的主要经历用简短的文字员的主要经历用简短的文字短的文字描述，包括成员曾经的任职主要机构有哪些，从业的年份、行业经验等等。</a:t>
            </a:r>
            <a:endParaRPr lang="en-US" altLang="zh-CN" sz="1000" dirty="0">
              <a:latin typeface="方正黑体简体" panose="02010601030101010101" pitchFamily="2" charset="-122"/>
              <a:ea typeface="方正黑体简体" panose="02010601030101010101" pitchFamily="2" charset="-122"/>
            </a:endParaRPr>
          </a:p>
        </p:txBody>
      </p:sp>
      <p:sp>
        <p:nvSpPr>
          <p:cNvPr id="26" name="TextBox 8"/>
          <p:cNvSpPr txBox="1"/>
          <p:nvPr/>
        </p:nvSpPr>
        <p:spPr>
          <a:xfrm>
            <a:off x="5509279" y="4412883"/>
            <a:ext cx="2055713" cy="246221"/>
          </a:xfrm>
          <a:prstGeom prst="rect">
            <a:avLst/>
          </a:prstGeom>
        </p:spPr>
        <p:txBody>
          <a:bodyPr lIns="0" tIns="0" rIns="0" bIns="0" anchor="t">
            <a:spAutoFit/>
          </a:bodyPr>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r>
              <a:rPr lang="zh-CN" altLang="en-US" sz="1600" dirty="0">
                <a:solidFill>
                  <a:schemeClr val="tx1">
                    <a:lumMod val="75000"/>
                    <a:lumOff val="25000"/>
                  </a:schemeClr>
                </a:solidFill>
              </a:rPr>
              <a:t>能力值</a:t>
            </a:r>
            <a:endParaRPr lang="en-US" altLang="zh-CN" sz="1600" dirty="0">
              <a:solidFill>
                <a:schemeClr val="tx1">
                  <a:lumMod val="75000"/>
                  <a:lumOff val="25000"/>
                </a:schemeClr>
              </a:solidFill>
            </a:endParaRPr>
          </a:p>
        </p:txBody>
      </p:sp>
      <p:sp>
        <p:nvSpPr>
          <p:cNvPr id="27" name="矩形 26"/>
          <p:cNvSpPr/>
          <p:nvPr/>
        </p:nvSpPr>
        <p:spPr>
          <a:xfrm>
            <a:off x="5509278" y="4998185"/>
            <a:ext cx="5040000" cy="7754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5509278" y="4998185"/>
            <a:ext cx="3723908" cy="77549"/>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11"/>
          <p:cNvSpPr txBox="1"/>
          <p:nvPr/>
        </p:nvSpPr>
        <p:spPr>
          <a:xfrm>
            <a:off x="5509276" y="4808626"/>
            <a:ext cx="657584" cy="166953"/>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r>
              <a:rPr lang="zh-CN" altLang="en-US" sz="900" b="0" dirty="0">
                <a:solidFill>
                  <a:srgbClr val="4F4D50"/>
                </a:solidFill>
              </a:rPr>
              <a:t>创造力</a:t>
            </a:r>
            <a:endParaRPr lang="en-US" altLang="zh-CN" sz="900" b="0" dirty="0">
              <a:solidFill>
                <a:srgbClr val="4F4D50"/>
              </a:solidFill>
            </a:endParaRPr>
          </a:p>
        </p:txBody>
      </p:sp>
      <p:sp>
        <p:nvSpPr>
          <p:cNvPr id="30" name="矩形 29"/>
          <p:cNvSpPr/>
          <p:nvPr/>
        </p:nvSpPr>
        <p:spPr>
          <a:xfrm>
            <a:off x="5509278" y="5325314"/>
            <a:ext cx="5040000" cy="7754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5509277" y="5325314"/>
            <a:ext cx="4464499" cy="77549"/>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14"/>
          <p:cNvSpPr txBox="1"/>
          <p:nvPr/>
        </p:nvSpPr>
        <p:spPr>
          <a:xfrm>
            <a:off x="5509276" y="5135756"/>
            <a:ext cx="657584" cy="166953"/>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r>
              <a:rPr lang="zh-CN" altLang="en-US" sz="900" b="0" dirty="0">
                <a:solidFill>
                  <a:srgbClr val="4F4D50"/>
                </a:solidFill>
              </a:rPr>
              <a:t>管理能力</a:t>
            </a:r>
            <a:endParaRPr lang="en-US" altLang="zh-CN" sz="900" b="0" dirty="0">
              <a:solidFill>
                <a:srgbClr val="4F4D50"/>
              </a:solidFill>
            </a:endParaRPr>
          </a:p>
        </p:txBody>
      </p:sp>
      <p:sp>
        <p:nvSpPr>
          <p:cNvPr id="33" name="矩形 32"/>
          <p:cNvSpPr/>
          <p:nvPr/>
        </p:nvSpPr>
        <p:spPr>
          <a:xfrm>
            <a:off x="5509278" y="5652444"/>
            <a:ext cx="5040000" cy="7754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509279" y="5652444"/>
            <a:ext cx="2835358" cy="77549"/>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17"/>
          <p:cNvSpPr txBox="1"/>
          <p:nvPr/>
        </p:nvSpPr>
        <p:spPr>
          <a:xfrm>
            <a:off x="5509276" y="5462885"/>
            <a:ext cx="657584" cy="166953"/>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r>
              <a:rPr lang="zh-CN" altLang="en-US" sz="900" b="0" dirty="0">
                <a:solidFill>
                  <a:srgbClr val="4F4D50"/>
                </a:solidFill>
              </a:rPr>
              <a:t>协调力</a:t>
            </a:r>
            <a:endParaRPr lang="en-US" altLang="zh-CN" sz="900" b="0" dirty="0">
              <a:solidFill>
                <a:srgbClr val="4F4D50"/>
              </a:solidFill>
            </a:endParaRPr>
          </a:p>
        </p:txBody>
      </p:sp>
      <p:sp>
        <p:nvSpPr>
          <p:cNvPr id="36" name="矩形 35"/>
          <p:cNvSpPr/>
          <p:nvPr/>
        </p:nvSpPr>
        <p:spPr>
          <a:xfrm>
            <a:off x="5509278" y="5979574"/>
            <a:ext cx="5040000" cy="7754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5509278" y="5979574"/>
            <a:ext cx="3004119" cy="77549"/>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TextBox 20"/>
          <p:cNvSpPr txBox="1"/>
          <p:nvPr/>
        </p:nvSpPr>
        <p:spPr>
          <a:xfrm>
            <a:off x="5509276" y="5790016"/>
            <a:ext cx="657584" cy="166953"/>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r>
              <a:rPr lang="zh-CN" altLang="en-US" sz="900" b="0" dirty="0">
                <a:solidFill>
                  <a:srgbClr val="4F4D50"/>
                </a:solidFill>
              </a:rPr>
              <a:t>营销力</a:t>
            </a:r>
            <a:endParaRPr lang="en-US" altLang="zh-CN" sz="900" b="0" dirty="0">
              <a:solidFill>
                <a:srgbClr val="4F4D50"/>
              </a:solidFill>
            </a:endParaRPr>
          </a:p>
        </p:txBody>
      </p:sp>
      <p:sp>
        <p:nvSpPr>
          <p:cNvPr id="39" name="TextBox 5"/>
          <p:cNvSpPr txBox="1"/>
          <p:nvPr/>
        </p:nvSpPr>
        <p:spPr>
          <a:xfrm>
            <a:off x="5509280" y="3100520"/>
            <a:ext cx="5034386" cy="512961"/>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latin typeface="方正黑体简体" panose="02010601030101010101" pitchFamily="2" charset="-122"/>
                <a:ea typeface="方正黑体简体" panose="02010601030101010101" pitchFamily="2" charset="-122"/>
              </a:rPr>
              <a:t>点击输入简要文字介绍，文字内容成员的主要经历用简短的文字需概括精炼，不用多余的文字修饰，言简意赅的说明分项内容</a:t>
            </a:r>
            <a:r>
              <a:rPr lang="en-US" altLang="zh-CN" sz="1000" dirty="0">
                <a:latin typeface="方正黑体简体" panose="02010601030101010101" pitchFamily="2" charset="-122"/>
                <a:ea typeface="方正黑体简体" panose="02010601030101010101" pitchFamily="2" charset="-122"/>
              </a:rPr>
              <a:t>……</a:t>
            </a:r>
          </a:p>
        </p:txBody>
      </p:sp>
    </p:spTree>
    <p:extLst>
      <p:ext uri="{BB962C8B-B14F-4D97-AF65-F5344CB8AC3E}">
        <p14:creationId xmlns:p14="http://schemas.microsoft.com/office/powerpoint/2010/main" val="33795401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300" fill="hold"/>
                                        <p:tgtEl>
                                          <p:spTgt spid="14"/>
                                        </p:tgtEl>
                                        <p:attrNameLst>
                                          <p:attrName>ppt_x</p:attrName>
                                        </p:attrNameLst>
                                      </p:cBhvr>
                                      <p:tavLst>
                                        <p:tav tm="0">
                                          <p:val>
                                            <p:strVal val="0-#ppt_w/2"/>
                                          </p:val>
                                        </p:tav>
                                        <p:tav tm="100000">
                                          <p:val>
                                            <p:strVal val="#ppt_x"/>
                                          </p:val>
                                        </p:tav>
                                      </p:tavLst>
                                    </p:anim>
                                    <p:anim calcmode="lin" valueType="num">
                                      <p:cBhvr additive="base">
                                        <p:cTn id="8" dur="3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300" fill="hold"/>
                                        <p:tgtEl>
                                          <p:spTgt spid="15"/>
                                        </p:tgtEl>
                                        <p:attrNameLst>
                                          <p:attrName>ppt_x</p:attrName>
                                        </p:attrNameLst>
                                      </p:cBhvr>
                                      <p:tavLst>
                                        <p:tav tm="0">
                                          <p:val>
                                            <p:strVal val="0-#ppt_w/2"/>
                                          </p:val>
                                        </p:tav>
                                        <p:tav tm="100000">
                                          <p:val>
                                            <p:strVal val="#ppt_x"/>
                                          </p:val>
                                        </p:tav>
                                      </p:tavLst>
                                    </p:anim>
                                    <p:anim calcmode="lin" valueType="num">
                                      <p:cBhvr additive="base">
                                        <p:cTn id="12" dur="3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300" fill="hold"/>
                                        <p:tgtEl>
                                          <p:spTgt spid="16"/>
                                        </p:tgtEl>
                                        <p:attrNameLst>
                                          <p:attrName>ppt_x</p:attrName>
                                        </p:attrNameLst>
                                      </p:cBhvr>
                                      <p:tavLst>
                                        <p:tav tm="0">
                                          <p:val>
                                            <p:strVal val="0-#ppt_w/2"/>
                                          </p:val>
                                        </p:tav>
                                        <p:tav tm="100000">
                                          <p:val>
                                            <p:strVal val="#ppt_x"/>
                                          </p:val>
                                        </p:tav>
                                      </p:tavLst>
                                    </p:anim>
                                    <p:anim calcmode="lin" valueType="num">
                                      <p:cBhvr additive="base">
                                        <p:cTn id="16" dur="300" fill="hold"/>
                                        <p:tgtEl>
                                          <p:spTgt spid="1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300" fill="hold"/>
                                        <p:tgtEl>
                                          <p:spTgt spid="6"/>
                                        </p:tgtEl>
                                        <p:attrNameLst>
                                          <p:attrName>ppt_w</p:attrName>
                                        </p:attrNameLst>
                                      </p:cBhvr>
                                      <p:tavLst>
                                        <p:tav tm="0">
                                          <p:val>
                                            <p:fltVal val="0"/>
                                          </p:val>
                                        </p:tav>
                                        <p:tav tm="100000">
                                          <p:val>
                                            <p:strVal val="#ppt_w"/>
                                          </p:val>
                                        </p:tav>
                                      </p:tavLst>
                                    </p:anim>
                                    <p:anim calcmode="lin" valueType="num">
                                      <p:cBhvr>
                                        <p:cTn id="21" dur="300" fill="hold"/>
                                        <p:tgtEl>
                                          <p:spTgt spid="6"/>
                                        </p:tgtEl>
                                        <p:attrNameLst>
                                          <p:attrName>ppt_h</p:attrName>
                                        </p:attrNameLst>
                                      </p:cBhvr>
                                      <p:tavLst>
                                        <p:tav tm="0">
                                          <p:val>
                                            <p:fltVal val="0"/>
                                          </p:val>
                                        </p:tav>
                                        <p:tav tm="100000">
                                          <p:val>
                                            <p:strVal val="#ppt_h"/>
                                          </p:val>
                                        </p:tav>
                                      </p:tavLst>
                                    </p:anim>
                                    <p:animEffect transition="in" filter="fade">
                                      <p:cBhvr>
                                        <p:cTn id="22" dur="300"/>
                                        <p:tgtEl>
                                          <p:spTgt spid="6"/>
                                        </p:tgtEl>
                                      </p:cBhvr>
                                    </p:animEffect>
                                  </p:childTnLst>
                                </p:cTn>
                              </p:par>
                            </p:childTnLst>
                          </p:cTn>
                        </p:par>
                        <p:par>
                          <p:cTn id="23" fill="hold">
                            <p:stCondLst>
                              <p:cond delay="900"/>
                            </p:stCondLst>
                            <p:childTnLst>
                              <p:par>
                                <p:cTn id="24" presetID="53" presetClass="entr" presetSubtype="16"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300" fill="hold"/>
                                        <p:tgtEl>
                                          <p:spTgt spid="5"/>
                                        </p:tgtEl>
                                        <p:attrNameLst>
                                          <p:attrName>ppt_w</p:attrName>
                                        </p:attrNameLst>
                                      </p:cBhvr>
                                      <p:tavLst>
                                        <p:tav tm="0">
                                          <p:val>
                                            <p:fltVal val="0"/>
                                          </p:val>
                                        </p:tav>
                                        <p:tav tm="100000">
                                          <p:val>
                                            <p:strVal val="#ppt_w"/>
                                          </p:val>
                                        </p:tav>
                                      </p:tavLst>
                                    </p:anim>
                                    <p:anim calcmode="lin" valueType="num">
                                      <p:cBhvr>
                                        <p:cTn id="27" dur="300" fill="hold"/>
                                        <p:tgtEl>
                                          <p:spTgt spid="5"/>
                                        </p:tgtEl>
                                        <p:attrNameLst>
                                          <p:attrName>ppt_h</p:attrName>
                                        </p:attrNameLst>
                                      </p:cBhvr>
                                      <p:tavLst>
                                        <p:tav tm="0">
                                          <p:val>
                                            <p:fltVal val="0"/>
                                          </p:val>
                                        </p:tav>
                                        <p:tav tm="100000">
                                          <p:val>
                                            <p:strVal val="#ppt_h"/>
                                          </p:val>
                                        </p:tav>
                                      </p:tavLst>
                                    </p:anim>
                                    <p:animEffect transition="in" filter="fade">
                                      <p:cBhvr>
                                        <p:cTn id="28" dur="300"/>
                                        <p:tgtEl>
                                          <p:spTgt spid="5"/>
                                        </p:tgtEl>
                                      </p:cBhvr>
                                    </p:animEffect>
                                  </p:childTnLst>
                                </p:cTn>
                              </p:par>
                            </p:childTnLst>
                          </p:cTn>
                        </p:par>
                        <p:par>
                          <p:cTn id="29" fill="hold">
                            <p:stCondLst>
                              <p:cond delay="1200"/>
                            </p:stCondLst>
                            <p:childTnLst>
                              <p:par>
                                <p:cTn id="30" presetID="53" presetClass="entr" presetSubtype="16"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300" fill="hold"/>
                                        <p:tgtEl>
                                          <p:spTgt spid="22"/>
                                        </p:tgtEl>
                                        <p:attrNameLst>
                                          <p:attrName>ppt_w</p:attrName>
                                        </p:attrNameLst>
                                      </p:cBhvr>
                                      <p:tavLst>
                                        <p:tav tm="0">
                                          <p:val>
                                            <p:fltVal val="0"/>
                                          </p:val>
                                        </p:tav>
                                        <p:tav tm="100000">
                                          <p:val>
                                            <p:strVal val="#ppt_w"/>
                                          </p:val>
                                        </p:tav>
                                      </p:tavLst>
                                    </p:anim>
                                    <p:anim calcmode="lin" valueType="num">
                                      <p:cBhvr>
                                        <p:cTn id="33" dur="300" fill="hold"/>
                                        <p:tgtEl>
                                          <p:spTgt spid="22"/>
                                        </p:tgtEl>
                                        <p:attrNameLst>
                                          <p:attrName>ppt_h</p:attrName>
                                        </p:attrNameLst>
                                      </p:cBhvr>
                                      <p:tavLst>
                                        <p:tav tm="0">
                                          <p:val>
                                            <p:fltVal val="0"/>
                                          </p:val>
                                        </p:tav>
                                        <p:tav tm="100000">
                                          <p:val>
                                            <p:strVal val="#ppt_h"/>
                                          </p:val>
                                        </p:tav>
                                      </p:tavLst>
                                    </p:anim>
                                    <p:animEffect transition="in" filter="fade">
                                      <p:cBhvr>
                                        <p:cTn id="34" dur="300"/>
                                        <p:tgtEl>
                                          <p:spTgt spid="22"/>
                                        </p:tgtEl>
                                      </p:cBhvr>
                                    </p:animEffect>
                                  </p:childTnLst>
                                </p:cTn>
                              </p:par>
                            </p:childTnLst>
                          </p:cTn>
                        </p:par>
                        <p:par>
                          <p:cTn id="35" fill="hold">
                            <p:stCondLst>
                              <p:cond delay="1500"/>
                            </p:stCondLst>
                            <p:childTnLst>
                              <p:par>
                                <p:cTn id="36" presetID="2" presetClass="entr" presetSubtype="2" fill="hold" grpId="0" nodeType="afterEffect">
                                  <p:stCondLst>
                                    <p:cond delay="0"/>
                                  </p:stCondLst>
                                  <p:childTnLst>
                                    <p:set>
                                      <p:cBhvr>
                                        <p:cTn id="37" dur="1" fill="hold">
                                          <p:stCondLst>
                                            <p:cond delay="0"/>
                                          </p:stCondLst>
                                        </p:cTn>
                                        <p:tgtEl>
                                          <p:spTgt spid="24">
                                            <p:txEl>
                                              <p:pRg st="0" end="0"/>
                                            </p:txEl>
                                          </p:spTgt>
                                        </p:tgtEl>
                                        <p:attrNameLst>
                                          <p:attrName>style.visibility</p:attrName>
                                        </p:attrNameLst>
                                      </p:cBhvr>
                                      <p:to>
                                        <p:strVal val="visible"/>
                                      </p:to>
                                    </p:set>
                                    <p:anim calcmode="lin" valueType="num">
                                      <p:cBhvr additive="base">
                                        <p:cTn id="38" dur="25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39" dur="25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40" fill="hold">
                            <p:stCondLst>
                              <p:cond delay="1750"/>
                            </p:stCondLst>
                            <p:childTnLst>
                              <p:par>
                                <p:cTn id="41" presetID="10" presetClass="entr" presetSubtype="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childTnLst>
                          </p:cTn>
                        </p:par>
                        <p:par>
                          <p:cTn id="44" fill="hold">
                            <p:stCondLst>
                              <p:cond delay="2250"/>
                            </p:stCondLst>
                            <p:childTnLst>
                              <p:par>
                                <p:cTn id="45" presetID="2" presetClass="entr" presetSubtype="2" fill="hold" grpId="0" nodeType="afterEffect">
                                  <p:stCondLst>
                                    <p:cond delay="0"/>
                                  </p:stCondLst>
                                  <p:childTnLst>
                                    <p:set>
                                      <p:cBhvr>
                                        <p:cTn id="46" dur="1" fill="hold">
                                          <p:stCondLst>
                                            <p:cond delay="0"/>
                                          </p:stCondLst>
                                        </p:cTn>
                                        <p:tgtEl>
                                          <p:spTgt spid="25">
                                            <p:txEl>
                                              <p:pRg st="0" end="0"/>
                                            </p:txEl>
                                          </p:spTgt>
                                        </p:tgtEl>
                                        <p:attrNameLst>
                                          <p:attrName>style.visibility</p:attrName>
                                        </p:attrNameLst>
                                      </p:cBhvr>
                                      <p:to>
                                        <p:strVal val="visible"/>
                                      </p:to>
                                    </p:set>
                                    <p:anim calcmode="lin" valueType="num">
                                      <p:cBhvr additive="base">
                                        <p:cTn id="47" dur="1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48" dur="1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49" fill="hold">
                            <p:stCondLst>
                              <p:cond delay="2350"/>
                            </p:stCondLst>
                            <p:childTnLst>
                              <p:par>
                                <p:cTn id="50" presetID="2" presetClass="entr" presetSubtype="2" fill="hold" grpId="0" nodeType="afterEffect">
                                  <p:stCondLst>
                                    <p:cond delay="0"/>
                                  </p:stCondLst>
                                  <p:childTnLst>
                                    <p:set>
                                      <p:cBhvr>
                                        <p:cTn id="51" dur="1" fill="hold">
                                          <p:stCondLst>
                                            <p:cond delay="0"/>
                                          </p:stCondLst>
                                        </p:cTn>
                                        <p:tgtEl>
                                          <p:spTgt spid="39">
                                            <p:txEl>
                                              <p:pRg st="0" end="0"/>
                                            </p:txEl>
                                          </p:spTgt>
                                        </p:tgtEl>
                                        <p:attrNameLst>
                                          <p:attrName>style.visibility</p:attrName>
                                        </p:attrNameLst>
                                      </p:cBhvr>
                                      <p:to>
                                        <p:strVal val="visible"/>
                                      </p:to>
                                    </p:set>
                                    <p:anim calcmode="lin" valueType="num">
                                      <p:cBhvr additive="base">
                                        <p:cTn id="52" dur="1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53" dur="1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par>
                          <p:cTn id="54" fill="hold">
                            <p:stCondLst>
                              <p:cond delay="2450"/>
                            </p:stCondLst>
                            <p:childTnLst>
                              <p:par>
                                <p:cTn id="55" presetID="22" presetClass="entr" presetSubtype="8"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left)">
                                      <p:cBhvr>
                                        <p:cTn id="57" dur="500"/>
                                        <p:tgtEl>
                                          <p:spTgt spid="26"/>
                                        </p:tgtEl>
                                      </p:cBhvr>
                                    </p:animEffect>
                                  </p:childTnLst>
                                </p:cTn>
                              </p:par>
                            </p:childTnLst>
                          </p:cTn>
                        </p:par>
                        <p:par>
                          <p:cTn id="58" fill="hold">
                            <p:stCondLst>
                              <p:cond delay="2950"/>
                            </p:stCondLst>
                            <p:childTnLst>
                              <p:par>
                                <p:cTn id="59" presetID="22" presetClass="entr" presetSubtype="8"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left)">
                                      <p:cBhvr>
                                        <p:cTn id="61" dur="500"/>
                                        <p:tgtEl>
                                          <p:spTgt spid="27"/>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wipe(left)">
                                      <p:cBhvr>
                                        <p:cTn id="64" dur="500"/>
                                        <p:tgtEl>
                                          <p:spTgt spid="30"/>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ipe(left)">
                                      <p:cBhvr>
                                        <p:cTn id="67" dur="500"/>
                                        <p:tgtEl>
                                          <p:spTgt spid="33"/>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6"/>
                                        </p:tgtEl>
                                        <p:attrNameLst>
                                          <p:attrName>style.visibility</p:attrName>
                                        </p:attrNameLst>
                                      </p:cBhvr>
                                      <p:to>
                                        <p:strVal val="visible"/>
                                      </p:to>
                                    </p:set>
                                    <p:animEffect transition="in" filter="wipe(left)">
                                      <p:cBhvr>
                                        <p:cTn id="70" dur="500"/>
                                        <p:tgtEl>
                                          <p:spTgt spid="36"/>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wipe(left)">
                                      <p:cBhvr>
                                        <p:cTn id="76" dur="500"/>
                                        <p:tgtEl>
                                          <p:spTgt spid="32"/>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wipe(left)">
                                      <p:cBhvr>
                                        <p:cTn id="79" dur="500"/>
                                        <p:tgtEl>
                                          <p:spTgt spid="35"/>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wipe(left)">
                                      <p:cBhvr>
                                        <p:cTn id="82" dur="500"/>
                                        <p:tgtEl>
                                          <p:spTgt spid="38"/>
                                        </p:tgtEl>
                                      </p:cBhvr>
                                    </p:animEffect>
                                  </p:childTnLst>
                                </p:cTn>
                              </p:par>
                            </p:childTnLst>
                          </p:cTn>
                        </p:par>
                        <p:par>
                          <p:cTn id="83" fill="hold">
                            <p:stCondLst>
                              <p:cond delay="3450"/>
                            </p:stCondLst>
                            <p:childTnLst>
                              <p:par>
                                <p:cTn id="84" presetID="22" presetClass="entr" presetSubtype="8" fill="hold" grpId="0"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wipe(left)">
                                      <p:cBhvr>
                                        <p:cTn id="86" dur="400"/>
                                        <p:tgtEl>
                                          <p:spTgt spid="28"/>
                                        </p:tgtEl>
                                      </p:cBhvr>
                                    </p:animEffect>
                                  </p:childTnLst>
                                </p:cTn>
                              </p:par>
                            </p:childTnLst>
                          </p:cTn>
                        </p:par>
                        <p:par>
                          <p:cTn id="87" fill="hold">
                            <p:stCondLst>
                              <p:cond delay="3850"/>
                            </p:stCondLst>
                            <p:childTnLst>
                              <p:par>
                                <p:cTn id="88" presetID="22" presetClass="entr" presetSubtype="8" fill="hold" grpId="0" nodeType="afterEffect">
                                  <p:stCondLst>
                                    <p:cond delay="0"/>
                                  </p:stCondLst>
                                  <p:childTnLst>
                                    <p:set>
                                      <p:cBhvr>
                                        <p:cTn id="89" dur="1" fill="hold">
                                          <p:stCondLst>
                                            <p:cond delay="0"/>
                                          </p:stCondLst>
                                        </p:cTn>
                                        <p:tgtEl>
                                          <p:spTgt spid="31"/>
                                        </p:tgtEl>
                                        <p:attrNameLst>
                                          <p:attrName>style.visibility</p:attrName>
                                        </p:attrNameLst>
                                      </p:cBhvr>
                                      <p:to>
                                        <p:strVal val="visible"/>
                                      </p:to>
                                    </p:set>
                                    <p:animEffect transition="in" filter="wipe(left)">
                                      <p:cBhvr>
                                        <p:cTn id="90" dur="400"/>
                                        <p:tgtEl>
                                          <p:spTgt spid="31"/>
                                        </p:tgtEl>
                                      </p:cBhvr>
                                    </p:animEffect>
                                  </p:childTnLst>
                                </p:cTn>
                              </p:par>
                            </p:childTnLst>
                          </p:cTn>
                        </p:par>
                        <p:par>
                          <p:cTn id="91" fill="hold">
                            <p:stCondLst>
                              <p:cond delay="4250"/>
                            </p:stCondLst>
                            <p:childTnLst>
                              <p:par>
                                <p:cTn id="92" presetID="22" presetClass="entr" presetSubtype="8" fill="hold" grpId="0" nodeType="afterEffect">
                                  <p:stCondLst>
                                    <p:cond delay="0"/>
                                  </p:stCondLst>
                                  <p:childTnLst>
                                    <p:set>
                                      <p:cBhvr>
                                        <p:cTn id="93" dur="1" fill="hold">
                                          <p:stCondLst>
                                            <p:cond delay="0"/>
                                          </p:stCondLst>
                                        </p:cTn>
                                        <p:tgtEl>
                                          <p:spTgt spid="34"/>
                                        </p:tgtEl>
                                        <p:attrNameLst>
                                          <p:attrName>style.visibility</p:attrName>
                                        </p:attrNameLst>
                                      </p:cBhvr>
                                      <p:to>
                                        <p:strVal val="visible"/>
                                      </p:to>
                                    </p:set>
                                    <p:animEffect transition="in" filter="wipe(left)">
                                      <p:cBhvr>
                                        <p:cTn id="94" dur="400"/>
                                        <p:tgtEl>
                                          <p:spTgt spid="34"/>
                                        </p:tgtEl>
                                      </p:cBhvr>
                                    </p:animEffect>
                                  </p:childTnLst>
                                </p:cTn>
                              </p:par>
                            </p:childTnLst>
                          </p:cTn>
                        </p:par>
                        <p:par>
                          <p:cTn id="95" fill="hold">
                            <p:stCondLst>
                              <p:cond delay="4650"/>
                            </p:stCondLst>
                            <p:childTnLst>
                              <p:par>
                                <p:cTn id="96" presetID="22" presetClass="entr" presetSubtype="8" fill="hold" grpId="0" nodeType="after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wipe(left)">
                                      <p:cBhvr>
                                        <p:cTn id="98" dur="4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22" grpId="0" animBg="1"/>
      <p:bldP spid="16" grpId="0"/>
      <p:bldP spid="23" grpId="0"/>
      <p:bldP spid="24" grpId="0" build="p"/>
      <p:bldP spid="25" grpId="0" build="p"/>
      <p:bldP spid="26" grpId="0"/>
      <p:bldP spid="27" grpId="0" animBg="1"/>
      <p:bldP spid="28" grpId="0" animBg="1"/>
      <p:bldP spid="29" grpId="0"/>
      <p:bldP spid="30" grpId="0" animBg="1"/>
      <p:bldP spid="31" grpId="0" animBg="1"/>
      <p:bldP spid="32" grpId="0"/>
      <p:bldP spid="33" grpId="0" animBg="1"/>
      <p:bldP spid="34" grpId="0" animBg="1"/>
      <p:bldP spid="35" grpId="0"/>
      <p:bldP spid="36" grpId="0" animBg="1"/>
      <p:bldP spid="37" grpId="0" animBg="1"/>
      <p:bldP spid="38" grpId="0"/>
      <p:bldP spid="39"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MH" val="20160312084837"/>
  <p:tag name="MH_LIBRARY" val="GRAPHIC"/>
  <p:tag name="MH_TYPE" val="Desc"/>
  <p:tag name="MH_ORDER" val="1"/>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2.xml><?xml version="1.0" encoding="utf-8"?>
<a:themeOverride xmlns:a="http://schemas.openxmlformats.org/drawingml/2006/main">
  <a:clrScheme name="美度颜色">
    <a:dk1>
      <a:sysClr val="windowText" lastClr="000000"/>
    </a:dk1>
    <a:lt1>
      <a:sysClr val="window" lastClr="FFFFFF"/>
    </a:lt1>
    <a:dk2>
      <a:srgbClr val="44546A"/>
    </a:dk2>
    <a:lt2>
      <a:srgbClr val="E7E6E6"/>
    </a:lt2>
    <a:accent1>
      <a:srgbClr val="F77F00"/>
    </a:accent1>
    <a:accent2>
      <a:srgbClr val="212121"/>
    </a:accent2>
    <a:accent3>
      <a:srgbClr val="A5A5A5"/>
    </a:accent3>
    <a:accent4>
      <a:srgbClr val="FFC000"/>
    </a:accent4>
    <a:accent5>
      <a:srgbClr val="4472C4"/>
    </a:accent5>
    <a:accent6>
      <a:srgbClr val="70AD47"/>
    </a:accent6>
    <a:hlink>
      <a:srgbClr val="0563C1"/>
    </a:hlink>
    <a:folHlink>
      <a:srgbClr val="954F72"/>
    </a:folHlink>
  </a:clrScheme>
  <a:fontScheme name="自定义 8">
    <a:majorFont>
      <a:latin typeface="Calibri Light"/>
      <a:ea typeface="微软雅黑"/>
      <a:cs typeface=""/>
    </a:majorFont>
    <a:minorFont>
      <a:latin typeface="Calibri"/>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6198</Words>
  <Application>Microsoft Office PowerPoint</Application>
  <PresentationFormat>宽屏</PresentationFormat>
  <Paragraphs>712</Paragraphs>
  <Slides>63</Slides>
  <Notes>63</Notes>
  <HiddenSlides>0</HiddenSlides>
  <MMClips>0</MMClips>
  <ScaleCrop>false</ScaleCrop>
  <HeadingPairs>
    <vt:vector size="6" baseType="variant">
      <vt:variant>
        <vt:lpstr>已用的字体</vt:lpstr>
      </vt:variant>
      <vt:variant>
        <vt:i4>24</vt:i4>
      </vt:variant>
      <vt:variant>
        <vt:lpstr>主题</vt:lpstr>
      </vt:variant>
      <vt:variant>
        <vt:i4>2</vt:i4>
      </vt:variant>
      <vt:variant>
        <vt:lpstr>幻灯片标题</vt:lpstr>
      </vt:variant>
      <vt:variant>
        <vt:i4>63</vt:i4>
      </vt:variant>
    </vt:vector>
  </HeadingPairs>
  <TitlesOfParts>
    <vt:vector size="89" baseType="lpstr">
      <vt:lpstr>FZHei-B01S</vt:lpstr>
      <vt:lpstr>Impact MT Std</vt:lpstr>
      <vt:lpstr>Meiryo</vt:lpstr>
      <vt:lpstr>Montserrat Semi</vt:lpstr>
      <vt:lpstr>等线</vt:lpstr>
      <vt:lpstr>方正大黑简体</vt:lpstr>
      <vt:lpstr>方正黑体简体</vt:lpstr>
      <vt:lpstr>方正兰亭特黑长简体</vt:lpstr>
      <vt:lpstr>黑体</vt:lpstr>
      <vt:lpstr>华文行楷</vt:lpstr>
      <vt:lpstr>宋体</vt:lpstr>
      <vt:lpstr>微软雅黑</vt:lpstr>
      <vt:lpstr>微软雅黑</vt:lpstr>
      <vt:lpstr>微软雅黑 Light</vt:lpstr>
      <vt:lpstr>Agency FB</vt:lpstr>
      <vt:lpstr>Arial</vt:lpstr>
      <vt:lpstr>Arial Narrow</vt:lpstr>
      <vt:lpstr>Calibri</vt:lpstr>
      <vt:lpstr>Calibri Light</vt:lpstr>
      <vt:lpstr>Impact</vt:lpstr>
      <vt:lpstr>Lato Light</vt:lpstr>
      <vt:lpstr>Montserrat</vt:lpstr>
      <vt:lpstr>Segoe UI Semilight</vt:lpstr>
      <vt:lpstr>Wingdings</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1</cp:revision>
  <dcterms:created xsi:type="dcterms:W3CDTF">2019-01-02T04:14:42Z</dcterms:created>
  <dcterms:modified xsi:type="dcterms:W3CDTF">2020-07-27T02:55:38Z</dcterms:modified>
</cp:coreProperties>
</file>