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tags/tag17.xml" ContentType="application/vnd.openxmlformats-officedocument.presentationml.tags+xml"/>
  <Override PartName="/ppt/notesSlides/notesSlide23.xml" ContentType="application/vnd.openxmlformats-officedocument.presentationml.notesSlide+xml"/>
  <Override PartName="/ppt/tags/tag1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17" r:id="rId2"/>
  </p:sldMasterIdLst>
  <p:notesMasterIdLst>
    <p:notesMasterId r:id="rId29"/>
  </p:notesMasterIdLst>
  <p:sldIdLst>
    <p:sldId id="291" r:id="rId3"/>
    <p:sldId id="256" r:id="rId4"/>
    <p:sldId id="289" r:id="rId5"/>
    <p:sldId id="258" r:id="rId6"/>
    <p:sldId id="280" r:id="rId7"/>
    <p:sldId id="278" r:id="rId8"/>
    <p:sldId id="273" r:id="rId9"/>
    <p:sldId id="279" r:id="rId10"/>
    <p:sldId id="274" r:id="rId11"/>
    <p:sldId id="269" r:id="rId12"/>
    <p:sldId id="283" r:id="rId13"/>
    <p:sldId id="281" r:id="rId14"/>
    <p:sldId id="268" r:id="rId15"/>
    <p:sldId id="275" r:id="rId16"/>
    <p:sldId id="270" r:id="rId17"/>
    <p:sldId id="271" r:id="rId18"/>
    <p:sldId id="282" r:id="rId19"/>
    <p:sldId id="285" r:id="rId20"/>
    <p:sldId id="276" r:id="rId21"/>
    <p:sldId id="284" r:id="rId22"/>
    <p:sldId id="272" r:id="rId23"/>
    <p:sldId id="277" r:id="rId24"/>
    <p:sldId id="286" r:id="rId25"/>
    <p:sldId id="267" r:id="rId26"/>
    <p:sldId id="287" r:id="rId27"/>
    <p:sldId id="29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C90"/>
    <a:srgbClr val="009589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00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26EF6-600D-4A30-ADF6-3C724CB45E3B}" type="datetimeFigureOut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0B769-EA29-45FE-903B-CF2C69C1A0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56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slide" Target="../slides/slide14.xml"/><Relationship Id="rId16" Type="http://schemas.openxmlformats.org/officeDocument/2006/relationships/hyperlink" Target="http://www.1ppt.com/shit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65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254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894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740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714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593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980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4184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459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291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19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144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699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0291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47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867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108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165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6028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94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871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058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0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1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725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98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3984816-17E8-4804-BD73-DA063AE4C85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19">
            <a:extLst>
              <a:ext uri="{FF2B5EF4-FFF2-40B4-BE49-F238E27FC236}">
                <a16:creationId xmlns:a16="http://schemas.microsoft.com/office/drawing/2014/main" xmlns="" id="{58C1247A-E364-4EC7-8FB0-FB41E02D4C18}"/>
              </a:ext>
            </a:extLst>
          </p:cNvPr>
          <p:cNvSpPr>
            <a:spLocks/>
          </p:cNvSpPr>
          <p:nvPr userDrawn="1"/>
        </p:nvSpPr>
        <p:spPr bwMode="auto">
          <a:xfrm>
            <a:off x="3403600" y="1225550"/>
            <a:ext cx="4783138" cy="4745038"/>
          </a:xfrm>
          <a:custGeom>
            <a:avLst/>
            <a:gdLst>
              <a:gd name="T0" fmla="*/ 1670 w 2447"/>
              <a:gd name="T1" fmla="*/ 936 h 2431"/>
              <a:gd name="T2" fmla="*/ 1589 w 2447"/>
              <a:gd name="T3" fmla="*/ 956 h 2431"/>
              <a:gd name="T4" fmla="*/ 1552 w 2447"/>
              <a:gd name="T5" fmla="*/ 929 h 2431"/>
              <a:gd name="T6" fmla="*/ 1551 w 2447"/>
              <a:gd name="T7" fmla="*/ 928 h 2431"/>
              <a:gd name="T8" fmla="*/ 1423 w 2447"/>
              <a:gd name="T9" fmla="*/ 928 h 2431"/>
              <a:gd name="T10" fmla="*/ 1311 w 2447"/>
              <a:gd name="T11" fmla="*/ 1040 h 2431"/>
              <a:gd name="T12" fmla="*/ 1184 w 2447"/>
              <a:gd name="T13" fmla="*/ 1040 h 2431"/>
              <a:gd name="T14" fmla="*/ 1184 w 2447"/>
              <a:gd name="T15" fmla="*/ 912 h 2431"/>
              <a:gd name="T16" fmla="*/ 1551 w 2447"/>
              <a:gd name="T17" fmla="*/ 546 h 2431"/>
              <a:gd name="T18" fmla="*/ 1555 w 2447"/>
              <a:gd name="T19" fmla="*/ 423 h 2431"/>
              <a:gd name="T20" fmla="*/ 1555 w 2447"/>
              <a:gd name="T21" fmla="*/ 423 h 2431"/>
              <a:gd name="T22" fmla="*/ 1524 w 2447"/>
              <a:gd name="T23" fmla="*/ 380 h 2431"/>
              <a:gd name="T24" fmla="*/ 1543 w 2447"/>
              <a:gd name="T25" fmla="*/ 298 h 2431"/>
              <a:gd name="T26" fmla="*/ 1678 w 2447"/>
              <a:gd name="T27" fmla="*/ 163 h 2431"/>
              <a:gd name="T28" fmla="*/ 1678 w 2447"/>
              <a:gd name="T29" fmla="*/ 35 h 2431"/>
              <a:gd name="T30" fmla="*/ 1551 w 2447"/>
              <a:gd name="T31" fmla="*/ 35 h 2431"/>
              <a:gd name="T32" fmla="*/ 1463 w 2447"/>
              <a:gd name="T33" fmla="*/ 123 h 2431"/>
              <a:gd name="T34" fmla="*/ 1381 w 2447"/>
              <a:gd name="T35" fmla="*/ 143 h 2431"/>
              <a:gd name="T36" fmla="*/ 1348 w 2447"/>
              <a:gd name="T37" fmla="*/ 120 h 2431"/>
              <a:gd name="T38" fmla="*/ 1343 w 2447"/>
              <a:gd name="T39" fmla="*/ 115 h 2431"/>
              <a:gd name="T40" fmla="*/ 1216 w 2447"/>
              <a:gd name="T41" fmla="*/ 115 h 2431"/>
              <a:gd name="T42" fmla="*/ 35 w 2447"/>
              <a:gd name="T43" fmla="*/ 1295 h 2431"/>
              <a:gd name="T44" fmla="*/ 35 w 2447"/>
              <a:gd name="T45" fmla="*/ 1423 h 2431"/>
              <a:gd name="T46" fmla="*/ 163 w 2447"/>
              <a:gd name="T47" fmla="*/ 1423 h 2431"/>
              <a:gd name="T48" fmla="*/ 267 w 2447"/>
              <a:gd name="T49" fmla="*/ 1319 h 2431"/>
              <a:gd name="T50" fmla="*/ 394 w 2447"/>
              <a:gd name="T51" fmla="*/ 1319 h 2431"/>
              <a:gd name="T52" fmla="*/ 394 w 2447"/>
              <a:gd name="T53" fmla="*/ 1447 h 2431"/>
              <a:gd name="T54" fmla="*/ 179 w 2447"/>
              <a:gd name="T55" fmla="*/ 1662 h 2431"/>
              <a:gd name="T56" fmla="*/ 179 w 2447"/>
              <a:gd name="T57" fmla="*/ 1790 h 2431"/>
              <a:gd name="T58" fmla="*/ 306 w 2447"/>
              <a:gd name="T59" fmla="*/ 1790 h 2431"/>
              <a:gd name="T60" fmla="*/ 498 w 2447"/>
              <a:gd name="T61" fmla="*/ 1598 h 2431"/>
              <a:gd name="T62" fmla="*/ 625 w 2447"/>
              <a:gd name="T63" fmla="*/ 1598 h 2431"/>
              <a:gd name="T64" fmla="*/ 625 w 2447"/>
              <a:gd name="T65" fmla="*/ 1726 h 2431"/>
              <a:gd name="T66" fmla="*/ 179 w 2447"/>
              <a:gd name="T67" fmla="*/ 2173 h 2431"/>
              <a:gd name="T68" fmla="*/ 179 w 2447"/>
              <a:gd name="T69" fmla="*/ 2300 h 2431"/>
              <a:gd name="T70" fmla="*/ 306 w 2447"/>
              <a:gd name="T71" fmla="*/ 2300 h 2431"/>
              <a:gd name="T72" fmla="*/ 673 w 2447"/>
              <a:gd name="T73" fmla="*/ 1933 h 2431"/>
              <a:gd name="T74" fmla="*/ 801 w 2447"/>
              <a:gd name="T75" fmla="*/ 1933 h 2431"/>
              <a:gd name="T76" fmla="*/ 801 w 2447"/>
              <a:gd name="T77" fmla="*/ 2061 h 2431"/>
              <a:gd name="T78" fmla="*/ 815 w 2447"/>
              <a:gd name="T79" fmla="*/ 2047 h 2431"/>
              <a:gd name="T80" fmla="*/ 815 w 2447"/>
              <a:gd name="T81" fmla="*/ 2174 h 2431"/>
              <a:gd name="T82" fmla="*/ 943 w 2447"/>
              <a:gd name="T83" fmla="*/ 2174 h 2431"/>
              <a:gd name="T84" fmla="*/ 968 w 2447"/>
              <a:gd name="T85" fmla="*/ 2149 h 2431"/>
              <a:gd name="T86" fmla="*/ 1096 w 2447"/>
              <a:gd name="T87" fmla="*/ 2149 h 2431"/>
              <a:gd name="T88" fmla="*/ 1096 w 2447"/>
              <a:gd name="T89" fmla="*/ 2276 h 2431"/>
              <a:gd name="T90" fmla="*/ 1104 w 2447"/>
              <a:gd name="T91" fmla="*/ 2268 h 2431"/>
              <a:gd name="T92" fmla="*/ 1104 w 2447"/>
              <a:gd name="T93" fmla="*/ 2396 h 2431"/>
              <a:gd name="T94" fmla="*/ 1232 w 2447"/>
              <a:gd name="T95" fmla="*/ 2396 h 2431"/>
              <a:gd name="T96" fmla="*/ 2412 w 2447"/>
              <a:gd name="T97" fmla="*/ 1216 h 2431"/>
              <a:gd name="T98" fmla="*/ 2412 w 2447"/>
              <a:gd name="T99" fmla="*/ 1088 h 2431"/>
              <a:gd name="T100" fmla="*/ 2285 w 2447"/>
              <a:gd name="T101" fmla="*/ 1088 h 2431"/>
              <a:gd name="T102" fmla="*/ 2253 w 2447"/>
              <a:gd name="T103" fmla="*/ 1120 h 2431"/>
              <a:gd name="T104" fmla="*/ 2125 w 2447"/>
              <a:gd name="T105" fmla="*/ 1120 h 2431"/>
              <a:gd name="T106" fmla="*/ 2125 w 2447"/>
              <a:gd name="T107" fmla="*/ 992 h 2431"/>
              <a:gd name="T108" fmla="*/ 2334 w 2447"/>
              <a:gd name="T109" fmla="*/ 783 h 2431"/>
              <a:gd name="T110" fmla="*/ 2334 w 2447"/>
              <a:gd name="T111" fmla="*/ 655 h 2431"/>
              <a:gd name="T112" fmla="*/ 2207 w 2447"/>
              <a:gd name="T113" fmla="*/ 655 h 2431"/>
              <a:gd name="T114" fmla="*/ 2196 w 2447"/>
              <a:gd name="T115" fmla="*/ 666 h 2431"/>
              <a:gd name="T116" fmla="*/ 2124 w 2447"/>
              <a:gd name="T117" fmla="*/ 678 h 2431"/>
              <a:gd name="T118" fmla="*/ 2088 w 2447"/>
              <a:gd name="T119" fmla="*/ 653 h 2431"/>
              <a:gd name="T120" fmla="*/ 2085 w 2447"/>
              <a:gd name="T121" fmla="*/ 649 h 2431"/>
              <a:gd name="T122" fmla="*/ 1957 w 2447"/>
              <a:gd name="T123" fmla="*/ 649 h 2431"/>
              <a:gd name="T124" fmla="*/ 1670 w 2447"/>
              <a:gd name="T125" fmla="*/ 936 h 2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7" h="2431">
                <a:moveTo>
                  <a:pt x="1670" y="936"/>
                </a:moveTo>
                <a:cubicBezTo>
                  <a:pt x="1635" y="969"/>
                  <a:pt x="1604" y="963"/>
                  <a:pt x="1589" y="956"/>
                </a:cubicBezTo>
                <a:cubicBezTo>
                  <a:pt x="1570" y="947"/>
                  <a:pt x="1565" y="941"/>
                  <a:pt x="1552" y="929"/>
                </a:cubicBezTo>
                <a:cubicBezTo>
                  <a:pt x="1551" y="929"/>
                  <a:pt x="1551" y="929"/>
                  <a:pt x="1551" y="928"/>
                </a:cubicBezTo>
                <a:cubicBezTo>
                  <a:pt x="1515" y="893"/>
                  <a:pt x="1458" y="893"/>
                  <a:pt x="1423" y="928"/>
                </a:cubicBezTo>
                <a:cubicBezTo>
                  <a:pt x="1311" y="1040"/>
                  <a:pt x="1311" y="1040"/>
                  <a:pt x="1311" y="1040"/>
                </a:cubicBezTo>
                <a:cubicBezTo>
                  <a:pt x="1276" y="1075"/>
                  <a:pt x="1219" y="1075"/>
                  <a:pt x="1184" y="1040"/>
                </a:cubicBezTo>
                <a:cubicBezTo>
                  <a:pt x="1149" y="1005"/>
                  <a:pt x="1149" y="948"/>
                  <a:pt x="1184" y="912"/>
                </a:cubicBezTo>
                <a:cubicBezTo>
                  <a:pt x="1551" y="546"/>
                  <a:pt x="1551" y="546"/>
                  <a:pt x="1551" y="546"/>
                </a:cubicBezTo>
                <a:cubicBezTo>
                  <a:pt x="1584" y="512"/>
                  <a:pt x="1586" y="458"/>
                  <a:pt x="1555" y="423"/>
                </a:cubicBezTo>
                <a:cubicBezTo>
                  <a:pt x="1555" y="423"/>
                  <a:pt x="1555" y="423"/>
                  <a:pt x="1555" y="423"/>
                </a:cubicBezTo>
                <a:cubicBezTo>
                  <a:pt x="1539" y="405"/>
                  <a:pt x="1533" y="401"/>
                  <a:pt x="1524" y="380"/>
                </a:cubicBezTo>
                <a:cubicBezTo>
                  <a:pt x="1517" y="364"/>
                  <a:pt x="1510" y="333"/>
                  <a:pt x="1543" y="298"/>
                </a:cubicBezTo>
                <a:cubicBezTo>
                  <a:pt x="1678" y="163"/>
                  <a:pt x="1678" y="163"/>
                  <a:pt x="1678" y="163"/>
                </a:cubicBezTo>
                <a:cubicBezTo>
                  <a:pt x="1714" y="127"/>
                  <a:pt x="1714" y="70"/>
                  <a:pt x="1678" y="35"/>
                </a:cubicBezTo>
                <a:cubicBezTo>
                  <a:pt x="1643" y="0"/>
                  <a:pt x="1586" y="0"/>
                  <a:pt x="1551" y="35"/>
                </a:cubicBezTo>
                <a:cubicBezTo>
                  <a:pt x="1463" y="123"/>
                  <a:pt x="1463" y="123"/>
                  <a:pt x="1463" y="123"/>
                </a:cubicBezTo>
                <a:cubicBezTo>
                  <a:pt x="1427" y="156"/>
                  <a:pt x="1396" y="149"/>
                  <a:pt x="1381" y="143"/>
                </a:cubicBezTo>
                <a:cubicBezTo>
                  <a:pt x="1364" y="135"/>
                  <a:pt x="1358" y="130"/>
                  <a:pt x="1348" y="120"/>
                </a:cubicBezTo>
                <a:cubicBezTo>
                  <a:pt x="1347" y="118"/>
                  <a:pt x="1345" y="117"/>
                  <a:pt x="1343" y="115"/>
                </a:cubicBezTo>
                <a:cubicBezTo>
                  <a:pt x="1308" y="80"/>
                  <a:pt x="1251" y="80"/>
                  <a:pt x="1216" y="115"/>
                </a:cubicBezTo>
                <a:cubicBezTo>
                  <a:pt x="35" y="1295"/>
                  <a:pt x="35" y="1295"/>
                  <a:pt x="35" y="1295"/>
                </a:cubicBezTo>
                <a:cubicBezTo>
                  <a:pt x="0" y="1331"/>
                  <a:pt x="0" y="1388"/>
                  <a:pt x="35" y="1423"/>
                </a:cubicBezTo>
                <a:cubicBezTo>
                  <a:pt x="70" y="1458"/>
                  <a:pt x="128" y="1458"/>
                  <a:pt x="163" y="1423"/>
                </a:cubicBezTo>
                <a:cubicBezTo>
                  <a:pt x="267" y="1319"/>
                  <a:pt x="267" y="1319"/>
                  <a:pt x="267" y="1319"/>
                </a:cubicBezTo>
                <a:cubicBezTo>
                  <a:pt x="302" y="1284"/>
                  <a:pt x="359" y="1284"/>
                  <a:pt x="394" y="1319"/>
                </a:cubicBezTo>
                <a:cubicBezTo>
                  <a:pt x="429" y="1354"/>
                  <a:pt x="429" y="1412"/>
                  <a:pt x="394" y="1447"/>
                </a:cubicBezTo>
                <a:cubicBezTo>
                  <a:pt x="179" y="1662"/>
                  <a:pt x="179" y="1662"/>
                  <a:pt x="179" y="1662"/>
                </a:cubicBezTo>
                <a:cubicBezTo>
                  <a:pt x="144" y="1697"/>
                  <a:pt x="144" y="1755"/>
                  <a:pt x="179" y="1790"/>
                </a:cubicBezTo>
                <a:cubicBezTo>
                  <a:pt x="214" y="1825"/>
                  <a:pt x="271" y="1825"/>
                  <a:pt x="306" y="1790"/>
                </a:cubicBezTo>
                <a:cubicBezTo>
                  <a:pt x="498" y="1598"/>
                  <a:pt x="498" y="1598"/>
                  <a:pt x="498" y="1598"/>
                </a:cubicBezTo>
                <a:cubicBezTo>
                  <a:pt x="533" y="1563"/>
                  <a:pt x="590" y="1563"/>
                  <a:pt x="625" y="1598"/>
                </a:cubicBezTo>
                <a:cubicBezTo>
                  <a:pt x="661" y="1634"/>
                  <a:pt x="661" y="1691"/>
                  <a:pt x="625" y="1726"/>
                </a:cubicBezTo>
                <a:cubicBezTo>
                  <a:pt x="179" y="2173"/>
                  <a:pt x="179" y="2173"/>
                  <a:pt x="179" y="2173"/>
                </a:cubicBezTo>
                <a:cubicBezTo>
                  <a:pt x="144" y="2208"/>
                  <a:pt x="144" y="2265"/>
                  <a:pt x="179" y="2300"/>
                </a:cubicBezTo>
                <a:cubicBezTo>
                  <a:pt x="214" y="2336"/>
                  <a:pt x="271" y="2336"/>
                  <a:pt x="306" y="2300"/>
                </a:cubicBezTo>
                <a:cubicBezTo>
                  <a:pt x="673" y="1933"/>
                  <a:pt x="673" y="1933"/>
                  <a:pt x="673" y="1933"/>
                </a:cubicBezTo>
                <a:cubicBezTo>
                  <a:pt x="709" y="1898"/>
                  <a:pt x="766" y="1898"/>
                  <a:pt x="801" y="1933"/>
                </a:cubicBezTo>
                <a:cubicBezTo>
                  <a:pt x="836" y="1969"/>
                  <a:pt x="836" y="2026"/>
                  <a:pt x="801" y="2061"/>
                </a:cubicBezTo>
                <a:cubicBezTo>
                  <a:pt x="815" y="2047"/>
                  <a:pt x="815" y="2047"/>
                  <a:pt x="815" y="2047"/>
                </a:cubicBezTo>
                <a:cubicBezTo>
                  <a:pt x="780" y="2082"/>
                  <a:pt x="780" y="2139"/>
                  <a:pt x="815" y="2174"/>
                </a:cubicBezTo>
                <a:cubicBezTo>
                  <a:pt x="850" y="2210"/>
                  <a:pt x="907" y="2210"/>
                  <a:pt x="943" y="2174"/>
                </a:cubicBezTo>
                <a:cubicBezTo>
                  <a:pt x="968" y="2149"/>
                  <a:pt x="968" y="2149"/>
                  <a:pt x="968" y="2149"/>
                </a:cubicBezTo>
                <a:cubicBezTo>
                  <a:pt x="1004" y="2113"/>
                  <a:pt x="1061" y="2113"/>
                  <a:pt x="1096" y="2149"/>
                </a:cubicBezTo>
                <a:cubicBezTo>
                  <a:pt x="1131" y="2184"/>
                  <a:pt x="1131" y="2241"/>
                  <a:pt x="1096" y="2276"/>
                </a:cubicBezTo>
                <a:cubicBezTo>
                  <a:pt x="1104" y="2268"/>
                  <a:pt x="1104" y="2268"/>
                  <a:pt x="1104" y="2268"/>
                </a:cubicBezTo>
                <a:cubicBezTo>
                  <a:pt x="1069" y="2304"/>
                  <a:pt x="1069" y="2361"/>
                  <a:pt x="1104" y="2396"/>
                </a:cubicBezTo>
                <a:cubicBezTo>
                  <a:pt x="1139" y="2431"/>
                  <a:pt x="1196" y="2431"/>
                  <a:pt x="1232" y="2396"/>
                </a:cubicBezTo>
                <a:cubicBezTo>
                  <a:pt x="2412" y="1216"/>
                  <a:pt x="2412" y="1216"/>
                  <a:pt x="2412" y="1216"/>
                </a:cubicBezTo>
                <a:cubicBezTo>
                  <a:pt x="2447" y="1180"/>
                  <a:pt x="2447" y="1123"/>
                  <a:pt x="2412" y="1088"/>
                </a:cubicBezTo>
                <a:cubicBezTo>
                  <a:pt x="2377" y="1053"/>
                  <a:pt x="2320" y="1053"/>
                  <a:pt x="2285" y="1088"/>
                </a:cubicBezTo>
                <a:cubicBezTo>
                  <a:pt x="2253" y="1120"/>
                  <a:pt x="2253" y="1120"/>
                  <a:pt x="2253" y="1120"/>
                </a:cubicBezTo>
                <a:cubicBezTo>
                  <a:pt x="2217" y="1155"/>
                  <a:pt x="2160" y="1155"/>
                  <a:pt x="2125" y="1120"/>
                </a:cubicBezTo>
                <a:cubicBezTo>
                  <a:pt x="2090" y="1085"/>
                  <a:pt x="2090" y="1027"/>
                  <a:pt x="2125" y="992"/>
                </a:cubicBezTo>
                <a:cubicBezTo>
                  <a:pt x="2334" y="783"/>
                  <a:pt x="2334" y="783"/>
                  <a:pt x="2334" y="783"/>
                </a:cubicBezTo>
                <a:cubicBezTo>
                  <a:pt x="2369" y="748"/>
                  <a:pt x="2369" y="691"/>
                  <a:pt x="2334" y="655"/>
                </a:cubicBezTo>
                <a:cubicBezTo>
                  <a:pt x="2299" y="620"/>
                  <a:pt x="2242" y="620"/>
                  <a:pt x="2207" y="655"/>
                </a:cubicBezTo>
                <a:cubicBezTo>
                  <a:pt x="2196" y="666"/>
                  <a:pt x="2196" y="666"/>
                  <a:pt x="2196" y="666"/>
                </a:cubicBezTo>
                <a:cubicBezTo>
                  <a:pt x="2165" y="690"/>
                  <a:pt x="2138" y="684"/>
                  <a:pt x="2124" y="678"/>
                </a:cubicBezTo>
                <a:cubicBezTo>
                  <a:pt x="2106" y="669"/>
                  <a:pt x="2100" y="664"/>
                  <a:pt x="2088" y="653"/>
                </a:cubicBezTo>
                <a:cubicBezTo>
                  <a:pt x="2087" y="651"/>
                  <a:pt x="2086" y="650"/>
                  <a:pt x="2085" y="649"/>
                </a:cubicBezTo>
                <a:cubicBezTo>
                  <a:pt x="2050" y="614"/>
                  <a:pt x="1993" y="614"/>
                  <a:pt x="1957" y="649"/>
                </a:cubicBezTo>
                <a:lnTo>
                  <a:pt x="1670" y="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xmlns="" id="{3EC03C70-F70E-4D97-86EC-1F02519F7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75722" y="1947863"/>
            <a:ext cx="8808806" cy="285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xmlns="" id="{88ADCC0A-75EF-4963-A396-C8DEFC1397B9}"/>
              </a:ext>
            </a:extLst>
          </p:cNvPr>
          <p:cNvSpPr>
            <a:spLocks/>
          </p:cNvSpPr>
          <p:nvPr userDrawn="1"/>
        </p:nvSpPr>
        <p:spPr bwMode="auto">
          <a:xfrm>
            <a:off x="8924925" y="1189038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2">
            <a:extLst>
              <a:ext uri="{FF2B5EF4-FFF2-40B4-BE49-F238E27FC236}">
                <a16:creationId xmlns:a16="http://schemas.microsoft.com/office/drawing/2014/main" xmlns="" id="{0A3978EE-87B3-408D-A91B-D0A36FF639A4}"/>
              </a:ext>
            </a:extLst>
          </p:cNvPr>
          <p:cNvSpPr>
            <a:spLocks/>
          </p:cNvSpPr>
          <p:nvPr userDrawn="1"/>
        </p:nvSpPr>
        <p:spPr bwMode="auto">
          <a:xfrm>
            <a:off x="4156075" y="5248275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">
            <a:extLst>
              <a:ext uri="{FF2B5EF4-FFF2-40B4-BE49-F238E27FC236}">
                <a16:creationId xmlns:a16="http://schemas.microsoft.com/office/drawing/2014/main" xmlns="" id="{D1222072-1F11-445C-8937-1B50AC4A2A36}"/>
              </a:ext>
            </a:extLst>
          </p:cNvPr>
          <p:cNvSpPr>
            <a:spLocks/>
          </p:cNvSpPr>
          <p:nvPr userDrawn="1"/>
        </p:nvSpPr>
        <p:spPr bwMode="auto">
          <a:xfrm>
            <a:off x="6489700" y="1217613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xmlns="" id="{EAEFBC92-8563-4268-A0D7-DACDB774E884}"/>
              </a:ext>
            </a:extLst>
          </p:cNvPr>
          <p:cNvSpPr>
            <a:spLocks/>
          </p:cNvSpPr>
          <p:nvPr userDrawn="1"/>
        </p:nvSpPr>
        <p:spPr bwMode="auto">
          <a:xfrm>
            <a:off x="7683500" y="1422400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5">
            <a:extLst>
              <a:ext uri="{FF2B5EF4-FFF2-40B4-BE49-F238E27FC236}">
                <a16:creationId xmlns:a16="http://schemas.microsoft.com/office/drawing/2014/main" xmlns="" id="{44D3A99D-36E0-4BEF-B798-01AA6A81508C}"/>
              </a:ext>
            </a:extLst>
          </p:cNvPr>
          <p:cNvSpPr>
            <a:spLocks/>
          </p:cNvSpPr>
          <p:nvPr userDrawn="1"/>
        </p:nvSpPr>
        <p:spPr bwMode="auto">
          <a:xfrm>
            <a:off x="4030663" y="1473200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6">
            <a:extLst>
              <a:ext uri="{FF2B5EF4-FFF2-40B4-BE49-F238E27FC236}">
                <a16:creationId xmlns:a16="http://schemas.microsoft.com/office/drawing/2014/main" xmlns="" id="{44BC6767-1009-4621-B230-D913B56BD39F}"/>
              </a:ext>
            </a:extLst>
          </p:cNvPr>
          <p:cNvSpPr>
            <a:spLocks/>
          </p:cNvSpPr>
          <p:nvPr userDrawn="1"/>
        </p:nvSpPr>
        <p:spPr bwMode="auto">
          <a:xfrm>
            <a:off x="6821488" y="4119563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7">
            <a:extLst>
              <a:ext uri="{FF2B5EF4-FFF2-40B4-BE49-F238E27FC236}">
                <a16:creationId xmlns:a16="http://schemas.microsoft.com/office/drawing/2014/main" xmlns="" id="{6308575C-F1D0-446B-943D-7C46D816CC00}"/>
              </a:ext>
            </a:extLst>
          </p:cNvPr>
          <p:cNvSpPr>
            <a:spLocks/>
          </p:cNvSpPr>
          <p:nvPr userDrawn="1"/>
        </p:nvSpPr>
        <p:spPr bwMode="auto">
          <a:xfrm>
            <a:off x="6689725" y="898525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8">
            <a:extLst>
              <a:ext uri="{FF2B5EF4-FFF2-40B4-BE49-F238E27FC236}">
                <a16:creationId xmlns:a16="http://schemas.microsoft.com/office/drawing/2014/main" xmlns="" id="{F1587AEF-CE98-4A41-B4D6-242FDBC23ECD}"/>
              </a:ext>
            </a:extLst>
          </p:cNvPr>
          <p:cNvSpPr>
            <a:spLocks/>
          </p:cNvSpPr>
          <p:nvPr userDrawn="1"/>
        </p:nvSpPr>
        <p:spPr bwMode="auto">
          <a:xfrm>
            <a:off x="7896225" y="887413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xmlns="" id="{7EC34812-4101-42F9-8358-59FBD347197D}"/>
              </a:ext>
            </a:extLst>
          </p:cNvPr>
          <p:cNvSpPr>
            <a:spLocks/>
          </p:cNvSpPr>
          <p:nvPr userDrawn="1"/>
        </p:nvSpPr>
        <p:spPr bwMode="auto">
          <a:xfrm>
            <a:off x="6465888" y="5314950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"/>
          <p:cNvSpPr>
            <a:spLocks noEditPoints="1"/>
          </p:cNvSpPr>
          <p:nvPr userDrawn="1"/>
        </p:nvSpPr>
        <p:spPr bwMode="auto">
          <a:xfrm>
            <a:off x="0" y="-1038226"/>
            <a:ext cx="6738938" cy="3730625"/>
          </a:xfrm>
          <a:custGeom>
            <a:avLst/>
            <a:gdLst>
              <a:gd name="T0" fmla="*/ 0 w 4245"/>
              <a:gd name="T1" fmla="*/ 1381 h 2350"/>
              <a:gd name="T2" fmla="*/ 0 w 4245"/>
              <a:gd name="T3" fmla="*/ 1399 h 2350"/>
              <a:gd name="T4" fmla="*/ 846 w 4245"/>
              <a:gd name="T5" fmla="*/ 2245 h 2350"/>
              <a:gd name="T6" fmla="*/ 855 w 4245"/>
              <a:gd name="T7" fmla="*/ 2236 h 2350"/>
              <a:gd name="T8" fmla="*/ 0 w 4245"/>
              <a:gd name="T9" fmla="*/ 1381 h 2350"/>
              <a:gd name="T10" fmla="*/ 3763 w 4245"/>
              <a:gd name="T11" fmla="*/ 0 h 2350"/>
              <a:gd name="T12" fmla="*/ 3745 w 4245"/>
              <a:gd name="T13" fmla="*/ 0 h 2350"/>
              <a:gd name="T14" fmla="*/ 4227 w 4245"/>
              <a:gd name="T15" fmla="*/ 482 h 2350"/>
              <a:gd name="T16" fmla="*/ 2367 w 4245"/>
              <a:gd name="T17" fmla="*/ 2342 h 2350"/>
              <a:gd name="T18" fmla="*/ 2376 w 4245"/>
              <a:gd name="T19" fmla="*/ 2350 h 2350"/>
              <a:gd name="T20" fmla="*/ 4245 w 4245"/>
              <a:gd name="T21" fmla="*/ 482 h 2350"/>
              <a:gd name="T22" fmla="*/ 3763 w 4245"/>
              <a:gd name="T23" fmla="*/ 0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45" h="2350">
                <a:moveTo>
                  <a:pt x="0" y="1381"/>
                </a:moveTo>
                <a:lnTo>
                  <a:pt x="0" y="1399"/>
                </a:lnTo>
                <a:lnTo>
                  <a:pt x="846" y="2245"/>
                </a:lnTo>
                <a:lnTo>
                  <a:pt x="855" y="2236"/>
                </a:lnTo>
                <a:lnTo>
                  <a:pt x="0" y="1381"/>
                </a:lnTo>
                <a:moveTo>
                  <a:pt x="3763" y="0"/>
                </a:moveTo>
                <a:lnTo>
                  <a:pt x="3745" y="0"/>
                </a:lnTo>
                <a:lnTo>
                  <a:pt x="4227" y="482"/>
                </a:lnTo>
                <a:lnTo>
                  <a:pt x="2367" y="2342"/>
                </a:lnTo>
                <a:lnTo>
                  <a:pt x="2376" y="2350"/>
                </a:lnTo>
                <a:lnTo>
                  <a:pt x="4245" y="482"/>
                </a:lnTo>
                <a:lnTo>
                  <a:pt x="376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2879324" y="2779088"/>
            <a:ext cx="6433352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spc="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79325" y="3350531"/>
            <a:ext cx="6433352" cy="767764"/>
          </a:xfrm>
        </p:spPr>
        <p:txBody>
          <a:bodyPr anchor="b">
            <a:normAutofit/>
          </a:bodyPr>
          <a:lstStyle>
            <a:lvl1pPr algn="ctr">
              <a:defRPr sz="3600" b="1" spc="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4392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7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2" name="Rounded Rectangle 71"/>
          <p:cNvSpPr/>
          <p:nvPr userDrawn="1"/>
        </p:nvSpPr>
        <p:spPr>
          <a:xfrm>
            <a:off x="4535315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4616456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5554133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6" name="Rounded Rectangle 75"/>
          <p:cNvSpPr/>
          <p:nvPr userDrawn="1"/>
        </p:nvSpPr>
        <p:spPr>
          <a:xfrm>
            <a:off x="8504770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8585911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9510184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7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554133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510184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3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4588234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59"/>
          </p:nvPr>
        </p:nvSpPr>
        <p:spPr>
          <a:xfrm>
            <a:off x="8504770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9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9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animBg="1"/>
      <p:bldP spid="7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uiExpand="1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uiExpand="1"/>
      <p:bldP spid="44" grpId="0" uiExpand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74133" y="171537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03251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21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706103" y="171537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10787243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584746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52638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74133" y="319365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03251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21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706103" y="319365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0787243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7584746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252638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74133" y="467193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03251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21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4" name="Rounded Rectangle 43"/>
          <p:cNvSpPr/>
          <p:nvPr userDrawn="1"/>
        </p:nvSpPr>
        <p:spPr>
          <a:xfrm>
            <a:off x="10706103" y="467193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10787243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7584746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6252638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49" name="Rounded Rectangle 4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ounded Rectangle 4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ounded Rectangle 5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44176" y="1638675"/>
            <a:ext cx="3030357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101380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9" name="Rounded Rectangle 2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ounded Rectangle 2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ounded Rectangle 3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2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918408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03251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65" name="Rounded Rectangle 64"/>
          <p:cNvSpPr/>
          <p:nvPr userDrawn="1"/>
        </p:nvSpPr>
        <p:spPr>
          <a:xfrm>
            <a:off x="4548717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847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818720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548717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10" name="Rounded Rectangle 109"/>
          <p:cNvSpPr/>
          <p:nvPr userDrawn="1"/>
        </p:nvSpPr>
        <p:spPr>
          <a:xfrm>
            <a:off x="8504768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9002898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2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752193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13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8504768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4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30" name="Rounded Rectangle 129"/>
          <p:cNvSpPr/>
          <p:nvPr userDrawn="1"/>
        </p:nvSpPr>
        <p:spPr>
          <a:xfrm>
            <a:off x="644179" y="4066912"/>
            <a:ext cx="3030356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101380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Text Placeholder 7"/>
          <p:cNvSpPr>
            <a:spLocks noGrp="1"/>
          </p:cNvSpPr>
          <p:nvPr>
            <p:ph type="body" sz="quarter" idx="58" hasCustomPrompt="1"/>
          </p:nvPr>
        </p:nvSpPr>
        <p:spPr>
          <a:xfrm>
            <a:off x="1918408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3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03251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03256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45" name="Rounded Rectangle 144"/>
          <p:cNvSpPr/>
          <p:nvPr userDrawn="1"/>
        </p:nvSpPr>
        <p:spPr>
          <a:xfrm>
            <a:off x="4548720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5046847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818720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1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4548717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4548722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55" name="Rounded Rectangle 154"/>
          <p:cNvSpPr/>
          <p:nvPr userDrawn="1"/>
        </p:nvSpPr>
        <p:spPr>
          <a:xfrm>
            <a:off x="8504771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002898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9752193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8504768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8504773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57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4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animBg="1"/>
      <p:bldP spid="11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5" grpId="0" animBg="1"/>
      <p:bldP spid="14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5" grpId="0" animBg="1"/>
      <p:bldP spid="1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1" name="Rounded Rectangle 2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ounded Rectangle 2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237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3278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3278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1" name="Rounded Rectangle 60"/>
          <p:cNvSpPr/>
          <p:nvPr userDrawn="1"/>
        </p:nvSpPr>
        <p:spPr>
          <a:xfrm>
            <a:off x="4002264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5353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2394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45148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2394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6" name="Rounded Rectangle 65"/>
          <p:cNvSpPr/>
          <p:nvPr userDrawn="1"/>
        </p:nvSpPr>
        <p:spPr>
          <a:xfrm>
            <a:off x="7998531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508299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212440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8487840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212440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5908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animBg="1"/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animBg="1"/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0" name="Oval 39"/>
          <p:cNvSpPr>
            <a:spLocks noChangeAspect="1"/>
          </p:cNvSpPr>
          <p:nvPr userDrawn="1"/>
        </p:nvSpPr>
        <p:spPr>
          <a:xfrm>
            <a:off x="651303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49706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569384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69385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338847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85" name="Straight Connector 84"/>
          <p:cNvCxnSpPr/>
          <p:nvPr userDrawn="1"/>
        </p:nvCxnSpPr>
        <p:spPr>
          <a:xfrm>
            <a:off x="30649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>
            <a:spLocks noChangeAspect="1"/>
          </p:cNvSpPr>
          <p:nvPr userDrawn="1"/>
        </p:nvSpPr>
        <p:spPr>
          <a:xfrm>
            <a:off x="359669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Picture Placeholder 2"/>
          <p:cNvSpPr>
            <a:spLocks noGrp="1" noChangeAspect="1"/>
          </p:cNvSpPr>
          <p:nvPr>
            <p:ph type="pic" sz="quarter" idx="55"/>
          </p:nvPr>
        </p:nvSpPr>
        <p:spPr>
          <a:xfrm>
            <a:off x="349509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345933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5933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6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45934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17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422880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60113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>
            <a:spLocks noChangeAspect="1"/>
          </p:cNvSpPr>
          <p:nvPr userDrawn="1"/>
        </p:nvSpPr>
        <p:spPr>
          <a:xfrm>
            <a:off x="659953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Picture Placeholder 2"/>
          <p:cNvSpPr>
            <a:spLocks noGrp="1" noChangeAspect="1"/>
          </p:cNvSpPr>
          <p:nvPr>
            <p:ph type="pic" sz="quarter" idx="56"/>
          </p:nvPr>
        </p:nvSpPr>
        <p:spPr>
          <a:xfrm>
            <a:off x="649793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45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646217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46217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7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46218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8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723164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53" name="Straight Connector 152"/>
          <p:cNvCxnSpPr/>
          <p:nvPr userDrawn="1"/>
        </p:nvCxnSpPr>
        <p:spPr>
          <a:xfrm>
            <a:off x="9025467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>
            <a:spLocks noChangeAspect="1"/>
          </p:cNvSpPr>
          <p:nvPr userDrawn="1"/>
        </p:nvSpPr>
        <p:spPr>
          <a:xfrm>
            <a:off x="957791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1" name="Picture Placeholder 2"/>
          <p:cNvSpPr>
            <a:spLocks noGrp="1" noChangeAspect="1"/>
          </p:cNvSpPr>
          <p:nvPr>
            <p:ph type="pic" sz="quarter" idx="57"/>
          </p:nvPr>
        </p:nvSpPr>
        <p:spPr>
          <a:xfrm>
            <a:off x="947631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2" name="Text Placeholder 7"/>
          <p:cNvSpPr>
            <a:spLocks noGrp="1"/>
          </p:cNvSpPr>
          <p:nvPr>
            <p:ph type="body" sz="quarter" idx="51" hasCustomPrompt="1"/>
          </p:nvPr>
        </p:nvSpPr>
        <p:spPr>
          <a:xfrm>
            <a:off x="9476311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63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476311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9476312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5" name="Text Placeholder 7"/>
          <p:cNvSpPr>
            <a:spLocks noGrp="1"/>
          </p:cNvSpPr>
          <p:nvPr>
            <p:ph type="body" sz="quarter" idx="54" hasCustomPrompt="1"/>
          </p:nvPr>
        </p:nvSpPr>
        <p:spPr>
          <a:xfrm>
            <a:off x="10245774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131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4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50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/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animBg="1"/>
      <p:bldP spid="109" grpId="0"/>
      <p:bldP spid="1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1" grpId="0" animBg="1"/>
      <p:bldP spid="142" grpId="0"/>
      <p:bldP spid="1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0" grpId="0" animBg="1"/>
      <p:bldP spid="161" grpId="0"/>
      <p:bldP spid="1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85" name="Straight Connector 84"/>
          <p:cNvCxnSpPr/>
          <p:nvPr userDrawn="1"/>
        </p:nvCxnSpPr>
        <p:spPr>
          <a:xfrm flipH="1">
            <a:off x="603251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>
            <a:off x="6096000" y="1622327"/>
            <a:ext cx="0" cy="4656556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 userDrawn="1"/>
        </p:nvCxnSpPr>
        <p:spPr>
          <a:xfrm flipH="1">
            <a:off x="6239948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Arc 89"/>
          <p:cNvSpPr>
            <a:spLocks noChangeAspect="1"/>
          </p:cNvSpPr>
          <p:nvPr userDrawn="1"/>
        </p:nvSpPr>
        <p:spPr>
          <a:xfrm>
            <a:off x="999955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2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83887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383887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377544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 userDrawn="1"/>
        </p:nvSpPr>
        <p:spPr>
          <a:xfrm>
            <a:off x="603253" y="2203997"/>
            <a:ext cx="816001" cy="734399"/>
          </a:xfrm>
          <a:prstGeom prst="ellipse">
            <a:avLst/>
          </a:prstGeom>
          <a:solidFill>
            <a:schemeClr val="accent2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81751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4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257795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8" name="Arc 117"/>
          <p:cNvSpPr>
            <a:spLocks noChangeAspect="1"/>
          </p:cNvSpPr>
          <p:nvPr userDrawn="1"/>
        </p:nvSpPr>
        <p:spPr>
          <a:xfrm>
            <a:off x="6642996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3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1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026928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22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9026928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3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9020585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30" name="Oval 129"/>
          <p:cNvSpPr>
            <a:spLocks noChangeAspect="1"/>
          </p:cNvSpPr>
          <p:nvPr userDrawn="1"/>
        </p:nvSpPr>
        <p:spPr>
          <a:xfrm>
            <a:off x="6246296" y="2203997"/>
            <a:ext cx="816001" cy="734399"/>
          </a:xfrm>
          <a:prstGeom prst="ellipse">
            <a:avLst/>
          </a:prstGeom>
          <a:solidFill>
            <a:schemeClr val="accent3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3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24792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Picture Placeholder 2"/>
          <p:cNvSpPr>
            <a:spLocks noGrp="1" noChangeAspect="1"/>
          </p:cNvSpPr>
          <p:nvPr>
            <p:ph type="pic" sz="quarter" idx="66"/>
          </p:nvPr>
        </p:nvSpPr>
        <p:spPr>
          <a:xfrm>
            <a:off x="6900834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39" name="Arc 138"/>
          <p:cNvSpPr>
            <a:spLocks noChangeAspect="1"/>
          </p:cNvSpPr>
          <p:nvPr userDrawn="1"/>
        </p:nvSpPr>
        <p:spPr>
          <a:xfrm>
            <a:off x="999955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4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1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3383887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2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3383887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3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3377544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7" name="Oval 146"/>
          <p:cNvSpPr>
            <a:spLocks noChangeAspect="1"/>
          </p:cNvSpPr>
          <p:nvPr userDrawn="1"/>
        </p:nvSpPr>
        <p:spPr>
          <a:xfrm>
            <a:off x="603253" y="4703357"/>
            <a:ext cx="816001" cy="734399"/>
          </a:xfrm>
          <a:prstGeom prst="ellipse">
            <a:avLst/>
          </a:prstGeom>
          <a:solidFill>
            <a:schemeClr val="accent4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681751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1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1257795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53" name="Arc 152"/>
          <p:cNvSpPr>
            <a:spLocks noChangeAspect="1"/>
          </p:cNvSpPr>
          <p:nvPr userDrawn="1"/>
        </p:nvSpPr>
        <p:spPr>
          <a:xfrm>
            <a:off x="6642996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5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9026928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5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026928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80" hasCustomPrompt="1"/>
          </p:nvPr>
        </p:nvSpPr>
        <p:spPr>
          <a:xfrm>
            <a:off x="9020585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57" name="Oval 156"/>
          <p:cNvSpPr>
            <a:spLocks noChangeAspect="1"/>
          </p:cNvSpPr>
          <p:nvPr userDrawn="1"/>
        </p:nvSpPr>
        <p:spPr>
          <a:xfrm>
            <a:off x="6246296" y="4703357"/>
            <a:ext cx="816001" cy="734399"/>
          </a:xfrm>
          <a:prstGeom prst="ellipse">
            <a:avLst/>
          </a:prstGeom>
          <a:solidFill>
            <a:schemeClr val="accent5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24792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9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6900834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1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4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5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3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animBg="1"/>
      <p:bldP spid="9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9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animBg="1"/>
      <p:bldP spid="11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" grpId="0"/>
      <p:bldP spid="118" grpId="0" animBg="1"/>
      <p:bldP spid="1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/>
      <p:bldP spid="139" grpId="0" animBg="1"/>
      <p:bldP spid="1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7" grpId="0" animBg="1"/>
      <p:bldP spid="14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1" grpId="0"/>
      <p:bldP spid="153" grpId="0" animBg="1"/>
      <p:bldP spid="1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animBg="1"/>
      <p:bldP spid="1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2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Rounded Rectangle 37"/>
          <p:cNvSpPr/>
          <p:nvPr userDrawn="1"/>
        </p:nvSpPr>
        <p:spPr>
          <a:xfrm>
            <a:off x="4351162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432303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3"/>
                  </a:solidFill>
                </a:ln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43" name="Rounded Rectangle 42"/>
          <p:cNvSpPr/>
          <p:nvPr userDrawn="1"/>
        </p:nvSpPr>
        <p:spPr>
          <a:xfrm>
            <a:off x="8070147" y="4732391"/>
            <a:ext cx="869949" cy="17300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151288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3" name="Oval 22"/>
          <p:cNvSpPr>
            <a:spLocks noChangeAspect="1"/>
          </p:cNvSpPr>
          <p:nvPr userDrawn="1"/>
        </p:nvSpPr>
        <p:spPr>
          <a:xfrm>
            <a:off x="996835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654434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 29"/>
          <p:cNvSpPr>
            <a:spLocks noChangeAspect="1"/>
          </p:cNvSpPr>
          <p:nvPr userDrawn="1"/>
        </p:nvSpPr>
        <p:spPr>
          <a:xfrm>
            <a:off x="8334611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val 34"/>
          <p:cNvSpPr>
            <a:spLocks noChangeAspect="1"/>
          </p:cNvSpPr>
          <p:nvPr userDrawn="1"/>
        </p:nvSpPr>
        <p:spPr>
          <a:xfrm>
            <a:off x="3873621" y="2565575"/>
            <a:ext cx="816001" cy="7343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>
            <a:spLocks noChangeAspect="1"/>
          </p:cNvSpPr>
          <p:nvPr userDrawn="1"/>
        </p:nvSpPr>
        <p:spPr>
          <a:xfrm>
            <a:off x="7514989" y="2565575"/>
            <a:ext cx="816001" cy="7343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874187" y="1483364"/>
            <a:ext cx="3072984" cy="2808000"/>
          </a:xfrm>
          <a:custGeom>
            <a:avLst/>
            <a:gdLst/>
            <a:ahLst/>
            <a:cxnLst/>
            <a:rect l="l" t="t" r="r" b="b"/>
            <a:pathLst>
              <a:path w="2304738" h="2340000">
                <a:moveTo>
                  <a:pt x="1170000" y="0"/>
                </a:moveTo>
                <a:cubicBezTo>
                  <a:pt x="1695016" y="0"/>
                  <a:pt x="2139264" y="345807"/>
                  <a:pt x="2287399" y="822078"/>
                </a:cubicBezTo>
                <a:lnTo>
                  <a:pt x="2304738" y="889510"/>
                </a:lnTo>
                <a:lnTo>
                  <a:pt x="2267755" y="920023"/>
                </a:lnTo>
                <a:cubicBezTo>
                  <a:pt x="2193748" y="994029"/>
                  <a:pt x="2147974" y="1096269"/>
                  <a:pt x="2147974" y="1209199"/>
                </a:cubicBezTo>
                <a:cubicBezTo>
                  <a:pt x="2147974" y="1322130"/>
                  <a:pt x="2193748" y="1424369"/>
                  <a:pt x="2267755" y="1498375"/>
                </a:cubicBezTo>
                <a:lnTo>
                  <a:pt x="2288108" y="1515168"/>
                </a:lnTo>
                <a:lnTo>
                  <a:pt x="2287399" y="1517922"/>
                </a:lnTo>
                <a:cubicBezTo>
                  <a:pt x="2139264" y="1994193"/>
                  <a:pt x="1695016" y="2340000"/>
                  <a:pt x="1170000" y="2340000"/>
                </a:cubicBezTo>
                <a:cubicBezTo>
                  <a:pt x="523827" y="2340000"/>
                  <a:pt x="0" y="1816174"/>
                  <a:pt x="0" y="1170000"/>
                </a:cubicBezTo>
                <a:cubicBezTo>
                  <a:pt x="0" y="523827"/>
                  <a:pt x="523827" y="0"/>
                  <a:pt x="11700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585804" y="1483364"/>
            <a:ext cx="3016120" cy="2808000"/>
          </a:xfrm>
          <a:custGeom>
            <a:avLst/>
            <a:gdLst/>
            <a:ahLst/>
            <a:cxnLst/>
            <a:rect l="l" t="t" r="r" b="b"/>
            <a:pathLst>
              <a:path w="2262090" h="2340000">
                <a:moveTo>
                  <a:pt x="1129482" y="0"/>
                </a:moveTo>
                <a:cubicBezTo>
                  <a:pt x="1654499" y="0"/>
                  <a:pt x="2098746" y="345808"/>
                  <a:pt x="2246881" y="822078"/>
                </a:cubicBezTo>
                <a:lnTo>
                  <a:pt x="2262090" y="881226"/>
                </a:lnTo>
                <a:lnTo>
                  <a:pt x="2215068" y="920023"/>
                </a:lnTo>
                <a:cubicBezTo>
                  <a:pt x="2141061" y="994029"/>
                  <a:pt x="2095287" y="1096269"/>
                  <a:pt x="2095287" y="1209199"/>
                </a:cubicBezTo>
                <a:cubicBezTo>
                  <a:pt x="2095287" y="1322130"/>
                  <a:pt x="2141061" y="1424369"/>
                  <a:pt x="2215068" y="1498375"/>
                </a:cubicBezTo>
                <a:lnTo>
                  <a:pt x="2244998" y="1523069"/>
                </a:lnTo>
                <a:lnTo>
                  <a:pt x="2207538" y="1625417"/>
                </a:lnTo>
                <a:cubicBezTo>
                  <a:pt x="2029922" y="2045348"/>
                  <a:pt x="1614113" y="2340000"/>
                  <a:pt x="1129482" y="2340000"/>
                </a:cubicBezTo>
                <a:cubicBezTo>
                  <a:pt x="644852" y="2340000"/>
                  <a:pt x="229042" y="2045348"/>
                  <a:pt x="51426" y="1625417"/>
                </a:cubicBezTo>
                <a:lnTo>
                  <a:pt x="18258" y="1534793"/>
                </a:lnTo>
                <a:lnTo>
                  <a:pt x="62396" y="1498376"/>
                </a:lnTo>
                <a:cubicBezTo>
                  <a:pt x="136403" y="1424369"/>
                  <a:pt x="182177" y="1322130"/>
                  <a:pt x="182177" y="1209199"/>
                </a:cubicBezTo>
                <a:cubicBezTo>
                  <a:pt x="182177" y="1068036"/>
                  <a:pt x="110655" y="943578"/>
                  <a:pt x="1871" y="870085"/>
                </a:cubicBezTo>
                <a:lnTo>
                  <a:pt x="0" y="869070"/>
                </a:lnTo>
                <a:lnTo>
                  <a:pt x="12083" y="822078"/>
                </a:lnTo>
                <a:cubicBezTo>
                  <a:pt x="160218" y="345807"/>
                  <a:pt x="604466" y="0"/>
                  <a:pt x="1129482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3" name="Picture Placeholder 2"/>
          <p:cNvSpPr>
            <a:spLocks noGrp="1" noChangeAspect="1"/>
          </p:cNvSpPr>
          <p:nvPr>
            <p:ph type="pic" sz="quarter" idx="64"/>
          </p:nvPr>
        </p:nvSpPr>
        <p:spPr>
          <a:xfrm>
            <a:off x="8254106" y="1483364"/>
            <a:ext cx="3071508" cy="2808000"/>
          </a:xfrm>
          <a:custGeom>
            <a:avLst/>
            <a:gdLst/>
            <a:ahLst/>
            <a:cxnLst/>
            <a:rect l="l" t="t" r="r" b="b"/>
            <a:pathLst>
              <a:path w="2303631" h="2340000">
                <a:moveTo>
                  <a:pt x="1133631" y="0"/>
                </a:moveTo>
                <a:cubicBezTo>
                  <a:pt x="1779805" y="0"/>
                  <a:pt x="2303631" y="523827"/>
                  <a:pt x="2303631" y="1170000"/>
                </a:cubicBezTo>
                <a:cubicBezTo>
                  <a:pt x="2303631" y="1816174"/>
                  <a:pt x="1779805" y="2340000"/>
                  <a:pt x="1133631" y="2340000"/>
                </a:cubicBezTo>
                <a:cubicBezTo>
                  <a:pt x="649001" y="2340000"/>
                  <a:pt x="233191" y="2045348"/>
                  <a:pt x="55576" y="1625417"/>
                </a:cubicBezTo>
                <a:lnTo>
                  <a:pt x="16760" y="1519365"/>
                </a:lnTo>
                <a:lnTo>
                  <a:pt x="42199" y="1498376"/>
                </a:lnTo>
                <a:cubicBezTo>
                  <a:pt x="116206" y="1424369"/>
                  <a:pt x="161980" y="1322130"/>
                  <a:pt x="161980" y="1209199"/>
                </a:cubicBezTo>
                <a:cubicBezTo>
                  <a:pt x="161980" y="1096269"/>
                  <a:pt x="116206" y="994029"/>
                  <a:pt x="42199" y="920023"/>
                </a:cubicBezTo>
                <a:lnTo>
                  <a:pt x="0" y="885206"/>
                </a:lnTo>
                <a:lnTo>
                  <a:pt x="16232" y="822078"/>
                </a:lnTo>
                <a:cubicBezTo>
                  <a:pt x="164367" y="345807"/>
                  <a:pt x="608615" y="0"/>
                  <a:pt x="113363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3947171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7572830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186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9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1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9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1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1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1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1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1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9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1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1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1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1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3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5" grpId="0" animBg="1"/>
      <p:bldP spid="30" grpId="0" animBg="1"/>
      <p:bldP spid="35" grpId="0" animBg="1"/>
      <p:bldP spid="37" grpId="0" animBg="1"/>
      <p:bldP spid="51" grpId="0"/>
      <p:bldP spid="52" grpId="0"/>
      <p:bldP spid="53" grpId="0"/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Teardrop 29"/>
          <p:cNvSpPr/>
          <p:nvPr userDrawn="1"/>
        </p:nvSpPr>
        <p:spPr>
          <a:xfrm rot="13482192">
            <a:off x="1282930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ardrop 32"/>
          <p:cNvSpPr/>
          <p:nvPr userDrawn="1"/>
        </p:nvSpPr>
        <p:spPr>
          <a:xfrm rot="13482192">
            <a:off x="4993448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ardrop 33"/>
          <p:cNvSpPr/>
          <p:nvPr userDrawn="1"/>
        </p:nvSpPr>
        <p:spPr>
          <a:xfrm rot="13482192">
            <a:off x="8921272" y="1573860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 Placeholder 7"/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1751186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6" name="Text Placeholder 7"/>
          <p:cNvSpPr>
            <a:spLocks noGrp="1" noChangeAspect="1"/>
          </p:cNvSpPr>
          <p:nvPr>
            <p:ph type="body" sz="quarter" idx="56" hasCustomPrompt="1"/>
          </p:nvPr>
        </p:nvSpPr>
        <p:spPr>
          <a:xfrm>
            <a:off x="5499097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7" name="Text Placeholder 7"/>
          <p:cNvSpPr>
            <a:spLocks noGrp="1" noChangeAspect="1"/>
          </p:cNvSpPr>
          <p:nvPr>
            <p:ph type="body" sz="quarter" idx="60" hasCustomPrompt="1"/>
          </p:nvPr>
        </p:nvSpPr>
        <p:spPr>
          <a:xfrm>
            <a:off x="9319682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8" name="Rounded Rectangle 47"/>
          <p:cNvSpPr/>
          <p:nvPr userDrawn="1"/>
        </p:nvSpPr>
        <p:spPr>
          <a:xfrm>
            <a:off x="1067504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2" name="Rounded Rectangle 51"/>
          <p:cNvSpPr/>
          <p:nvPr userDrawn="1"/>
        </p:nvSpPr>
        <p:spPr>
          <a:xfrm>
            <a:off x="4815415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6" name="Rounded Rectangle 55"/>
          <p:cNvSpPr/>
          <p:nvPr userDrawn="1"/>
        </p:nvSpPr>
        <p:spPr>
          <a:xfrm>
            <a:off x="8534400" y="4549514"/>
            <a:ext cx="405696" cy="278600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75272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06400" y="171537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18" y="154432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06400" y="319365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84392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18" y="302260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06400" y="467193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84392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18" y="45008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89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10706102" y="185253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0787243" y="18982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421968" y="16814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1971" y="21622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10706102" y="333081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10787243" y="337653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421968" y="315976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6421971" y="364055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10706102" y="480909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10787243" y="485481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6421968" y="463804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6421971" y="511883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71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5">
            <a:extLst>
              <a:ext uri="{FF2B5EF4-FFF2-40B4-BE49-F238E27FC236}">
                <a16:creationId xmlns:a16="http://schemas.microsoft.com/office/drawing/2014/main" xmlns="" id="{74A87E4A-B01F-4BC2-B340-8A24699EDB0F}"/>
              </a:ext>
            </a:extLst>
          </p:cNvPr>
          <p:cNvSpPr>
            <a:spLocks/>
          </p:cNvSpPr>
          <p:nvPr userDrawn="1"/>
        </p:nvSpPr>
        <p:spPr bwMode="auto">
          <a:xfrm>
            <a:off x="630692" y="1649412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xmlns="" id="{5E885489-9BD7-446D-9889-5F82F2820A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124075"/>
            <a:ext cx="12192000" cy="28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3094446" y="2760886"/>
            <a:ext cx="7584213" cy="656792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3094446" y="3547042"/>
            <a:ext cx="7584213" cy="1015623"/>
          </a:xfrm>
        </p:spPr>
        <p:txBody>
          <a:bodyPr anchor="t">
            <a:normAutofit/>
          </a:bodyPr>
          <a:lstStyle>
            <a:lvl1pPr marL="0" indent="0">
              <a:buNone/>
              <a:defRPr sz="1100">
                <a:solidFill>
                  <a:schemeClr val="bg2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xmlns="" id="{2B53D691-F2F0-49F5-A5EC-68BA8E86BB44}"/>
              </a:ext>
            </a:extLst>
          </p:cNvPr>
          <p:cNvSpPr>
            <a:spLocks/>
          </p:cNvSpPr>
          <p:nvPr userDrawn="1"/>
        </p:nvSpPr>
        <p:spPr bwMode="auto">
          <a:xfrm>
            <a:off x="1997982" y="1797050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xmlns="" id="{08584396-C829-48F3-B33C-D10826D5833C}"/>
              </a:ext>
            </a:extLst>
          </p:cNvPr>
          <p:cNvSpPr>
            <a:spLocks/>
          </p:cNvSpPr>
          <p:nvPr userDrawn="1"/>
        </p:nvSpPr>
        <p:spPr bwMode="auto">
          <a:xfrm>
            <a:off x="9072562" y="5445579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xmlns="" id="{AF940197-18E6-4C04-8B36-34A79B8755E9}"/>
              </a:ext>
            </a:extLst>
          </p:cNvPr>
          <p:cNvSpPr>
            <a:spLocks/>
          </p:cNvSpPr>
          <p:nvPr userDrawn="1"/>
        </p:nvSpPr>
        <p:spPr bwMode="auto">
          <a:xfrm>
            <a:off x="1982220" y="1624149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xmlns="" id="{E6D56BD4-8D6F-4FD6-8011-C645F2C8D445}"/>
              </a:ext>
            </a:extLst>
          </p:cNvPr>
          <p:cNvSpPr>
            <a:spLocks/>
          </p:cNvSpPr>
          <p:nvPr userDrawn="1"/>
        </p:nvSpPr>
        <p:spPr bwMode="auto">
          <a:xfrm>
            <a:off x="3686403" y="1411607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xmlns="" id="{54F77CF0-1458-4140-9E61-44D7565420D0}"/>
              </a:ext>
            </a:extLst>
          </p:cNvPr>
          <p:cNvSpPr>
            <a:spLocks/>
          </p:cNvSpPr>
          <p:nvPr userDrawn="1"/>
        </p:nvSpPr>
        <p:spPr bwMode="auto">
          <a:xfrm>
            <a:off x="10263187" y="4295775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xmlns="" id="{94F5964F-1AF9-4361-AF40-A99A57E074E2}"/>
              </a:ext>
            </a:extLst>
          </p:cNvPr>
          <p:cNvSpPr>
            <a:spLocks/>
          </p:cNvSpPr>
          <p:nvPr userDrawn="1"/>
        </p:nvSpPr>
        <p:spPr bwMode="auto">
          <a:xfrm>
            <a:off x="1878240" y="1219520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8">
            <a:extLst>
              <a:ext uri="{FF2B5EF4-FFF2-40B4-BE49-F238E27FC236}">
                <a16:creationId xmlns:a16="http://schemas.microsoft.com/office/drawing/2014/main" xmlns="" id="{20353C5A-4588-40B0-AD2F-12E283A09BB4}"/>
              </a:ext>
            </a:extLst>
          </p:cNvPr>
          <p:cNvSpPr>
            <a:spLocks/>
          </p:cNvSpPr>
          <p:nvPr userDrawn="1"/>
        </p:nvSpPr>
        <p:spPr bwMode="auto">
          <a:xfrm>
            <a:off x="3388745" y="1293949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9">
            <a:extLst>
              <a:ext uri="{FF2B5EF4-FFF2-40B4-BE49-F238E27FC236}">
                <a16:creationId xmlns:a16="http://schemas.microsoft.com/office/drawing/2014/main" xmlns="" id="{DC39E1E7-6B77-4D48-B3EA-2454E52CE088}"/>
              </a:ext>
            </a:extLst>
          </p:cNvPr>
          <p:cNvSpPr>
            <a:spLocks/>
          </p:cNvSpPr>
          <p:nvPr userDrawn="1"/>
        </p:nvSpPr>
        <p:spPr bwMode="auto">
          <a:xfrm>
            <a:off x="9907587" y="5491162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 userDrawn="1"/>
        </p:nvSpPr>
        <p:spPr>
          <a:xfrm>
            <a:off x="861369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2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099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518970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757555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4" name="Oval 33"/>
          <p:cNvSpPr>
            <a:spLocks noChangeAspect="1"/>
          </p:cNvSpPr>
          <p:nvPr userDrawn="1"/>
        </p:nvSpPr>
        <p:spPr>
          <a:xfrm>
            <a:off x="8199147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8453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5" grpId="0" animBg="1"/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4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 bar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603251" y="1767848"/>
            <a:ext cx="10972800" cy="2833612"/>
            <a:chOff x="452438" y="1473206"/>
            <a:chExt cx="8229600" cy="2361343"/>
          </a:xfrm>
        </p:grpSpPr>
        <p:sp>
          <p:nvSpPr>
            <p:cNvPr id="2" name="TextBox 1"/>
            <p:cNvSpPr txBox="1"/>
            <p:nvPr userDrawn="1"/>
          </p:nvSpPr>
          <p:spPr>
            <a:xfrm>
              <a:off x="452438" y="1473206"/>
              <a:ext cx="3476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100</a:t>
              </a:r>
            </a:p>
          </p:txBody>
        </p:sp>
        <p:cxnSp>
          <p:nvCxnSpPr>
            <p:cNvPr id="4" name="Straight Connector 3"/>
            <p:cNvCxnSpPr/>
            <p:nvPr userDrawn="1"/>
          </p:nvCxnSpPr>
          <p:spPr>
            <a:xfrm>
              <a:off x="906408" y="16455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452438" y="3572939"/>
              <a:ext cx="208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0</a:t>
              </a:r>
            </a:p>
          </p:txBody>
        </p:sp>
        <p:cxnSp>
          <p:nvCxnSpPr>
            <p:cNvPr id="25" name="Straight Connector 24"/>
            <p:cNvCxnSpPr/>
            <p:nvPr userDrawn="1"/>
          </p:nvCxnSpPr>
          <p:spPr>
            <a:xfrm>
              <a:off x="906408" y="3745305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 userDrawn="1"/>
          </p:nvSpPr>
          <p:spPr>
            <a:xfrm>
              <a:off x="452438" y="2540006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50</a:t>
              </a:r>
            </a:p>
          </p:txBody>
        </p:sp>
        <p:cxnSp>
          <p:nvCxnSpPr>
            <p:cNvPr id="27" name="Straight Connector 26"/>
            <p:cNvCxnSpPr/>
            <p:nvPr userDrawn="1"/>
          </p:nvCxnSpPr>
          <p:spPr>
            <a:xfrm>
              <a:off x="906408" y="2712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 userDrawn="1"/>
          </p:nvSpPr>
          <p:spPr>
            <a:xfrm>
              <a:off x="452438" y="2032006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75</a:t>
              </a: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906408" y="2204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 userDrawn="1"/>
          </p:nvSpPr>
          <p:spPr>
            <a:xfrm>
              <a:off x="452438" y="3064940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25</a:t>
              </a:r>
            </a:p>
          </p:txBody>
        </p:sp>
        <p:cxnSp>
          <p:nvCxnSpPr>
            <p:cNvPr id="33" name="Straight Connector 32"/>
            <p:cNvCxnSpPr/>
            <p:nvPr userDrawn="1"/>
          </p:nvCxnSpPr>
          <p:spPr>
            <a:xfrm>
              <a:off x="906408" y="3237306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829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331655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738048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331655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331655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048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331655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331655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6738048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31655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78" hasCustomPrompt="1"/>
          </p:nvPr>
        </p:nvSpPr>
        <p:spPr>
          <a:xfrm>
            <a:off x="9215262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621655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9215262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7" name="Oval 36"/>
          <p:cNvSpPr>
            <a:spLocks noChangeAspect="1"/>
          </p:cNvSpPr>
          <p:nvPr userDrawn="1"/>
        </p:nvSpPr>
        <p:spPr>
          <a:xfrm flipH="1">
            <a:off x="6331655" y="1568515"/>
            <a:ext cx="288000" cy="259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>
            <a:spLocks noChangeAspect="1"/>
          </p:cNvSpPr>
          <p:nvPr userDrawn="1"/>
        </p:nvSpPr>
        <p:spPr>
          <a:xfrm flipH="1">
            <a:off x="9215261" y="1568515"/>
            <a:ext cx="288000" cy="259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Oval 38"/>
          <p:cNvSpPr>
            <a:spLocks noChangeAspect="1"/>
          </p:cNvSpPr>
          <p:nvPr userDrawn="1"/>
        </p:nvSpPr>
        <p:spPr>
          <a:xfrm flipH="1">
            <a:off x="6331655" y="3174886"/>
            <a:ext cx="288000" cy="259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val 39"/>
          <p:cNvSpPr>
            <a:spLocks noChangeAspect="1"/>
          </p:cNvSpPr>
          <p:nvPr userDrawn="1"/>
        </p:nvSpPr>
        <p:spPr>
          <a:xfrm flipH="1">
            <a:off x="9215261" y="3174886"/>
            <a:ext cx="288000" cy="259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Oval 40"/>
          <p:cNvSpPr>
            <a:spLocks noChangeAspect="1"/>
          </p:cNvSpPr>
          <p:nvPr userDrawn="1"/>
        </p:nvSpPr>
        <p:spPr>
          <a:xfrm flipH="1">
            <a:off x="6331655" y="4762168"/>
            <a:ext cx="288000" cy="2592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val 41"/>
          <p:cNvSpPr>
            <a:spLocks noChangeAspect="1"/>
          </p:cNvSpPr>
          <p:nvPr userDrawn="1"/>
        </p:nvSpPr>
        <p:spPr>
          <a:xfrm flipH="1">
            <a:off x="9215261" y="4762168"/>
            <a:ext cx="288000" cy="2592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44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09644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03251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09644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03251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1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1009644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03251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3882071" y="1568515"/>
            <a:ext cx="3953299" cy="4873008"/>
            <a:chOff x="-1393297" y="-1336778"/>
            <a:chExt cx="6142038" cy="8412162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-1393297" y="-1336778"/>
              <a:ext cx="6142038" cy="8412162"/>
              <a:chOff x="-1393297" y="-1336778"/>
              <a:chExt cx="6142038" cy="8412162"/>
            </a:xfrm>
          </p:grpSpPr>
          <p:sp>
            <p:nvSpPr>
              <p:cNvPr id="43" name="AutoShape 1"/>
              <p:cNvSpPr/>
              <p:nvPr userDrawn="1"/>
            </p:nvSpPr>
            <p:spPr bwMode="auto">
              <a:xfrm>
                <a:off x="-1385359" y="3649559"/>
                <a:ext cx="6134100" cy="3425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" y="0"/>
                    </a:moveTo>
                    <a:cubicBezTo>
                      <a:pt x="1" y="44"/>
                      <a:pt x="0" y="88"/>
                      <a:pt x="0" y="132"/>
                    </a:cubicBezTo>
                    <a:lnTo>
                      <a:pt x="0" y="2252"/>
                    </a:lnTo>
                    <a:cubicBezTo>
                      <a:pt x="0" y="12937"/>
                      <a:pt x="4834" y="21599"/>
                      <a:pt x="10799" y="21599"/>
                    </a:cubicBezTo>
                    <a:cubicBezTo>
                      <a:pt x="16763" y="21599"/>
                      <a:pt x="21599" y="12937"/>
                      <a:pt x="21599" y="2252"/>
                    </a:cubicBezTo>
                    <a:lnTo>
                      <a:pt x="21599" y="132"/>
                    </a:lnTo>
                    <a:cubicBezTo>
                      <a:pt x="21599" y="88"/>
                      <a:pt x="21598" y="44"/>
                      <a:pt x="21598" y="0"/>
                    </a:cubicBezTo>
                    <a:lnTo>
                      <a:pt x="18198" y="0"/>
                    </a:lnTo>
                    <a:lnTo>
                      <a:pt x="18198" y="2520"/>
                    </a:lnTo>
                    <a:cubicBezTo>
                      <a:pt x="18198" y="9811"/>
                      <a:pt x="14900" y="15722"/>
                      <a:pt x="10830" y="15722"/>
                    </a:cubicBezTo>
                    <a:cubicBezTo>
                      <a:pt x="6759" y="15722"/>
                      <a:pt x="3460" y="9811"/>
                      <a:pt x="3460" y="2520"/>
                    </a:cubicBezTo>
                    <a:lnTo>
                      <a:pt x="346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4" name="AutoShape 17"/>
              <p:cNvSpPr/>
              <p:nvPr userDrawn="1"/>
            </p:nvSpPr>
            <p:spPr bwMode="auto">
              <a:xfrm>
                <a:off x="2408766" y="-789091"/>
                <a:ext cx="993775" cy="5443538"/>
              </a:xfrm>
              <a:prstGeom prst="roundRect">
                <a:avLst>
                  <a:gd name="adj" fmla="val 49824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6" name="AutoShape 20"/>
              <p:cNvSpPr/>
              <p:nvPr userDrawn="1"/>
            </p:nvSpPr>
            <p:spPr bwMode="auto">
              <a:xfrm>
                <a:off x="-161397" y="-654153"/>
                <a:ext cx="993775" cy="5308600"/>
              </a:xfrm>
              <a:prstGeom prst="roundRect">
                <a:avLst>
                  <a:gd name="adj" fmla="val 49824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8" name="AutoShape 24"/>
              <p:cNvSpPr/>
              <p:nvPr userDrawn="1"/>
            </p:nvSpPr>
            <p:spPr bwMode="auto">
              <a:xfrm>
                <a:off x="1070503" y="-1336778"/>
                <a:ext cx="993775" cy="6003925"/>
              </a:xfrm>
              <a:prstGeom prst="roundRect">
                <a:avLst>
                  <a:gd name="adj" fmla="val 49824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0" name="AutoShape 27"/>
              <p:cNvSpPr/>
              <p:nvPr userDrawn="1"/>
            </p:nvSpPr>
            <p:spPr bwMode="auto">
              <a:xfrm>
                <a:off x="-1393297" y="2030309"/>
                <a:ext cx="993775" cy="2624138"/>
              </a:xfrm>
              <a:prstGeom prst="roundRect">
                <a:avLst>
                  <a:gd name="adj" fmla="val 49824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2" name="AutoShape 30"/>
              <p:cNvSpPr/>
              <p:nvPr userDrawn="1"/>
            </p:nvSpPr>
            <p:spPr bwMode="auto">
              <a:xfrm>
                <a:off x="3772428" y="561872"/>
                <a:ext cx="968375" cy="4060825"/>
              </a:xfrm>
              <a:prstGeom prst="roundRect">
                <a:avLst>
                  <a:gd name="adj" fmla="val 48509"/>
                </a:avLst>
              </a:prstGeom>
              <a:solidFill>
                <a:schemeClr val="accent5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</p:grpSp>
        <p:sp>
          <p:nvSpPr>
            <p:cNvPr id="45" name="AutoShape 18"/>
            <p:cNvSpPr/>
            <p:nvPr userDrawn="1"/>
          </p:nvSpPr>
          <p:spPr bwMode="auto">
            <a:xfrm>
              <a:off x="2415116" y="1404214"/>
              <a:ext cx="969962" cy="968375"/>
            </a:xfrm>
            <a:prstGeom prst="roundRect">
              <a:avLst>
                <a:gd name="adj" fmla="val 49819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7" name="AutoShape 21"/>
            <p:cNvSpPr/>
            <p:nvPr userDrawn="1"/>
          </p:nvSpPr>
          <p:spPr bwMode="auto">
            <a:xfrm>
              <a:off x="-159809" y="1404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9" name="AutoShape 25"/>
            <p:cNvSpPr/>
            <p:nvPr userDrawn="1"/>
          </p:nvSpPr>
          <p:spPr bwMode="auto">
            <a:xfrm>
              <a:off x="1072091" y="388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1" name="AutoShape 28"/>
            <p:cNvSpPr/>
            <p:nvPr userDrawn="1"/>
          </p:nvSpPr>
          <p:spPr bwMode="auto">
            <a:xfrm>
              <a:off x="-1379009" y="2420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3" name="AutoShape 31"/>
            <p:cNvSpPr/>
            <p:nvPr userDrawn="1"/>
          </p:nvSpPr>
          <p:spPr bwMode="auto">
            <a:xfrm>
              <a:off x="3772428" y="240178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</p:grpSp>
      <p:sp>
        <p:nvSpPr>
          <p:cNvPr id="54" name="Text Placeholder 7"/>
          <p:cNvSpPr>
            <a:spLocks noGrp="1" noChangeAspect="1"/>
          </p:cNvSpPr>
          <p:nvPr>
            <p:ph type="body" sz="quarter" idx="81" hasCustomPrompt="1"/>
          </p:nvPr>
        </p:nvSpPr>
        <p:spPr>
          <a:xfrm>
            <a:off x="3917827" y="3734194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55" name="Text Placeholder 7"/>
          <p:cNvSpPr>
            <a:spLocks noGrp="1" noChangeAspect="1"/>
          </p:cNvSpPr>
          <p:nvPr>
            <p:ph type="body" sz="quarter" idx="47" hasCustomPrompt="1"/>
          </p:nvPr>
        </p:nvSpPr>
        <p:spPr>
          <a:xfrm>
            <a:off x="4697095" y="315964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56" name="Text Placeholder 7"/>
          <p:cNvSpPr>
            <a:spLocks noGrp="1" noChangeAspect="1"/>
          </p:cNvSpPr>
          <p:nvPr>
            <p:ph type="body" sz="quarter" idx="48" hasCustomPrompt="1"/>
          </p:nvPr>
        </p:nvSpPr>
        <p:spPr>
          <a:xfrm>
            <a:off x="5500482" y="2567771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57" name="Text Placeholder 7"/>
          <p:cNvSpPr>
            <a:spLocks noGrp="1" noChangeAspect="1"/>
          </p:cNvSpPr>
          <p:nvPr>
            <p:ph type="body" sz="quarter" idx="49" hasCustomPrompt="1"/>
          </p:nvPr>
        </p:nvSpPr>
        <p:spPr>
          <a:xfrm>
            <a:off x="6361221" y="3137655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58" name="Text Placeholder 7"/>
          <p:cNvSpPr>
            <a:spLocks noGrp="1" noChangeAspect="1"/>
          </p:cNvSpPr>
          <p:nvPr>
            <p:ph type="body" sz="quarter" idx="50" hasCustomPrompt="1"/>
          </p:nvPr>
        </p:nvSpPr>
        <p:spPr>
          <a:xfrm>
            <a:off x="7245102" y="373355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03254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215265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2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603254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85" hasCustomPrompt="1"/>
          </p:nvPr>
        </p:nvSpPr>
        <p:spPr>
          <a:xfrm>
            <a:off x="9215265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4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86" hasCustomPrompt="1"/>
          </p:nvPr>
        </p:nvSpPr>
        <p:spPr>
          <a:xfrm>
            <a:off x="603254" y="474693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5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126854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500"/>
                            </p:stCondLst>
                            <p:childTnLst>
                              <p:par>
                                <p:cTn id="15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65521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20083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857384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" name="Oval 13"/>
          <p:cNvSpPr>
            <a:spLocks noChangeAspect="1"/>
          </p:cNvSpPr>
          <p:nvPr userDrawn="1"/>
        </p:nvSpPr>
        <p:spPr>
          <a:xfrm flipH="1">
            <a:off x="569384" y="4289746"/>
            <a:ext cx="240000" cy="216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857384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" name="Oval 15"/>
          <p:cNvSpPr>
            <a:spLocks noChangeAspect="1"/>
          </p:cNvSpPr>
          <p:nvPr userDrawn="1"/>
        </p:nvSpPr>
        <p:spPr>
          <a:xfrm flipH="1">
            <a:off x="569384" y="4655506"/>
            <a:ext cx="240000" cy="21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363004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Oval 17"/>
          <p:cNvSpPr>
            <a:spLocks noChangeAspect="1"/>
          </p:cNvSpPr>
          <p:nvPr userDrawn="1"/>
        </p:nvSpPr>
        <p:spPr>
          <a:xfrm flipH="1">
            <a:off x="3342045" y="4289746"/>
            <a:ext cx="240000" cy="216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363004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0" name="Oval 19"/>
          <p:cNvSpPr>
            <a:spLocks noChangeAspect="1"/>
          </p:cNvSpPr>
          <p:nvPr userDrawn="1"/>
        </p:nvSpPr>
        <p:spPr>
          <a:xfrm flipH="1">
            <a:off x="3342045" y="4655506"/>
            <a:ext cx="240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6318040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2" name="Oval 21"/>
          <p:cNvSpPr>
            <a:spLocks noChangeAspect="1"/>
          </p:cNvSpPr>
          <p:nvPr userDrawn="1"/>
        </p:nvSpPr>
        <p:spPr>
          <a:xfrm flipH="1">
            <a:off x="6030040" y="4289746"/>
            <a:ext cx="240000" cy="216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318040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Oval 23"/>
          <p:cNvSpPr>
            <a:spLocks noChangeAspect="1"/>
          </p:cNvSpPr>
          <p:nvPr userDrawn="1"/>
        </p:nvSpPr>
        <p:spPr>
          <a:xfrm flipH="1">
            <a:off x="6030040" y="4655506"/>
            <a:ext cx="240000" cy="21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00603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6" name="Oval 25"/>
          <p:cNvSpPr>
            <a:spLocks noChangeAspect="1"/>
          </p:cNvSpPr>
          <p:nvPr userDrawn="1"/>
        </p:nvSpPr>
        <p:spPr>
          <a:xfrm flipH="1">
            <a:off x="8718035" y="4289746"/>
            <a:ext cx="240000" cy="216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900603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Oval 27"/>
          <p:cNvSpPr>
            <a:spLocks noChangeAspect="1"/>
          </p:cNvSpPr>
          <p:nvPr userDrawn="1"/>
        </p:nvSpPr>
        <p:spPr>
          <a:xfrm flipH="1">
            <a:off x="8718035" y="4655506"/>
            <a:ext cx="240000" cy="216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48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dark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07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 slides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luete-map.png"/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1" y="1143410"/>
            <a:ext cx="10972800" cy="5402555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16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5" name="Rounded Rectangle 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ounded Rectangle 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24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03252" y="1467760"/>
            <a:ext cx="3931576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603254" y="1949956"/>
            <a:ext cx="393157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3715" y="2280931"/>
            <a:ext cx="3910188" cy="21522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just" defTabSz="485394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fringillascipit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23714" y="5427908"/>
            <a:ext cx="3910188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23714" y="4769500"/>
            <a:ext cx="3910188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23714" y="5181089"/>
            <a:ext cx="39101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2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74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6896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2015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636552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4294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2016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637681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791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s resul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5174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5174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55174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35138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335138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335138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28649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28649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28649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19268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19268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19268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9" name="Rounded Rectangle 1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ounded Rectangle 1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42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369621"/>
            <a:ext cx="10972800" cy="3507180"/>
          </a:xfrm>
          <a:custGeom>
            <a:avLst/>
            <a:gdLst/>
            <a:ahLst/>
            <a:cxnLst/>
            <a:rect l="l" t="t" r="r" b="b"/>
            <a:pathLst>
              <a:path w="8229600" h="2922650">
                <a:moveTo>
                  <a:pt x="1461325" y="0"/>
                </a:moveTo>
                <a:lnTo>
                  <a:pt x="6768275" y="0"/>
                </a:lnTo>
                <a:cubicBezTo>
                  <a:pt x="7575343" y="0"/>
                  <a:pt x="8229600" y="654257"/>
                  <a:pt x="8229600" y="1461325"/>
                </a:cubicBezTo>
                <a:cubicBezTo>
                  <a:pt x="8229600" y="2268393"/>
                  <a:pt x="7575343" y="2922650"/>
                  <a:pt x="6768275" y="2922650"/>
                </a:cubicBezTo>
                <a:lnTo>
                  <a:pt x="1461325" y="2922650"/>
                </a:lnTo>
                <a:cubicBezTo>
                  <a:pt x="654257" y="2922650"/>
                  <a:pt x="0" y="2268393"/>
                  <a:pt x="0" y="1461325"/>
                </a:cubicBezTo>
                <a:cubicBezTo>
                  <a:pt x="0" y="654257"/>
                  <a:pt x="654257" y="0"/>
                  <a:pt x="146132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358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603251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948267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948267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371168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Rounded Rectangle 16"/>
          <p:cNvSpPr/>
          <p:nvPr userDrawn="1"/>
        </p:nvSpPr>
        <p:spPr>
          <a:xfrm>
            <a:off x="6371168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716184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716184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05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animBg="1"/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603251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8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4345518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3" name="Rounded Rectangle 28"/>
          <p:cNvSpPr/>
          <p:nvPr userDrawn="1"/>
        </p:nvSpPr>
        <p:spPr>
          <a:xfrm>
            <a:off x="4345518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315782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8315782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28"/>
          <p:cNvSpPr/>
          <p:nvPr userDrawn="1"/>
        </p:nvSpPr>
        <p:spPr>
          <a:xfrm>
            <a:off x="8315782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58106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80279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280279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5349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7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050904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32706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026279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026279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1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4345517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7"/>
          </p:nvPr>
        </p:nvSpPr>
        <p:spPr>
          <a:xfrm>
            <a:off x="8050904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82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30" grpId="0"/>
      <p:bldP spid="43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 with ca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721784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Rounded Rectangle 18"/>
          <p:cNvSpPr/>
          <p:nvPr userDrawn="1"/>
        </p:nvSpPr>
        <p:spPr>
          <a:xfrm>
            <a:off x="721784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066800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1066800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608235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Rounded Rectangle 18"/>
          <p:cNvSpPr/>
          <p:nvPr userDrawn="1"/>
        </p:nvSpPr>
        <p:spPr>
          <a:xfrm>
            <a:off x="6608235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953251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953251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69"/>
          </p:nvPr>
        </p:nvSpPr>
        <p:spPr>
          <a:xfrm>
            <a:off x="721784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Rounded Rectangle 18"/>
          <p:cNvSpPr/>
          <p:nvPr userDrawn="1"/>
        </p:nvSpPr>
        <p:spPr>
          <a:xfrm>
            <a:off x="721784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66800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1066800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608235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6" name="Rounded Rectangle 18"/>
          <p:cNvSpPr/>
          <p:nvPr userDrawn="1"/>
        </p:nvSpPr>
        <p:spPr>
          <a:xfrm>
            <a:off x="6608235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6953251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74" hasCustomPrompt="1"/>
          </p:nvPr>
        </p:nvSpPr>
        <p:spPr>
          <a:xfrm>
            <a:off x="6953251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120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animBg="1"/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/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4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4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4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44805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344805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44805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225121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6225121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225121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07890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907890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9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07890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6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2838451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2838451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2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8589435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8589435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6354236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2838451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2838451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03252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8589435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8589435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6354236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67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757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617386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589871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5468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5193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53770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510187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5249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3617386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2" name="Picture Placeholder 2"/>
          <p:cNvSpPr>
            <a:spLocks noGrp="1" noChangeAspect="1"/>
          </p:cNvSpPr>
          <p:nvPr>
            <p:ph type="pic" sz="quarter" idx="78"/>
          </p:nvPr>
        </p:nvSpPr>
        <p:spPr>
          <a:xfrm>
            <a:off x="3539071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65468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Picture Placeholder 2"/>
          <p:cNvSpPr>
            <a:spLocks noGrp="1" noChangeAspect="1"/>
          </p:cNvSpPr>
          <p:nvPr>
            <p:ph type="pic" sz="quarter" idx="80"/>
          </p:nvPr>
        </p:nvSpPr>
        <p:spPr>
          <a:xfrm>
            <a:off x="64685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953770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6" name="Picture Placeholder 2"/>
          <p:cNvSpPr>
            <a:spLocks noGrp="1" noChangeAspect="1"/>
          </p:cNvSpPr>
          <p:nvPr>
            <p:ph type="pic" sz="quarter" idx="82"/>
          </p:nvPr>
        </p:nvSpPr>
        <p:spPr>
          <a:xfrm>
            <a:off x="9459387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4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/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/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/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/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5817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mages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328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" name="Rounded Rectangle 30"/>
          <p:cNvSpPr/>
          <p:nvPr userDrawn="1"/>
        </p:nvSpPr>
        <p:spPr>
          <a:xfrm>
            <a:off x="6224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280035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7" name="Rounded Rectangle 30"/>
          <p:cNvSpPr/>
          <p:nvPr userDrawn="1"/>
        </p:nvSpPr>
        <p:spPr>
          <a:xfrm>
            <a:off x="278991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5065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30"/>
          <p:cNvSpPr/>
          <p:nvPr userDrawn="1"/>
        </p:nvSpPr>
        <p:spPr>
          <a:xfrm>
            <a:off x="5054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7351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1" name="Rounded Rectangle 30"/>
          <p:cNvSpPr/>
          <p:nvPr userDrawn="1"/>
        </p:nvSpPr>
        <p:spPr>
          <a:xfrm>
            <a:off x="7340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68"/>
          </p:nvPr>
        </p:nvSpPr>
        <p:spPr>
          <a:xfrm>
            <a:off x="96244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Rounded Rectangle 30"/>
          <p:cNvSpPr/>
          <p:nvPr userDrawn="1"/>
        </p:nvSpPr>
        <p:spPr>
          <a:xfrm>
            <a:off x="96140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4980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1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94298"/>
            <a:ext cx="10972800" cy="4574704"/>
          </a:xfrm>
          <a:prstGeom prst="rect">
            <a:avLst/>
          </a:prstGeom>
        </p:spPr>
        <p:txBody>
          <a:bodyPr vert="horz" lIns="95057" tIns="47529" rIns="95057" bIns="47529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568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68898"/>
            <a:ext cx="10972800" cy="4889664"/>
          </a:xfrm>
          <a:prstGeom prst="rect">
            <a:avLst/>
          </a:prstGeom>
        </p:spPr>
        <p:txBody>
          <a:bodyPr vert="horz" lIns="95057" tIns="47529" rIns="95057" bIns="47529" numCol="2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8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406998"/>
            <a:ext cx="10972800" cy="4912524"/>
          </a:xfrm>
          <a:prstGeom prst="rect">
            <a:avLst/>
          </a:prstGeom>
        </p:spPr>
        <p:txBody>
          <a:bodyPr vert="horz" lIns="95057" tIns="47529" rIns="95057" bIns="47529" numCol="3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85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97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601613" y="-1231872"/>
            <a:ext cx="10634887" cy="7035124"/>
          </a:xfrm>
          <a:custGeom>
            <a:avLst/>
            <a:gdLst/>
            <a:ahLst/>
            <a:cxnLst/>
            <a:rect l="l" t="t" r="r" b="b"/>
            <a:pathLst>
              <a:path w="7976165" h="5862603">
                <a:moveTo>
                  <a:pt x="7653935" y="2067213"/>
                </a:moveTo>
                <a:cubicBezTo>
                  <a:pt x="7770559" y="2067213"/>
                  <a:pt x="7887183" y="2111704"/>
                  <a:pt x="7976165" y="2200685"/>
                </a:cubicBezTo>
                <a:cubicBezTo>
                  <a:pt x="8154128" y="2378648"/>
                  <a:pt x="8154128" y="2667183"/>
                  <a:pt x="7976165" y="2845147"/>
                </a:cubicBezTo>
                <a:lnTo>
                  <a:pt x="5069879" y="5751433"/>
                </a:lnTo>
                <a:cubicBezTo>
                  <a:pt x="4891915" y="5929396"/>
                  <a:pt x="4603380" y="5929396"/>
                  <a:pt x="4425417" y="5751433"/>
                </a:cubicBezTo>
                <a:cubicBezTo>
                  <a:pt x="4247454" y="5573470"/>
                  <a:pt x="4247454" y="5284935"/>
                  <a:pt x="4425417" y="5106972"/>
                </a:cubicBezTo>
                <a:lnTo>
                  <a:pt x="7331703" y="2200685"/>
                </a:lnTo>
                <a:cubicBezTo>
                  <a:pt x="7420685" y="2111704"/>
                  <a:pt x="7537310" y="2067213"/>
                  <a:pt x="7653935" y="2067213"/>
                </a:cubicBezTo>
                <a:close/>
                <a:moveTo>
                  <a:pt x="6544741" y="1630098"/>
                </a:moveTo>
                <a:cubicBezTo>
                  <a:pt x="6661367" y="1630098"/>
                  <a:pt x="6777990" y="1674589"/>
                  <a:pt x="6866973" y="1763570"/>
                </a:cubicBezTo>
                <a:cubicBezTo>
                  <a:pt x="7044936" y="1941533"/>
                  <a:pt x="7044936" y="2230068"/>
                  <a:pt x="6866973" y="2408032"/>
                </a:cubicBezTo>
                <a:lnTo>
                  <a:pt x="3495076" y="5779929"/>
                </a:lnTo>
                <a:cubicBezTo>
                  <a:pt x="3317112" y="5957892"/>
                  <a:pt x="3028578" y="5957892"/>
                  <a:pt x="2850614" y="5779929"/>
                </a:cubicBezTo>
                <a:cubicBezTo>
                  <a:pt x="2672651" y="5601966"/>
                  <a:pt x="2672651" y="5313431"/>
                  <a:pt x="2850614" y="5135467"/>
                </a:cubicBezTo>
                <a:lnTo>
                  <a:pt x="6222511" y="1763571"/>
                </a:lnTo>
                <a:cubicBezTo>
                  <a:pt x="6311493" y="1674589"/>
                  <a:pt x="6428118" y="1630098"/>
                  <a:pt x="6544741" y="1630098"/>
                </a:cubicBezTo>
                <a:close/>
                <a:moveTo>
                  <a:pt x="6609833" y="11903"/>
                </a:moveTo>
                <a:cubicBezTo>
                  <a:pt x="6726458" y="11903"/>
                  <a:pt x="6843082" y="56394"/>
                  <a:pt x="6932064" y="145375"/>
                </a:cubicBezTo>
                <a:cubicBezTo>
                  <a:pt x="7110027" y="323338"/>
                  <a:pt x="7110027" y="611873"/>
                  <a:pt x="6932064" y="789837"/>
                </a:cubicBezTo>
                <a:lnTo>
                  <a:pt x="1992770" y="5729131"/>
                </a:lnTo>
                <a:cubicBezTo>
                  <a:pt x="1814807" y="5907094"/>
                  <a:pt x="1526272" y="5907094"/>
                  <a:pt x="1348308" y="5729130"/>
                </a:cubicBezTo>
                <a:cubicBezTo>
                  <a:pt x="1170346" y="5551168"/>
                  <a:pt x="1170346" y="5262633"/>
                  <a:pt x="1348309" y="5084670"/>
                </a:cubicBezTo>
                <a:lnTo>
                  <a:pt x="6287603" y="145375"/>
                </a:lnTo>
                <a:cubicBezTo>
                  <a:pt x="6376584" y="56394"/>
                  <a:pt x="6493209" y="11903"/>
                  <a:pt x="6609833" y="11903"/>
                </a:cubicBezTo>
                <a:close/>
                <a:moveTo>
                  <a:pt x="5515050" y="0"/>
                </a:moveTo>
                <a:cubicBezTo>
                  <a:pt x="5581109" y="1"/>
                  <a:pt x="5647168" y="25201"/>
                  <a:pt x="5697568" y="75602"/>
                </a:cubicBezTo>
                <a:cubicBezTo>
                  <a:pt x="5798370" y="176403"/>
                  <a:pt x="5798370" y="339835"/>
                  <a:pt x="5697568" y="440637"/>
                </a:cubicBezTo>
                <a:lnTo>
                  <a:pt x="365035" y="5773170"/>
                </a:lnTo>
                <a:cubicBezTo>
                  <a:pt x="264233" y="5873972"/>
                  <a:pt x="100801" y="5873972"/>
                  <a:pt x="0" y="5773170"/>
                </a:cubicBezTo>
                <a:cubicBezTo>
                  <a:pt x="-100802" y="5672369"/>
                  <a:pt x="-100802" y="5508937"/>
                  <a:pt x="0" y="5408135"/>
                </a:cubicBezTo>
                <a:lnTo>
                  <a:pt x="5332533" y="75602"/>
                </a:lnTo>
                <a:cubicBezTo>
                  <a:pt x="5382934" y="25200"/>
                  <a:pt x="5448992" y="0"/>
                  <a:pt x="55150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9" name="Rounded Rectangle 18"/>
          <p:cNvSpPr/>
          <p:nvPr userDrawn="1"/>
        </p:nvSpPr>
        <p:spPr>
          <a:xfrm rot="18900000">
            <a:off x="5793654" y="2962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38973" y="1958629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973" y="2542427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59434" y="2975003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01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3304233" y="563719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37919" y="6788509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448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1610899" y="-1708902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001518" y="5334424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138173" y="3247495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138173" y="3831293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7158634" y="4263868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311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18900000">
            <a:off x="800771" y="31156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 userDrawn="1"/>
        </p:nvSpPr>
        <p:spPr>
          <a:xfrm rot="18900000">
            <a:off x="2256987" y="3714319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 rot="18900000" flipV="1">
            <a:off x="-292739" y="3248182"/>
            <a:ext cx="6422592" cy="370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 userDrawn="1"/>
        </p:nvSpPr>
        <p:spPr>
          <a:xfrm rot="18900000">
            <a:off x="627181" y="2201944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 Placeholder 7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baseline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95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6" grpId="0" animBg="1"/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10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197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137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810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730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043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94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222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914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87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09FD6D3-F58D-4502-91D9-C9DE4D6CDBE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xmlns="" id="{EFDF74EB-32AA-439C-9999-86819FE47842}"/>
              </a:ext>
            </a:extLst>
          </p:cNvPr>
          <p:cNvSpPr>
            <a:spLocks/>
          </p:cNvSpPr>
          <p:nvPr userDrawn="1"/>
        </p:nvSpPr>
        <p:spPr bwMode="auto">
          <a:xfrm>
            <a:off x="630692" y="1649412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xmlns="" id="{C76BA4D0-28E0-4AC8-A86C-658BF159CC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60738" y="2124075"/>
            <a:ext cx="8670524" cy="285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xmlns="" id="{3C4363A1-C1FE-40B7-BD43-45B6CBBBE595}"/>
              </a:ext>
            </a:extLst>
          </p:cNvPr>
          <p:cNvSpPr>
            <a:spLocks/>
          </p:cNvSpPr>
          <p:nvPr userDrawn="1"/>
        </p:nvSpPr>
        <p:spPr bwMode="auto">
          <a:xfrm>
            <a:off x="1997982" y="1797050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xmlns="" id="{86B181C0-4937-4DB9-8B38-67E2C309E548}"/>
              </a:ext>
            </a:extLst>
          </p:cNvPr>
          <p:cNvSpPr>
            <a:spLocks/>
          </p:cNvSpPr>
          <p:nvPr userDrawn="1"/>
        </p:nvSpPr>
        <p:spPr bwMode="auto">
          <a:xfrm>
            <a:off x="9072562" y="5445579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xmlns="" id="{2B18A7D9-FF2E-40E9-BF5F-770D72B42844}"/>
              </a:ext>
            </a:extLst>
          </p:cNvPr>
          <p:cNvSpPr>
            <a:spLocks/>
          </p:cNvSpPr>
          <p:nvPr userDrawn="1"/>
        </p:nvSpPr>
        <p:spPr bwMode="auto">
          <a:xfrm>
            <a:off x="1982220" y="1624149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4">
            <a:extLst>
              <a:ext uri="{FF2B5EF4-FFF2-40B4-BE49-F238E27FC236}">
                <a16:creationId xmlns:a16="http://schemas.microsoft.com/office/drawing/2014/main" xmlns="" id="{F15C4BF0-1DE8-41FC-8F76-F95C5917F000}"/>
              </a:ext>
            </a:extLst>
          </p:cNvPr>
          <p:cNvSpPr>
            <a:spLocks/>
          </p:cNvSpPr>
          <p:nvPr userDrawn="1"/>
        </p:nvSpPr>
        <p:spPr bwMode="auto">
          <a:xfrm>
            <a:off x="3686403" y="1411607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6">
            <a:extLst>
              <a:ext uri="{FF2B5EF4-FFF2-40B4-BE49-F238E27FC236}">
                <a16:creationId xmlns:a16="http://schemas.microsoft.com/office/drawing/2014/main" xmlns="" id="{65ED36B1-BA23-4A34-946C-BFED841AF9F7}"/>
              </a:ext>
            </a:extLst>
          </p:cNvPr>
          <p:cNvSpPr>
            <a:spLocks/>
          </p:cNvSpPr>
          <p:nvPr userDrawn="1"/>
        </p:nvSpPr>
        <p:spPr bwMode="auto">
          <a:xfrm>
            <a:off x="10263187" y="4295775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7">
            <a:extLst>
              <a:ext uri="{FF2B5EF4-FFF2-40B4-BE49-F238E27FC236}">
                <a16:creationId xmlns:a16="http://schemas.microsoft.com/office/drawing/2014/main" xmlns="" id="{1F8D3AE9-BF87-4579-BBC3-889D88549D9F}"/>
              </a:ext>
            </a:extLst>
          </p:cNvPr>
          <p:cNvSpPr>
            <a:spLocks/>
          </p:cNvSpPr>
          <p:nvPr userDrawn="1"/>
        </p:nvSpPr>
        <p:spPr bwMode="auto">
          <a:xfrm>
            <a:off x="1878240" y="1219520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8">
            <a:extLst>
              <a:ext uri="{FF2B5EF4-FFF2-40B4-BE49-F238E27FC236}">
                <a16:creationId xmlns:a16="http://schemas.microsoft.com/office/drawing/2014/main" xmlns="" id="{DA206DA9-9744-4A14-A1E0-0028AB469800}"/>
              </a:ext>
            </a:extLst>
          </p:cNvPr>
          <p:cNvSpPr>
            <a:spLocks/>
          </p:cNvSpPr>
          <p:nvPr userDrawn="1"/>
        </p:nvSpPr>
        <p:spPr bwMode="auto">
          <a:xfrm>
            <a:off x="3388745" y="1293949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9">
            <a:extLst>
              <a:ext uri="{FF2B5EF4-FFF2-40B4-BE49-F238E27FC236}">
                <a16:creationId xmlns:a16="http://schemas.microsoft.com/office/drawing/2014/main" xmlns="" id="{3C5076B3-79BF-4B73-96FC-6FA82025D587}"/>
              </a:ext>
            </a:extLst>
          </p:cNvPr>
          <p:cNvSpPr>
            <a:spLocks/>
          </p:cNvSpPr>
          <p:nvPr userDrawn="1"/>
        </p:nvSpPr>
        <p:spPr bwMode="auto">
          <a:xfrm>
            <a:off x="9907587" y="5491162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4283801" y="2906712"/>
            <a:ext cx="3624399" cy="65578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4283801" y="3844953"/>
            <a:ext cx="362439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4283801" y="4160587"/>
            <a:ext cx="362439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fld id="{CB3FFC9E-A4C1-40CB-8E0E-23B63E3543C5}" type="datetime1">
              <a:rPr lang="zh-CN" altLang="en-US" smtClean="0"/>
              <a:t>2020/6/23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533748"/>
            <a:ext cx="12192000" cy="3708812"/>
          </a:xfrm>
          <a:prstGeom prst="rect">
            <a:avLst/>
          </a:pr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3" y="5539546"/>
            <a:ext cx="106919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1" name="Rounded Rectangle 1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ounded Rectangle 1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ounded Rectangle 1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91966" y="324582"/>
            <a:ext cx="1069198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91966" y="827103"/>
            <a:ext cx="106919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4567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image with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50847" y="1533748"/>
            <a:ext cx="6141156" cy="370881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" y="1533748"/>
            <a:ext cx="6321777" cy="3708812"/>
          </a:xfrm>
          <a:custGeom>
            <a:avLst/>
            <a:gdLst/>
            <a:ahLst/>
            <a:cxnLst/>
            <a:rect l="l" t="t" r="r" b="b"/>
            <a:pathLst>
              <a:path w="4741333" h="3090677">
                <a:moveTo>
                  <a:pt x="681038" y="182378"/>
                </a:moveTo>
                <a:cubicBezTo>
                  <a:pt x="554786" y="182378"/>
                  <a:pt x="452438" y="284726"/>
                  <a:pt x="452438" y="410978"/>
                </a:cubicBezTo>
                <a:lnTo>
                  <a:pt x="452438" y="2658878"/>
                </a:lnTo>
                <a:cubicBezTo>
                  <a:pt x="452438" y="2785130"/>
                  <a:pt x="554786" y="2887478"/>
                  <a:pt x="681038" y="2887478"/>
                </a:cubicBezTo>
                <a:cubicBezTo>
                  <a:pt x="807290" y="2887478"/>
                  <a:pt x="909638" y="2785130"/>
                  <a:pt x="909638" y="2658878"/>
                </a:cubicBezTo>
                <a:lnTo>
                  <a:pt x="909638" y="410978"/>
                </a:lnTo>
                <a:cubicBezTo>
                  <a:pt x="909638" y="284726"/>
                  <a:pt x="807290" y="182378"/>
                  <a:pt x="681038" y="182378"/>
                </a:cubicBezTo>
                <a:close/>
                <a:moveTo>
                  <a:pt x="0" y="0"/>
                </a:moveTo>
                <a:lnTo>
                  <a:pt x="4538133" y="0"/>
                </a:lnTo>
                <a:lnTo>
                  <a:pt x="4538133" y="1312678"/>
                </a:lnTo>
                <a:lnTo>
                  <a:pt x="4741333" y="1515878"/>
                </a:lnTo>
                <a:lnTo>
                  <a:pt x="4538133" y="1719078"/>
                </a:lnTo>
                <a:lnTo>
                  <a:pt x="4538133" y="3090677"/>
                </a:lnTo>
                <a:lnTo>
                  <a:pt x="0" y="3090677"/>
                </a:ln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53954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672438" y="2259912"/>
            <a:ext cx="489302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672438" y="2762434"/>
            <a:ext cx="489302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672438" y="3121469"/>
            <a:ext cx="4893029" cy="1572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>
                    <a:lumMod val="95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4" name="Rounded Rectangle 1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ounded Rectangle 1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967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1965962"/>
            <a:ext cx="12192000" cy="2801723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2093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5524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0541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141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3972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932792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4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5" hasCustomPrompt="1"/>
          </p:nvPr>
        </p:nvSpPr>
        <p:spPr>
          <a:xfrm>
            <a:off x="6292853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6275921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9822044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5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48" hasCustomPrompt="1"/>
          </p:nvPr>
        </p:nvSpPr>
        <p:spPr>
          <a:xfrm>
            <a:off x="9182105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9165173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35666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7" name="Rounded Rectangle 2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ounded Rectangle 2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ounded Rectangle 2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Rounded Rectangle 2"/>
          <p:cNvSpPr/>
          <p:nvPr userDrawn="1"/>
        </p:nvSpPr>
        <p:spPr>
          <a:xfrm>
            <a:off x="3099152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5977819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8872711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73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30" grpId="0" animBg="1"/>
      <p:bldP spid="31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95323" y="1016000"/>
            <a:ext cx="10810876" cy="109538"/>
            <a:chOff x="628642" y="0"/>
            <a:chExt cx="27229910" cy="6858000"/>
          </a:xfrm>
        </p:grpSpPr>
        <p:sp>
          <p:nvSpPr>
            <p:cNvPr id="14" name="平行四边形 13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6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" fmla="*/ 0 w 6240991"/>
                <a:gd name="connsiteY0" fmla="*/ 6858000 h 6858000"/>
                <a:gd name="connsiteX1" fmla="*/ 2886624 w 6240991"/>
                <a:gd name="connsiteY1" fmla="*/ 0 h 6858000"/>
                <a:gd name="connsiteX2" fmla="*/ 6240991 w 6240991"/>
                <a:gd name="connsiteY2" fmla="*/ 9525 h 6858000"/>
                <a:gd name="connsiteX3" fmla="*/ 3897292 w 6240991"/>
                <a:gd name="connsiteY3" fmla="*/ 6858000 h 6858000"/>
                <a:gd name="connsiteX4" fmla="*/ 0 w 6240991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  <p:sldLayoutId id="2147483696" r:id="rId28"/>
    <p:sldLayoutId id="2147483697" r:id="rId29"/>
    <p:sldLayoutId id="2147483698" r:id="rId30"/>
    <p:sldLayoutId id="2147483699" r:id="rId31"/>
    <p:sldLayoutId id="2147483700" r:id="rId32"/>
    <p:sldLayoutId id="2147483701" r:id="rId33"/>
    <p:sldLayoutId id="2147483702" r:id="rId34"/>
    <p:sldLayoutId id="2147483703" r:id="rId35"/>
    <p:sldLayoutId id="2147483704" r:id="rId36"/>
    <p:sldLayoutId id="2147483705" r:id="rId37"/>
    <p:sldLayoutId id="2147483706" r:id="rId38"/>
    <p:sldLayoutId id="2147483707" r:id="rId39"/>
    <p:sldLayoutId id="2147483708" r:id="rId40"/>
    <p:sldLayoutId id="2147483709" r:id="rId41"/>
    <p:sldLayoutId id="2147483710" r:id="rId42"/>
    <p:sldLayoutId id="2147483711" r:id="rId43"/>
    <p:sldLayoutId id="2147483716" r:id="rId44"/>
    <p:sldLayoutId id="2147483712" r:id="rId45"/>
    <p:sldLayoutId id="2147483713" r:id="rId46"/>
    <p:sldLayoutId id="2147483714" r:id="rId47"/>
    <p:sldLayoutId id="2147483715" r:id="rId48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08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7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6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4792622" y="2352141"/>
            <a:ext cx="2604714" cy="10178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8000" dirty="0" smtClean="0">
                <a:solidFill>
                  <a:schemeClr val="accent3"/>
                </a:solidFill>
                <a:latin typeface="Agency FB" panose="020B0503020202020204" pitchFamily="34" charset="0"/>
              </a:rPr>
              <a:t>2020</a:t>
            </a:r>
            <a:endParaRPr lang="zh-CN" altLang="en-US" sz="8000" dirty="0">
              <a:solidFill>
                <a:schemeClr val="accent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40256" y="3241966"/>
            <a:ext cx="10031443" cy="82259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5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简约动感通用</a:t>
            </a:r>
            <a:r>
              <a:rPr lang="en-US" altLang="zh-CN" sz="5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rgbClr val="FFFFFF">
                    <a:lumMod val="75000"/>
                  </a:srgbClr>
                </a:solidFill>
                <a:latin typeface="微软雅黑"/>
              </a:rPr>
              <a:t>BUSINESS REPORT</a:t>
            </a:r>
            <a:endParaRPr lang="zh-CN" altLang="en-US" sz="16600" dirty="0">
              <a:solidFill>
                <a:srgbClr val="FFFFFF">
                  <a:lumMod val="75000"/>
                </a:srgbClr>
              </a:solidFill>
              <a:latin typeface="微软雅黑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904" y="4292236"/>
            <a:ext cx="4073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汇报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人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PPT  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时间：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2020.12.12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62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897210-6083-46B0-BBA0-37C65E616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098e766-7eb8-4e03-ac90-6863f181a3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146CA9F-331E-450C-A6D8-4FAE3CE81E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11528" y="1625055"/>
            <a:ext cx="7768945" cy="3941268"/>
            <a:chOff x="2211528" y="1625058"/>
            <a:chExt cx="7768945" cy="3941268"/>
          </a:xfrm>
        </p:grpSpPr>
        <p:sp>
          <p:nvSpPr>
            <p:cNvPr id="6" name="ïşḻíďè">
              <a:extLst>
                <a:ext uri="{FF2B5EF4-FFF2-40B4-BE49-F238E27FC236}">
                  <a16:creationId xmlns:a16="http://schemas.microsoft.com/office/drawing/2014/main" xmlns="" id="{34F4478C-860F-4B6F-A9B2-3AD7F4DA1072}"/>
                </a:ext>
              </a:extLst>
            </p:cNvPr>
            <p:cNvSpPr/>
            <p:nvPr/>
          </p:nvSpPr>
          <p:spPr>
            <a:xfrm>
              <a:off x="7748223" y="2733412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ḻïḍê">
              <a:extLst>
                <a:ext uri="{FF2B5EF4-FFF2-40B4-BE49-F238E27FC236}">
                  <a16:creationId xmlns:a16="http://schemas.microsoft.com/office/drawing/2014/main" xmlns="" id="{6A723085-DD84-4F17-A21C-FF45DC1007EA}"/>
                </a:ext>
              </a:extLst>
            </p:cNvPr>
            <p:cNvSpPr/>
            <p:nvPr/>
          </p:nvSpPr>
          <p:spPr>
            <a:xfrm>
              <a:off x="5259232" y="2735081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ṡliḍe">
              <a:extLst>
                <a:ext uri="{FF2B5EF4-FFF2-40B4-BE49-F238E27FC236}">
                  <a16:creationId xmlns:a16="http://schemas.microsoft.com/office/drawing/2014/main" xmlns="" id="{DE9F119D-483F-485C-A3A8-D0246C8AC6F8}"/>
                </a:ext>
              </a:extLst>
            </p:cNvPr>
            <p:cNvSpPr/>
            <p:nvPr/>
          </p:nvSpPr>
          <p:spPr>
            <a:xfrm>
              <a:off x="2776754" y="2735081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" name="isḷïdé">
              <a:extLst>
                <a:ext uri="{FF2B5EF4-FFF2-40B4-BE49-F238E27FC236}">
                  <a16:creationId xmlns:a16="http://schemas.microsoft.com/office/drawing/2014/main" xmlns="" id="{29F313D2-7D67-4FED-A8E9-E81C82A92FBC}"/>
                </a:ext>
              </a:extLst>
            </p:cNvPr>
            <p:cNvSpPr/>
            <p:nvPr/>
          </p:nvSpPr>
          <p:spPr>
            <a:xfrm>
              <a:off x="2775368" y="2752462"/>
              <a:ext cx="1701495" cy="1701495"/>
            </a:xfrm>
            <a:prstGeom prst="ellipse">
              <a:avLst/>
            </a:prstGeom>
            <a:noFill/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šḷidê">
              <a:extLst>
                <a:ext uri="{FF2B5EF4-FFF2-40B4-BE49-F238E27FC236}">
                  <a16:creationId xmlns:a16="http://schemas.microsoft.com/office/drawing/2014/main" xmlns="" id="{52FBEA99-E7F5-4F96-8D5D-01EBD79D6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5897" y="3575492"/>
              <a:ext cx="2819969" cy="1409985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$ļïḓê">
              <a:extLst>
                <a:ext uri="{FF2B5EF4-FFF2-40B4-BE49-F238E27FC236}">
                  <a16:creationId xmlns:a16="http://schemas.microsoft.com/office/drawing/2014/main" xmlns="" id="{47D16240-3290-4C6F-BB68-3858A02D8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528" y="2165507"/>
              <a:ext cx="2820891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îďe">
              <a:extLst>
                <a:ext uri="{FF2B5EF4-FFF2-40B4-BE49-F238E27FC236}">
                  <a16:creationId xmlns:a16="http://schemas.microsoft.com/office/drawing/2014/main" xmlns="" id="{1C6DE38C-2F47-4593-AC8B-1D887DEF6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584" y="2165507"/>
              <a:ext cx="2820889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ïṡḷïďè">
              <a:extLst>
                <a:ext uri="{FF2B5EF4-FFF2-40B4-BE49-F238E27FC236}">
                  <a16:creationId xmlns:a16="http://schemas.microsoft.com/office/drawing/2014/main" xmlns="" id="{77DFE306-EAFF-48A2-BE64-81827D471BAE}"/>
                </a:ext>
              </a:extLst>
            </p:cNvPr>
            <p:cNvGrpSpPr/>
            <p:nvPr/>
          </p:nvGrpSpPr>
          <p:grpSpPr>
            <a:xfrm>
              <a:off x="2625896" y="4810824"/>
              <a:ext cx="1992155" cy="755498"/>
              <a:chOff x="873071" y="5145672"/>
              <a:chExt cx="1494116" cy="566623"/>
            </a:xfrm>
          </p:grpSpPr>
          <p:sp>
            <p:nvSpPr>
              <p:cNvPr id="22" name="ï$ļide">
                <a:extLst>
                  <a:ext uri="{FF2B5EF4-FFF2-40B4-BE49-F238E27FC236}">
                    <a16:creationId xmlns:a16="http://schemas.microsoft.com/office/drawing/2014/main" xmlns="" id="{3E5A8B7D-9378-49D3-8BCA-18F001AF6C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5433950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23" name="îṧḻíḍe">
                <a:extLst>
                  <a:ext uri="{FF2B5EF4-FFF2-40B4-BE49-F238E27FC236}">
                    <a16:creationId xmlns:a16="http://schemas.microsoft.com/office/drawing/2014/main" xmlns="" id="{0C5D510F-5947-48BB-B7BD-CB5FB031BD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14567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iS1íďé">
              <a:extLst>
                <a:ext uri="{FF2B5EF4-FFF2-40B4-BE49-F238E27FC236}">
                  <a16:creationId xmlns:a16="http://schemas.microsoft.com/office/drawing/2014/main" xmlns="" id="{F52977CC-5099-4518-A8A6-696F7CB551AA}"/>
                </a:ext>
              </a:extLst>
            </p:cNvPr>
            <p:cNvGrpSpPr/>
            <p:nvPr/>
          </p:nvGrpSpPr>
          <p:grpSpPr>
            <a:xfrm>
              <a:off x="7569180" y="4810824"/>
              <a:ext cx="1992155" cy="755502"/>
              <a:chOff x="873071" y="5145672"/>
              <a:chExt cx="1494116" cy="566626"/>
            </a:xfrm>
          </p:grpSpPr>
          <p:sp>
            <p:nvSpPr>
              <p:cNvPr id="20" name="isḻíḋe">
                <a:extLst>
                  <a:ext uri="{FF2B5EF4-FFF2-40B4-BE49-F238E27FC236}">
                    <a16:creationId xmlns:a16="http://schemas.microsoft.com/office/drawing/2014/main" xmlns="" id="{65D2C0A0-0D58-4027-89EE-B5D02804CB7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5433953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21" name="îṩḻïde">
                <a:extLst>
                  <a:ext uri="{FF2B5EF4-FFF2-40B4-BE49-F238E27FC236}">
                    <a16:creationId xmlns:a16="http://schemas.microsoft.com/office/drawing/2014/main" xmlns="" id="{D9DCA084-AC32-41B8-B4AB-8802BE704D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14567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íślíḋê">
              <a:extLst>
                <a:ext uri="{FF2B5EF4-FFF2-40B4-BE49-F238E27FC236}">
                  <a16:creationId xmlns:a16="http://schemas.microsoft.com/office/drawing/2014/main" xmlns="" id="{F135DDEB-1646-4B2B-8865-1317490FEF67}"/>
                </a:ext>
              </a:extLst>
            </p:cNvPr>
            <p:cNvGrpSpPr/>
            <p:nvPr/>
          </p:nvGrpSpPr>
          <p:grpSpPr>
            <a:xfrm>
              <a:off x="5099803" y="1625058"/>
              <a:ext cx="1992155" cy="939172"/>
              <a:chOff x="873071" y="4693990"/>
              <a:chExt cx="1494116" cy="704378"/>
            </a:xfrm>
          </p:grpSpPr>
          <p:sp>
            <p:nvSpPr>
              <p:cNvPr id="18" name="íśļíḑè">
                <a:extLst>
                  <a:ext uri="{FF2B5EF4-FFF2-40B4-BE49-F238E27FC236}">
                    <a16:creationId xmlns:a16="http://schemas.microsoft.com/office/drawing/2014/main" xmlns="" id="{427E8025-3C12-453B-B5BD-28B81A5A4B1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4693990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19" name="iṥlîďê">
                <a:extLst>
                  <a:ext uri="{FF2B5EF4-FFF2-40B4-BE49-F238E27FC236}">
                    <a16:creationId xmlns:a16="http://schemas.microsoft.com/office/drawing/2014/main" xmlns="" id="{66D269A2-305A-4C6C-95C5-A690A5EABC3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21370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16" name="işḻîḑè">
              <a:extLst>
                <a:ext uri="{FF2B5EF4-FFF2-40B4-BE49-F238E27FC236}">
                  <a16:creationId xmlns:a16="http://schemas.microsoft.com/office/drawing/2014/main" xmlns="" id="{782A994A-66AC-4F2F-A28D-A21D7C88E00F}"/>
                </a:ext>
              </a:extLst>
            </p:cNvPr>
            <p:cNvSpPr/>
            <p:nvPr/>
          </p:nvSpPr>
          <p:spPr>
            <a:xfrm>
              <a:off x="5257846" y="2752462"/>
              <a:ext cx="1701495" cy="1701495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ṡḷîďé">
              <a:extLst>
                <a:ext uri="{FF2B5EF4-FFF2-40B4-BE49-F238E27FC236}">
                  <a16:creationId xmlns:a16="http://schemas.microsoft.com/office/drawing/2014/main" xmlns="" id="{8424A88D-566D-4120-A1BA-6E6416159059}"/>
                </a:ext>
              </a:extLst>
            </p:cNvPr>
            <p:cNvSpPr/>
            <p:nvPr/>
          </p:nvSpPr>
          <p:spPr>
            <a:xfrm>
              <a:off x="7746837" y="2750793"/>
              <a:ext cx="1701495" cy="1701495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3040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6CD5951-345D-4C5A-A0D0-067A966F7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b4e669e-5c92-4b13-b4e7-ad5f6c4d212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FF965361-1F32-4CB4-BC25-CAFB5843598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80845" y="1670540"/>
            <a:ext cx="9653668" cy="3663335"/>
            <a:chOff x="540204" y="1388803"/>
            <a:chExt cx="11138542" cy="4226810"/>
          </a:xfrm>
        </p:grpSpPr>
        <p:grpSp>
          <p:nvGrpSpPr>
            <p:cNvPr id="6" name="íṧḷîḑe">
              <a:extLst>
                <a:ext uri="{FF2B5EF4-FFF2-40B4-BE49-F238E27FC236}">
                  <a16:creationId xmlns:a16="http://schemas.microsoft.com/office/drawing/2014/main" xmlns="" id="{246DA09C-AC31-4BF4-868C-80B294224C24}"/>
                </a:ext>
              </a:extLst>
            </p:cNvPr>
            <p:cNvGrpSpPr/>
            <p:nvPr/>
          </p:nvGrpSpPr>
          <p:grpSpPr>
            <a:xfrm>
              <a:off x="540204" y="2605087"/>
              <a:ext cx="3820612" cy="1647825"/>
              <a:chOff x="566057" y="1219200"/>
              <a:chExt cx="3483430" cy="1647825"/>
            </a:xfrm>
          </p:grpSpPr>
          <p:sp>
            <p:nvSpPr>
              <p:cNvPr id="36" name="îṡļiḓê">
                <a:extLst>
                  <a:ext uri="{FF2B5EF4-FFF2-40B4-BE49-F238E27FC236}">
                    <a16:creationId xmlns:a16="http://schemas.microsoft.com/office/drawing/2014/main" xmlns="" id="{8A6B2DD3-E1BA-487B-A9A9-B317F81DF9A5}"/>
                  </a:ext>
                </a:extLst>
              </p:cNvPr>
              <p:cNvSpPr/>
              <p:nvPr/>
            </p:nvSpPr>
            <p:spPr>
              <a:xfrm>
                <a:off x="566057" y="1219200"/>
                <a:ext cx="3483430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ŝ1íďe">
                <a:extLst>
                  <a:ext uri="{FF2B5EF4-FFF2-40B4-BE49-F238E27FC236}">
                    <a16:creationId xmlns:a16="http://schemas.microsoft.com/office/drawing/2014/main" xmlns="" id="{D873C839-3AB4-46DE-A883-0764547C947C}"/>
                  </a:ext>
                </a:extLst>
              </p:cNvPr>
              <p:cNvSpPr/>
              <p:nvPr/>
            </p:nvSpPr>
            <p:spPr>
              <a:xfrm flipH="1" flipV="1">
                <a:off x="566057" y="2423886"/>
                <a:ext cx="876300" cy="443139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îṣ1íḓe">
              <a:extLst>
                <a:ext uri="{FF2B5EF4-FFF2-40B4-BE49-F238E27FC236}">
                  <a16:creationId xmlns:a16="http://schemas.microsoft.com/office/drawing/2014/main" xmlns="" id="{2FF81CF0-DC8D-4920-BCE9-E14FC9EE0A8D}"/>
                </a:ext>
              </a:extLst>
            </p:cNvPr>
            <p:cNvGrpSpPr/>
            <p:nvPr/>
          </p:nvGrpSpPr>
          <p:grpSpPr>
            <a:xfrm>
              <a:off x="4452344" y="2605087"/>
              <a:ext cx="1916276" cy="1647825"/>
              <a:chOff x="4348842" y="1219200"/>
              <a:chExt cx="1747158" cy="1647825"/>
            </a:xfrm>
          </p:grpSpPr>
          <p:sp>
            <p:nvSpPr>
              <p:cNvPr id="34" name="îsḻíḋé">
                <a:extLst>
                  <a:ext uri="{FF2B5EF4-FFF2-40B4-BE49-F238E27FC236}">
                    <a16:creationId xmlns:a16="http://schemas.microsoft.com/office/drawing/2014/main" xmlns="" id="{CA425145-B725-42E3-8E1D-EDF9D5C5E8DC}"/>
                  </a:ext>
                </a:extLst>
              </p:cNvPr>
              <p:cNvSpPr/>
              <p:nvPr/>
            </p:nvSpPr>
            <p:spPr>
              <a:xfrm>
                <a:off x="4354285" y="1219200"/>
                <a:ext cx="1741715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ṥ1íḓe">
                <a:extLst>
                  <a:ext uri="{FF2B5EF4-FFF2-40B4-BE49-F238E27FC236}">
                    <a16:creationId xmlns:a16="http://schemas.microsoft.com/office/drawing/2014/main" xmlns="" id="{9763DAE2-7BC3-45E0-B4C9-8E3280DB1FA3}"/>
                  </a:ext>
                </a:extLst>
              </p:cNvPr>
              <p:cNvSpPr/>
              <p:nvPr/>
            </p:nvSpPr>
            <p:spPr>
              <a:xfrm flipH="1" flipV="1">
                <a:off x="4348842" y="2423886"/>
                <a:ext cx="876300" cy="44313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ṣļîḍè">
              <a:extLst>
                <a:ext uri="{FF2B5EF4-FFF2-40B4-BE49-F238E27FC236}">
                  <a16:creationId xmlns:a16="http://schemas.microsoft.com/office/drawing/2014/main" xmlns="" id="{9087C670-FB18-4906-8956-31338C833520}"/>
                </a:ext>
              </a:extLst>
            </p:cNvPr>
            <p:cNvGrpSpPr/>
            <p:nvPr/>
          </p:nvGrpSpPr>
          <p:grpSpPr>
            <a:xfrm>
              <a:off x="6460148" y="2605087"/>
              <a:ext cx="1389451" cy="1647825"/>
              <a:chOff x="6400798" y="1219200"/>
              <a:chExt cx="1266827" cy="1647825"/>
            </a:xfrm>
          </p:grpSpPr>
          <p:sp>
            <p:nvSpPr>
              <p:cNvPr id="32" name="iṣlïḓé">
                <a:extLst>
                  <a:ext uri="{FF2B5EF4-FFF2-40B4-BE49-F238E27FC236}">
                    <a16:creationId xmlns:a16="http://schemas.microsoft.com/office/drawing/2014/main" xmlns="" id="{C21A8696-C0A1-4A9F-B5D1-93FBD731FFFF}"/>
                  </a:ext>
                </a:extLst>
              </p:cNvPr>
              <p:cNvSpPr/>
              <p:nvPr/>
            </p:nvSpPr>
            <p:spPr>
              <a:xfrm>
                <a:off x="6400798" y="1219200"/>
                <a:ext cx="1266827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ṥļiďè">
                <a:extLst>
                  <a:ext uri="{FF2B5EF4-FFF2-40B4-BE49-F238E27FC236}">
                    <a16:creationId xmlns:a16="http://schemas.microsoft.com/office/drawing/2014/main" xmlns="" id="{87E5E76D-C05F-45F7-8F3F-A12BE386CBC3}"/>
                  </a:ext>
                </a:extLst>
              </p:cNvPr>
              <p:cNvSpPr/>
              <p:nvPr/>
            </p:nvSpPr>
            <p:spPr>
              <a:xfrm flipH="1" flipV="1">
                <a:off x="6400798" y="2423886"/>
                <a:ext cx="876300" cy="44313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ṧ1îḍé">
              <a:extLst>
                <a:ext uri="{FF2B5EF4-FFF2-40B4-BE49-F238E27FC236}">
                  <a16:creationId xmlns:a16="http://schemas.microsoft.com/office/drawing/2014/main" xmlns="" id="{CD6FA09B-CA75-49CF-B3FE-E4E13C34DD6B}"/>
                </a:ext>
              </a:extLst>
            </p:cNvPr>
            <p:cNvGrpSpPr/>
            <p:nvPr/>
          </p:nvGrpSpPr>
          <p:grpSpPr>
            <a:xfrm>
              <a:off x="7941127" y="2605087"/>
              <a:ext cx="3710669" cy="1647825"/>
              <a:chOff x="7966981" y="1219200"/>
              <a:chExt cx="3383190" cy="1647825"/>
            </a:xfrm>
          </p:grpSpPr>
          <p:sp>
            <p:nvSpPr>
              <p:cNvPr id="30" name="ïŝľide">
                <a:extLst>
                  <a:ext uri="{FF2B5EF4-FFF2-40B4-BE49-F238E27FC236}">
                    <a16:creationId xmlns:a16="http://schemas.microsoft.com/office/drawing/2014/main" xmlns="" id="{28CF8084-FBFC-49DC-B08B-4995D8AEAFD1}"/>
                  </a:ext>
                </a:extLst>
              </p:cNvPr>
              <p:cNvSpPr/>
              <p:nvPr/>
            </p:nvSpPr>
            <p:spPr>
              <a:xfrm>
                <a:off x="7972423" y="1219200"/>
                <a:ext cx="3377748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ṧlide">
                <a:extLst>
                  <a:ext uri="{FF2B5EF4-FFF2-40B4-BE49-F238E27FC236}">
                    <a16:creationId xmlns:a16="http://schemas.microsoft.com/office/drawing/2014/main" xmlns="" id="{1CEEB409-36C5-4C16-AE3E-773FA3AB82E1}"/>
                  </a:ext>
                </a:extLst>
              </p:cNvPr>
              <p:cNvSpPr/>
              <p:nvPr/>
            </p:nvSpPr>
            <p:spPr>
              <a:xfrm flipH="1" flipV="1">
                <a:off x="7966981" y="2423886"/>
                <a:ext cx="876300" cy="44313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íśḷîḍé">
              <a:extLst>
                <a:ext uri="{FF2B5EF4-FFF2-40B4-BE49-F238E27FC236}">
                  <a16:creationId xmlns:a16="http://schemas.microsoft.com/office/drawing/2014/main" xmlns="" id="{787689C8-21DC-43A3-B5B3-B73FC443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250" y="2909710"/>
              <a:ext cx="400800" cy="578024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Sḷíde">
              <a:extLst>
                <a:ext uri="{FF2B5EF4-FFF2-40B4-BE49-F238E27FC236}">
                  <a16:creationId xmlns:a16="http://schemas.microsoft.com/office/drawing/2014/main" xmlns="" id="{51AE6DB5-8DFF-4851-A31C-69B7CB15C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9366" y="2906939"/>
              <a:ext cx="404643" cy="583566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Sḻíḍè">
              <a:extLst>
                <a:ext uri="{FF2B5EF4-FFF2-40B4-BE49-F238E27FC236}">
                  <a16:creationId xmlns:a16="http://schemas.microsoft.com/office/drawing/2014/main" xmlns="" id="{EA50F9B1-0A34-4540-9C85-CFF417C88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068" y="2887650"/>
              <a:ext cx="431392" cy="622143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ṩ1îḑè">
              <a:extLst>
                <a:ext uri="{FF2B5EF4-FFF2-40B4-BE49-F238E27FC236}">
                  <a16:creationId xmlns:a16="http://schemas.microsoft.com/office/drawing/2014/main" xmlns="" id="{EC46837C-9AD9-4D06-B0DB-8B8AEFB66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886" y="2898449"/>
              <a:ext cx="408237" cy="588749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ïŝḻîḓé">
              <a:extLst>
                <a:ext uri="{FF2B5EF4-FFF2-40B4-BE49-F238E27FC236}">
                  <a16:creationId xmlns:a16="http://schemas.microsoft.com/office/drawing/2014/main" xmlns="" id="{C11BDEF9-14BC-4D07-9B79-12FEA7E1B180}"/>
                </a:ext>
              </a:extLst>
            </p:cNvPr>
            <p:cNvGrpSpPr/>
            <p:nvPr/>
          </p:nvGrpSpPr>
          <p:grpSpPr>
            <a:xfrm>
              <a:off x="540204" y="4779836"/>
              <a:ext cx="3579815" cy="835777"/>
              <a:chOff x="8461577" y="3139323"/>
              <a:chExt cx="4087891" cy="835777"/>
            </a:xfrm>
          </p:grpSpPr>
          <p:sp>
            <p:nvSpPr>
              <p:cNvPr id="28" name="isľïḑê">
                <a:extLst>
                  <a:ext uri="{FF2B5EF4-FFF2-40B4-BE49-F238E27FC236}">
                    <a16:creationId xmlns:a16="http://schemas.microsoft.com/office/drawing/2014/main" xmlns="" id="{69CEC0A4-51ED-4EFF-B6FB-D03F584E383F}"/>
                  </a:ext>
                </a:extLst>
              </p:cNvPr>
              <p:cNvSpPr txBox="1"/>
              <p:nvPr/>
            </p:nvSpPr>
            <p:spPr>
              <a:xfrm>
                <a:off x="8461577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9" name="ïšļiḑè">
                <a:extLst>
                  <a:ext uri="{FF2B5EF4-FFF2-40B4-BE49-F238E27FC236}">
                    <a16:creationId xmlns:a16="http://schemas.microsoft.com/office/drawing/2014/main" xmlns="" id="{2AEF6B4C-1811-4C48-B603-D2FCD647C547}"/>
                  </a:ext>
                </a:extLst>
              </p:cNvPr>
              <p:cNvSpPr/>
              <p:nvPr/>
            </p:nvSpPr>
            <p:spPr>
              <a:xfrm>
                <a:off x="8461577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iṩḻïďè">
              <a:extLst>
                <a:ext uri="{FF2B5EF4-FFF2-40B4-BE49-F238E27FC236}">
                  <a16:creationId xmlns:a16="http://schemas.microsoft.com/office/drawing/2014/main" xmlns="" id="{44E6302F-DAFA-4E8F-9FAE-199630690800}"/>
                </a:ext>
              </a:extLst>
            </p:cNvPr>
            <p:cNvGrpSpPr/>
            <p:nvPr/>
          </p:nvGrpSpPr>
          <p:grpSpPr>
            <a:xfrm>
              <a:off x="4452343" y="1392573"/>
              <a:ext cx="3579817" cy="835777"/>
              <a:chOff x="8461576" y="3139323"/>
              <a:chExt cx="4087892" cy="835777"/>
            </a:xfrm>
          </p:grpSpPr>
          <p:sp>
            <p:nvSpPr>
              <p:cNvPr id="26" name="ïś1ïḋê">
                <a:extLst>
                  <a:ext uri="{FF2B5EF4-FFF2-40B4-BE49-F238E27FC236}">
                    <a16:creationId xmlns:a16="http://schemas.microsoft.com/office/drawing/2014/main" xmlns="" id="{1CD1C5A5-0384-4D0D-8487-F2206415D383}"/>
                  </a:ext>
                </a:extLst>
              </p:cNvPr>
              <p:cNvSpPr txBox="1"/>
              <p:nvPr/>
            </p:nvSpPr>
            <p:spPr>
              <a:xfrm>
                <a:off x="8461577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7" name="îṡḷiḍe">
                <a:extLst>
                  <a:ext uri="{FF2B5EF4-FFF2-40B4-BE49-F238E27FC236}">
                    <a16:creationId xmlns:a16="http://schemas.microsoft.com/office/drawing/2014/main" xmlns="" id="{CB70DD23-9573-45BC-93C7-446C523F02AB}"/>
                  </a:ext>
                </a:extLst>
              </p:cNvPr>
              <p:cNvSpPr/>
              <p:nvPr/>
            </p:nvSpPr>
            <p:spPr>
              <a:xfrm>
                <a:off x="8461576" y="3139323"/>
                <a:ext cx="2457330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í$ľíďe">
              <a:extLst>
                <a:ext uri="{FF2B5EF4-FFF2-40B4-BE49-F238E27FC236}">
                  <a16:creationId xmlns:a16="http://schemas.microsoft.com/office/drawing/2014/main" xmlns="" id="{82298310-D018-4A87-B25E-2A9C9BDE1BCF}"/>
                </a:ext>
              </a:extLst>
            </p:cNvPr>
            <p:cNvGrpSpPr/>
            <p:nvPr/>
          </p:nvGrpSpPr>
          <p:grpSpPr>
            <a:xfrm>
              <a:off x="6466048" y="4779836"/>
              <a:ext cx="3579815" cy="835777"/>
              <a:chOff x="8433871" y="3139323"/>
              <a:chExt cx="4087891" cy="835777"/>
            </a:xfrm>
          </p:grpSpPr>
          <p:sp>
            <p:nvSpPr>
              <p:cNvPr id="24" name="iṥľïḑé">
                <a:extLst>
                  <a:ext uri="{FF2B5EF4-FFF2-40B4-BE49-F238E27FC236}">
                    <a16:creationId xmlns:a16="http://schemas.microsoft.com/office/drawing/2014/main" xmlns="" id="{DACDE6B1-4D44-467F-85C3-AB51EF18AADF}"/>
                  </a:ext>
                </a:extLst>
              </p:cNvPr>
              <p:cNvSpPr txBox="1"/>
              <p:nvPr/>
            </p:nvSpPr>
            <p:spPr>
              <a:xfrm>
                <a:off x="8433871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5" name="ïŝḷiḍè">
                <a:extLst>
                  <a:ext uri="{FF2B5EF4-FFF2-40B4-BE49-F238E27FC236}">
                    <a16:creationId xmlns:a16="http://schemas.microsoft.com/office/drawing/2014/main" xmlns="" id="{57650157-C137-43C9-8558-FF5B2B839D56}"/>
                  </a:ext>
                </a:extLst>
              </p:cNvPr>
              <p:cNvSpPr/>
              <p:nvPr/>
            </p:nvSpPr>
            <p:spPr>
              <a:xfrm>
                <a:off x="8433872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ïSliḍé">
              <a:extLst>
                <a:ext uri="{FF2B5EF4-FFF2-40B4-BE49-F238E27FC236}">
                  <a16:creationId xmlns:a16="http://schemas.microsoft.com/office/drawing/2014/main" xmlns="" id="{B863B859-AADE-4F70-BCDE-C647C5F0A7B0}"/>
                </a:ext>
              </a:extLst>
            </p:cNvPr>
            <p:cNvGrpSpPr/>
            <p:nvPr/>
          </p:nvGrpSpPr>
          <p:grpSpPr>
            <a:xfrm>
              <a:off x="7941127" y="1388803"/>
              <a:ext cx="3579815" cy="835777"/>
              <a:chOff x="8461576" y="3139323"/>
              <a:chExt cx="4087891" cy="835777"/>
            </a:xfrm>
          </p:grpSpPr>
          <p:sp>
            <p:nvSpPr>
              <p:cNvPr id="22" name="işļïḑe">
                <a:extLst>
                  <a:ext uri="{FF2B5EF4-FFF2-40B4-BE49-F238E27FC236}">
                    <a16:creationId xmlns:a16="http://schemas.microsoft.com/office/drawing/2014/main" xmlns="" id="{6A889FD2-9B90-45DF-A513-A9CEEEF184E5}"/>
                  </a:ext>
                </a:extLst>
              </p:cNvPr>
              <p:cNvSpPr txBox="1"/>
              <p:nvPr/>
            </p:nvSpPr>
            <p:spPr>
              <a:xfrm>
                <a:off x="8461576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3" name="îśľîḍe">
                <a:extLst>
                  <a:ext uri="{FF2B5EF4-FFF2-40B4-BE49-F238E27FC236}">
                    <a16:creationId xmlns:a16="http://schemas.microsoft.com/office/drawing/2014/main" xmlns="" id="{73126479-65E6-479C-B2B2-B2890CFA8BFE}"/>
                  </a:ext>
                </a:extLst>
              </p:cNvPr>
              <p:cNvSpPr/>
              <p:nvPr/>
            </p:nvSpPr>
            <p:spPr>
              <a:xfrm>
                <a:off x="8461577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6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18" name="iṣlíde">
              <a:extLst>
                <a:ext uri="{FF2B5EF4-FFF2-40B4-BE49-F238E27FC236}">
                  <a16:creationId xmlns:a16="http://schemas.microsoft.com/office/drawing/2014/main" xmlns="" id="{831B050E-8500-4C6C-9E28-4B51B61BDA49}"/>
                </a:ext>
              </a:extLst>
            </p:cNvPr>
            <p:cNvSpPr/>
            <p:nvPr/>
          </p:nvSpPr>
          <p:spPr>
            <a:xfrm>
              <a:off x="3390356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40%</a:t>
              </a:r>
            </a:p>
          </p:txBody>
        </p:sp>
        <p:sp>
          <p:nvSpPr>
            <p:cNvPr id="19" name="ïSḷíḓê">
              <a:extLst>
                <a:ext uri="{FF2B5EF4-FFF2-40B4-BE49-F238E27FC236}">
                  <a16:creationId xmlns:a16="http://schemas.microsoft.com/office/drawing/2014/main" xmlns="" id="{3E57FC6A-E299-4428-8BE1-3A842FCC0E61}"/>
                </a:ext>
              </a:extLst>
            </p:cNvPr>
            <p:cNvSpPr/>
            <p:nvPr/>
          </p:nvSpPr>
          <p:spPr>
            <a:xfrm>
              <a:off x="5414497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20%</a:t>
              </a:r>
            </a:p>
          </p:txBody>
        </p:sp>
        <p:sp>
          <p:nvSpPr>
            <p:cNvPr id="20" name="íşlïḋê">
              <a:extLst>
                <a:ext uri="{FF2B5EF4-FFF2-40B4-BE49-F238E27FC236}">
                  <a16:creationId xmlns:a16="http://schemas.microsoft.com/office/drawing/2014/main" xmlns="" id="{51BC2F84-0D24-4CDD-8946-C3D53DE32624}"/>
                </a:ext>
              </a:extLst>
            </p:cNvPr>
            <p:cNvSpPr/>
            <p:nvPr/>
          </p:nvSpPr>
          <p:spPr>
            <a:xfrm>
              <a:off x="6948546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15%</a:t>
              </a:r>
            </a:p>
          </p:txBody>
        </p:sp>
        <p:sp>
          <p:nvSpPr>
            <p:cNvPr id="21" name="ïṧḻïḓè">
              <a:extLst>
                <a:ext uri="{FF2B5EF4-FFF2-40B4-BE49-F238E27FC236}">
                  <a16:creationId xmlns:a16="http://schemas.microsoft.com/office/drawing/2014/main" xmlns="" id="{F6A079A0-8217-48E8-AB4D-63DEB9EC3669}"/>
                </a:ext>
              </a:extLst>
            </p:cNvPr>
            <p:cNvSpPr/>
            <p:nvPr/>
          </p:nvSpPr>
          <p:spPr>
            <a:xfrm>
              <a:off x="10635219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97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C53DE5-6C0E-4E53-906A-D47ACD746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sp>
        <p:nvSpPr>
          <p:cNvPr id="10" name="ïṡḷiďé">
            <a:extLst>
              <a:ext uri="{FF2B5EF4-FFF2-40B4-BE49-F238E27FC236}">
                <a16:creationId xmlns:a16="http://schemas.microsoft.com/office/drawing/2014/main" xmlns="" id="{550A5B4F-3B9A-4B7A-96B4-85FB364AED9D}"/>
              </a:ext>
            </a:extLst>
          </p:cNvPr>
          <p:cNvSpPr>
            <a:spLocks/>
          </p:cNvSpPr>
          <p:nvPr/>
        </p:nvSpPr>
        <p:spPr bwMode="auto">
          <a:xfrm>
            <a:off x="2008653" y="5687662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2019</a:t>
            </a:r>
          </a:p>
        </p:txBody>
      </p:sp>
      <p:grpSp>
        <p:nvGrpSpPr>
          <p:cNvPr id="11" name="ïṩḻïḑè">
            <a:extLst>
              <a:ext uri="{FF2B5EF4-FFF2-40B4-BE49-F238E27FC236}">
                <a16:creationId xmlns:a16="http://schemas.microsoft.com/office/drawing/2014/main" xmlns="" id="{E751A880-38E6-41D9-B99E-948BB76C45A6}"/>
              </a:ext>
            </a:extLst>
          </p:cNvPr>
          <p:cNvGrpSpPr/>
          <p:nvPr/>
        </p:nvGrpSpPr>
        <p:grpSpPr>
          <a:xfrm>
            <a:off x="2036247" y="4810345"/>
            <a:ext cx="791025" cy="866979"/>
            <a:chOff x="9702800" y="9456738"/>
            <a:chExt cx="1092200" cy="1460500"/>
          </a:xfrm>
          <a:solidFill>
            <a:schemeClr val="accent4"/>
          </a:solidFill>
        </p:grpSpPr>
        <p:sp>
          <p:nvSpPr>
            <p:cNvPr id="68" name="isḷiďé">
              <a:extLst>
                <a:ext uri="{FF2B5EF4-FFF2-40B4-BE49-F238E27FC236}">
                  <a16:creationId xmlns:a16="http://schemas.microsoft.com/office/drawing/2014/main" xmlns="" id="{6E2093CE-38EB-4CC5-B119-00F88A21B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2800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9" name="îsḻîḓè">
              <a:extLst>
                <a:ext uri="{FF2B5EF4-FFF2-40B4-BE49-F238E27FC236}">
                  <a16:creationId xmlns:a16="http://schemas.microsoft.com/office/drawing/2014/main" xmlns="" id="{F191B268-8C0B-4775-AECB-0D4E4B5FFB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18675" y="9456738"/>
              <a:ext cx="1058862" cy="1335087"/>
              <a:chOff x="0" y="0"/>
              <a:chExt cx="666" cy="840"/>
            </a:xfrm>
            <a:grpFill/>
          </p:grpSpPr>
          <p:sp>
            <p:nvSpPr>
              <p:cNvPr id="70" name="íŝļîḋe">
                <a:extLst>
                  <a:ext uri="{FF2B5EF4-FFF2-40B4-BE49-F238E27FC236}">
                    <a16:creationId xmlns:a16="http://schemas.microsoft.com/office/drawing/2014/main" xmlns="" id="{23058536-F37C-4E66-BACF-9C1EC9E54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43" cy="839"/>
              </a:xfrm>
              <a:custGeom>
                <a:avLst/>
                <a:gdLst>
                  <a:gd name="T0" fmla="*/ 0 w 21600"/>
                  <a:gd name="T1" fmla="*/ 21176 h 21388"/>
                  <a:gd name="T2" fmla="*/ 7830 w 21600"/>
                  <a:gd name="T3" fmla="*/ 16275 h 21388"/>
                  <a:gd name="T4" fmla="*/ 11674 w 21600"/>
                  <a:gd name="T5" fmla="*/ 8293 h 21388"/>
                  <a:gd name="T6" fmla="*/ 14831 w 21600"/>
                  <a:gd name="T7" fmla="*/ 517 h 21388"/>
                  <a:gd name="T8" fmla="*/ 21600 w 21600"/>
                  <a:gd name="T9" fmla="*/ 43 h 21388"/>
                  <a:gd name="T10" fmla="*/ 21600 w 21600"/>
                  <a:gd name="T11" fmla="*/ 21388 h 21388"/>
                  <a:gd name="T12" fmla="*/ 0 w 21600"/>
                  <a:gd name="T13" fmla="*/ 21176 h 21388"/>
                  <a:gd name="T14" fmla="*/ 0 w 21600"/>
                  <a:gd name="T15" fmla="*/ 21176 h 2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388">
                    <a:moveTo>
                      <a:pt x="0" y="21176"/>
                    </a:moveTo>
                    <a:cubicBezTo>
                      <a:pt x="0" y="21176"/>
                      <a:pt x="5025" y="19898"/>
                      <a:pt x="7830" y="16275"/>
                    </a:cubicBezTo>
                    <a:cubicBezTo>
                      <a:pt x="10634" y="12652"/>
                      <a:pt x="9680" y="14235"/>
                      <a:pt x="11674" y="8293"/>
                    </a:cubicBezTo>
                    <a:cubicBezTo>
                      <a:pt x="12484" y="5878"/>
                      <a:pt x="12369" y="1247"/>
                      <a:pt x="14831" y="517"/>
                    </a:cubicBezTo>
                    <a:cubicBezTo>
                      <a:pt x="17294" y="-212"/>
                      <a:pt x="21600" y="43"/>
                      <a:pt x="21600" y="43"/>
                    </a:cubicBezTo>
                    <a:lnTo>
                      <a:pt x="21600" y="21388"/>
                    </a:lnTo>
                    <a:lnTo>
                      <a:pt x="0" y="21176"/>
                    </a:lnTo>
                    <a:close/>
                    <a:moveTo>
                      <a:pt x="0" y="21176"/>
                    </a:moveTo>
                  </a:path>
                </a:pathLst>
              </a:custGeom>
              <a:grpFill/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ṡ1ïďê">
                <a:extLst>
                  <a:ext uri="{FF2B5EF4-FFF2-40B4-BE49-F238E27FC236}">
                    <a16:creationId xmlns:a16="http://schemas.microsoft.com/office/drawing/2014/main" xmlns="" id="{56E35FF9-5F5B-40D8-BEF3-BFBEBE18E34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3" y="1"/>
                <a:ext cx="343" cy="839"/>
              </a:xfrm>
              <a:custGeom>
                <a:avLst/>
                <a:gdLst>
                  <a:gd name="T0" fmla="*/ 0 w 21600"/>
                  <a:gd name="T1" fmla="*/ 21176 h 21388"/>
                  <a:gd name="T2" fmla="*/ 7830 w 21600"/>
                  <a:gd name="T3" fmla="*/ 16275 h 21388"/>
                  <a:gd name="T4" fmla="*/ 11674 w 21600"/>
                  <a:gd name="T5" fmla="*/ 8293 h 21388"/>
                  <a:gd name="T6" fmla="*/ 14831 w 21600"/>
                  <a:gd name="T7" fmla="*/ 517 h 21388"/>
                  <a:gd name="T8" fmla="*/ 21600 w 21600"/>
                  <a:gd name="T9" fmla="*/ 43 h 21388"/>
                  <a:gd name="T10" fmla="*/ 21600 w 21600"/>
                  <a:gd name="T11" fmla="*/ 21388 h 21388"/>
                  <a:gd name="T12" fmla="*/ 0 w 21600"/>
                  <a:gd name="T13" fmla="*/ 21176 h 21388"/>
                  <a:gd name="T14" fmla="*/ 0 w 21600"/>
                  <a:gd name="T15" fmla="*/ 21176 h 2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388">
                    <a:moveTo>
                      <a:pt x="0" y="21176"/>
                    </a:moveTo>
                    <a:cubicBezTo>
                      <a:pt x="0" y="21176"/>
                      <a:pt x="5025" y="19898"/>
                      <a:pt x="7830" y="16275"/>
                    </a:cubicBezTo>
                    <a:cubicBezTo>
                      <a:pt x="10634" y="12652"/>
                      <a:pt x="9680" y="14235"/>
                      <a:pt x="11674" y="8293"/>
                    </a:cubicBezTo>
                    <a:cubicBezTo>
                      <a:pt x="12484" y="5878"/>
                      <a:pt x="12369" y="1247"/>
                      <a:pt x="14831" y="517"/>
                    </a:cubicBezTo>
                    <a:cubicBezTo>
                      <a:pt x="17294" y="-212"/>
                      <a:pt x="21600" y="43"/>
                      <a:pt x="21600" y="43"/>
                    </a:cubicBezTo>
                    <a:lnTo>
                      <a:pt x="21600" y="21388"/>
                    </a:lnTo>
                    <a:lnTo>
                      <a:pt x="0" y="21176"/>
                    </a:lnTo>
                    <a:close/>
                    <a:moveTo>
                      <a:pt x="0" y="21176"/>
                    </a:moveTo>
                  </a:path>
                </a:pathLst>
              </a:custGeom>
              <a:grpFill/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2" name="ïṣḻiḓê">
            <a:extLst>
              <a:ext uri="{FF2B5EF4-FFF2-40B4-BE49-F238E27FC236}">
                <a16:creationId xmlns:a16="http://schemas.microsoft.com/office/drawing/2014/main" xmlns="" id="{F23684B5-DFCE-41D9-AA55-D467C2A1508C}"/>
              </a:ext>
            </a:extLst>
          </p:cNvPr>
          <p:cNvGrpSpPr/>
          <p:nvPr/>
        </p:nvGrpSpPr>
        <p:grpSpPr>
          <a:xfrm>
            <a:off x="2939948" y="4071504"/>
            <a:ext cx="791025" cy="1605810"/>
            <a:chOff x="10950575" y="8212109"/>
            <a:chExt cx="1092200" cy="2705129"/>
          </a:xfrm>
          <a:solidFill>
            <a:schemeClr val="accent3"/>
          </a:solidFill>
        </p:grpSpPr>
        <p:sp>
          <p:nvSpPr>
            <p:cNvPr id="64" name="íṥľîḑe">
              <a:extLst>
                <a:ext uri="{FF2B5EF4-FFF2-40B4-BE49-F238E27FC236}">
                  <a16:creationId xmlns:a16="http://schemas.microsoft.com/office/drawing/2014/main" xmlns="" id="{9256A428-6CA3-4C16-A354-7880B8A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5" y="10569575"/>
              <a:ext cx="1092200" cy="347663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ṣľîḋe">
              <a:extLst>
                <a:ext uri="{FF2B5EF4-FFF2-40B4-BE49-F238E27FC236}">
                  <a16:creationId xmlns:a16="http://schemas.microsoft.com/office/drawing/2014/main" xmlns="" id="{3F8E42F0-D2C8-4DAB-ABBD-030EE9C79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8485188"/>
              <a:ext cx="546100" cy="22542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$ļïḋè">
              <a:extLst>
                <a:ext uri="{FF2B5EF4-FFF2-40B4-BE49-F238E27FC236}">
                  <a16:creationId xmlns:a16="http://schemas.microsoft.com/office/drawing/2014/main" xmlns="" id="{F5E54EEC-F0BD-4AC2-B21D-06344CD38D8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480800" y="8488364"/>
              <a:ext cx="544513" cy="2254249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ḻîḓè">
              <a:extLst>
                <a:ext uri="{FF2B5EF4-FFF2-40B4-BE49-F238E27FC236}">
                  <a16:creationId xmlns:a16="http://schemas.microsoft.com/office/drawing/2014/main" xmlns="" id="{093FEE52-8162-4472-926B-8E81947D9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2430" y="8212109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îṣḻîďe">
            <a:extLst>
              <a:ext uri="{FF2B5EF4-FFF2-40B4-BE49-F238E27FC236}">
                <a16:creationId xmlns:a16="http://schemas.microsoft.com/office/drawing/2014/main" xmlns="" id="{56DEE3FC-D4A4-4C78-91C8-3E1025563E61}"/>
              </a:ext>
            </a:extLst>
          </p:cNvPr>
          <p:cNvGrpSpPr/>
          <p:nvPr/>
        </p:nvGrpSpPr>
        <p:grpSpPr>
          <a:xfrm>
            <a:off x="3843647" y="3475933"/>
            <a:ext cx="791025" cy="2201388"/>
            <a:chOff x="12198350" y="7208811"/>
            <a:chExt cx="1092200" cy="3708427"/>
          </a:xfrm>
          <a:solidFill>
            <a:schemeClr val="accent2"/>
          </a:solidFill>
        </p:grpSpPr>
        <p:sp>
          <p:nvSpPr>
            <p:cNvPr id="60" name="ïṡ1íḋé">
              <a:extLst>
                <a:ext uri="{FF2B5EF4-FFF2-40B4-BE49-F238E27FC236}">
                  <a16:creationId xmlns:a16="http://schemas.microsoft.com/office/drawing/2014/main" xmlns="" id="{AD62C715-374D-4AB4-9EFC-F077027F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50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şľïḓè">
              <a:extLst>
                <a:ext uri="{FF2B5EF4-FFF2-40B4-BE49-F238E27FC236}">
                  <a16:creationId xmlns:a16="http://schemas.microsoft.com/office/drawing/2014/main" xmlns="" id="{50D6F62F-8170-4211-A1AA-F942AB629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5813" y="7378700"/>
              <a:ext cx="544512" cy="34083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ṩļîdè">
              <a:extLst>
                <a:ext uri="{FF2B5EF4-FFF2-40B4-BE49-F238E27FC236}">
                  <a16:creationId xmlns:a16="http://schemas.microsoft.com/office/drawing/2014/main" xmlns="" id="{2574456A-DF5E-4106-B32C-6426FFFA96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728575" y="7383463"/>
              <a:ext cx="546100" cy="3408362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ṥľîḋê">
              <a:extLst>
                <a:ext uri="{FF2B5EF4-FFF2-40B4-BE49-F238E27FC236}">
                  <a16:creationId xmlns:a16="http://schemas.microsoft.com/office/drawing/2014/main" xmlns="" id="{A46D78CD-DA6F-40D4-9C5D-6A070EC15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0205" y="7208811"/>
              <a:ext cx="497066" cy="606454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" name="iṣļídé">
            <a:extLst>
              <a:ext uri="{FF2B5EF4-FFF2-40B4-BE49-F238E27FC236}">
                <a16:creationId xmlns:a16="http://schemas.microsoft.com/office/drawing/2014/main" xmlns="" id="{F2D36764-517A-4885-B1DF-AF77D00F69D0}"/>
              </a:ext>
            </a:extLst>
          </p:cNvPr>
          <p:cNvGrpSpPr/>
          <p:nvPr/>
        </p:nvGrpSpPr>
        <p:grpSpPr>
          <a:xfrm>
            <a:off x="4747348" y="3115942"/>
            <a:ext cx="791025" cy="2561368"/>
            <a:chOff x="13446125" y="6602386"/>
            <a:chExt cx="1092200" cy="4314852"/>
          </a:xfrm>
          <a:solidFill>
            <a:schemeClr val="accent1"/>
          </a:solidFill>
        </p:grpSpPr>
        <p:sp>
          <p:nvSpPr>
            <p:cNvPr id="56" name="îšlîḍe">
              <a:extLst>
                <a:ext uri="{FF2B5EF4-FFF2-40B4-BE49-F238E27FC236}">
                  <a16:creationId xmlns:a16="http://schemas.microsoft.com/office/drawing/2014/main" xmlns="" id="{68C90242-3CB7-4BE5-AB53-0255E873A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46125" y="10475913"/>
              <a:ext cx="1092200" cy="4413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şḷïḓè">
              <a:extLst>
                <a:ext uri="{FF2B5EF4-FFF2-40B4-BE49-F238E27FC236}">
                  <a16:creationId xmlns:a16="http://schemas.microsoft.com/office/drawing/2014/main" xmlns="" id="{CEAC6B28-BB7A-48EB-9F7E-192CA598726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977938" y="6740525"/>
              <a:ext cx="542925" cy="39544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iṣľïdè">
              <a:extLst>
                <a:ext uri="{FF2B5EF4-FFF2-40B4-BE49-F238E27FC236}">
                  <a16:creationId xmlns:a16="http://schemas.microsoft.com/office/drawing/2014/main" xmlns="" id="{5D69B440-83BE-46C8-A7C3-3CB1F4540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5175" y="6734175"/>
              <a:ext cx="542925" cy="39560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ṩľíḓé">
              <a:extLst>
                <a:ext uri="{FF2B5EF4-FFF2-40B4-BE49-F238E27FC236}">
                  <a16:creationId xmlns:a16="http://schemas.microsoft.com/office/drawing/2014/main" xmlns="" id="{796787A1-4A03-48D3-A781-8F5461539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7980" y="6602386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ïŝḷîḓe">
            <a:extLst>
              <a:ext uri="{FF2B5EF4-FFF2-40B4-BE49-F238E27FC236}">
                <a16:creationId xmlns:a16="http://schemas.microsoft.com/office/drawing/2014/main" xmlns="" id="{91695F0F-A15B-4CB9-819C-7F7490467AD8}"/>
              </a:ext>
            </a:extLst>
          </p:cNvPr>
          <p:cNvGrpSpPr/>
          <p:nvPr/>
        </p:nvGrpSpPr>
        <p:grpSpPr>
          <a:xfrm>
            <a:off x="5652197" y="2520374"/>
            <a:ext cx="791025" cy="3156950"/>
            <a:chOff x="14695488" y="5599086"/>
            <a:chExt cx="1092200" cy="5318152"/>
          </a:xfrm>
          <a:solidFill>
            <a:schemeClr val="accent1">
              <a:lumMod val="75000"/>
            </a:schemeClr>
          </a:solidFill>
        </p:grpSpPr>
        <p:sp>
          <p:nvSpPr>
            <p:cNvPr id="52" name="ïšḷîḍe">
              <a:extLst>
                <a:ext uri="{FF2B5EF4-FFF2-40B4-BE49-F238E27FC236}">
                  <a16:creationId xmlns:a16="http://schemas.microsoft.com/office/drawing/2014/main" xmlns="" id="{12769DB2-CBA6-445B-9FC8-CD3A9FCA8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5488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ï$1iḓè">
              <a:extLst>
                <a:ext uri="{FF2B5EF4-FFF2-40B4-BE49-F238E27FC236}">
                  <a16:creationId xmlns:a16="http://schemas.microsoft.com/office/drawing/2014/main" xmlns="" id="{C7D1FAF9-3553-4C03-A125-D7F8D38C8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1363" y="5686425"/>
              <a:ext cx="546100" cy="512603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šļídê">
              <a:extLst>
                <a:ext uri="{FF2B5EF4-FFF2-40B4-BE49-F238E27FC236}">
                  <a16:creationId xmlns:a16="http://schemas.microsoft.com/office/drawing/2014/main" xmlns="" id="{933FD67E-834A-4427-AE96-6FC2791E8B5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225713" y="5692772"/>
              <a:ext cx="544512" cy="5126037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Sḷíḍè">
              <a:extLst>
                <a:ext uri="{FF2B5EF4-FFF2-40B4-BE49-F238E27FC236}">
                  <a16:creationId xmlns:a16="http://schemas.microsoft.com/office/drawing/2014/main" xmlns="" id="{EB0F1830-C8D8-4C1E-8EEF-F3065B723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7343" y="5599086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îşļïdê">
            <a:extLst>
              <a:ext uri="{FF2B5EF4-FFF2-40B4-BE49-F238E27FC236}">
                <a16:creationId xmlns:a16="http://schemas.microsoft.com/office/drawing/2014/main" xmlns="" id="{C76CA7C2-5E10-44CD-A705-34883A76A9B0}"/>
              </a:ext>
            </a:extLst>
          </p:cNvPr>
          <p:cNvGrpSpPr/>
          <p:nvPr/>
        </p:nvGrpSpPr>
        <p:grpSpPr>
          <a:xfrm>
            <a:off x="6555898" y="1964376"/>
            <a:ext cx="791025" cy="3712946"/>
            <a:chOff x="15943263" y="4662462"/>
            <a:chExt cx="1092200" cy="6254776"/>
          </a:xfrm>
          <a:solidFill>
            <a:schemeClr val="accent1"/>
          </a:solidFill>
        </p:grpSpPr>
        <p:sp>
          <p:nvSpPr>
            <p:cNvPr id="48" name="ïśľiďê">
              <a:extLst>
                <a:ext uri="{FF2B5EF4-FFF2-40B4-BE49-F238E27FC236}">
                  <a16:creationId xmlns:a16="http://schemas.microsoft.com/office/drawing/2014/main" xmlns="" id="{E7A45699-3622-439D-8DF2-58E4B78C5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3263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ṩ1íďè">
              <a:extLst>
                <a:ext uri="{FF2B5EF4-FFF2-40B4-BE49-F238E27FC236}">
                  <a16:creationId xmlns:a16="http://schemas.microsoft.com/office/drawing/2014/main" xmlns="" id="{C9EF3BD8-6D9F-4D7C-ACAF-B9FA76E24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5" y="4778375"/>
              <a:ext cx="544513" cy="604678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śļîdé">
              <a:extLst>
                <a:ext uri="{FF2B5EF4-FFF2-40B4-BE49-F238E27FC236}">
                  <a16:creationId xmlns:a16="http://schemas.microsoft.com/office/drawing/2014/main" xmlns="" id="{5B7AAE65-16AB-475C-9DFE-D04B0B845C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6473488" y="4786313"/>
              <a:ext cx="544512" cy="6046787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sḻiḑe">
              <a:extLst>
                <a:ext uri="{FF2B5EF4-FFF2-40B4-BE49-F238E27FC236}">
                  <a16:creationId xmlns:a16="http://schemas.microsoft.com/office/drawing/2014/main" xmlns="" id="{46043C11-5496-4AE4-9F36-6E247AE11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5118" y="4662462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i$ļïḍê">
            <a:extLst>
              <a:ext uri="{FF2B5EF4-FFF2-40B4-BE49-F238E27FC236}">
                <a16:creationId xmlns:a16="http://schemas.microsoft.com/office/drawing/2014/main" xmlns="" id="{B36B14FF-CB4C-4214-B50B-F517EE448D3C}"/>
              </a:ext>
            </a:extLst>
          </p:cNvPr>
          <p:cNvGrpSpPr/>
          <p:nvPr/>
        </p:nvGrpSpPr>
        <p:grpSpPr>
          <a:xfrm>
            <a:off x="7459597" y="2193371"/>
            <a:ext cx="791025" cy="3483950"/>
            <a:chOff x="17191038" y="5048224"/>
            <a:chExt cx="1092200" cy="5869014"/>
          </a:xfrm>
          <a:solidFill>
            <a:schemeClr val="accent5"/>
          </a:solidFill>
        </p:grpSpPr>
        <p:sp>
          <p:nvSpPr>
            <p:cNvPr id="44" name="ïṡľîḓé">
              <a:extLst>
                <a:ext uri="{FF2B5EF4-FFF2-40B4-BE49-F238E27FC236}">
                  <a16:creationId xmlns:a16="http://schemas.microsoft.com/office/drawing/2014/main" xmlns="" id="{284FDC71-89F4-4842-8EE3-3591C13E5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1038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ļíḑe">
              <a:extLst>
                <a:ext uri="{FF2B5EF4-FFF2-40B4-BE49-F238E27FC236}">
                  <a16:creationId xmlns:a16="http://schemas.microsoft.com/office/drawing/2014/main" xmlns="" id="{21F915E7-9448-4C57-8C2A-D7C1091D9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8500" y="5149850"/>
              <a:ext cx="544513" cy="5661025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ṧlíḑè">
              <a:extLst>
                <a:ext uri="{FF2B5EF4-FFF2-40B4-BE49-F238E27FC236}">
                  <a16:creationId xmlns:a16="http://schemas.microsoft.com/office/drawing/2014/main" xmlns="" id="{C403F7EE-8995-4BF5-B66C-A6D4DFAD417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721263" y="5157788"/>
              <a:ext cx="546100" cy="5661025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š1iḓê">
              <a:extLst>
                <a:ext uri="{FF2B5EF4-FFF2-40B4-BE49-F238E27FC236}">
                  <a16:creationId xmlns:a16="http://schemas.microsoft.com/office/drawing/2014/main" xmlns="" id="{88CCABD8-B9AA-467B-9C0D-CC8633E8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2893" y="5048224"/>
              <a:ext cx="497066" cy="606454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iŝľïďe">
            <a:extLst>
              <a:ext uri="{FF2B5EF4-FFF2-40B4-BE49-F238E27FC236}">
                <a16:creationId xmlns:a16="http://schemas.microsoft.com/office/drawing/2014/main" xmlns="" id="{C6D32027-6456-4458-9608-AC6AA51FC036}"/>
              </a:ext>
            </a:extLst>
          </p:cNvPr>
          <p:cNvGrpSpPr/>
          <p:nvPr/>
        </p:nvGrpSpPr>
        <p:grpSpPr>
          <a:xfrm>
            <a:off x="8364446" y="2521315"/>
            <a:ext cx="791025" cy="3157891"/>
            <a:chOff x="18440400" y="5600674"/>
            <a:chExt cx="1092200" cy="5319739"/>
          </a:xfrm>
          <a:solidFill>
            <a:schemeClr val="accent6"/>
          </a:solidFill>
        </p:grpSpPr>
        <p:sp>
          <p:nvSpPr>
            <p:cNvPr id="40" name="iš1idè">
              <a:extLst>
                <a:ext uri="{FF2B5EF4-FFF2-40B4-BE49-F238E27FC236}">
                  <a16:creationId xmlns:a16="http://schemas.microsoft.com/office/drawing/2014/main" xmlns="" id="{AD7937F0-67A0-4825-A704-2B6FF9968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0400" y="10669588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ŝļiḍé">
              <a:extLst>
                <a:ext uri="{FF2B5EF4-FFF2-40B4-BE49-F238E27FC236}">
                  <a16:creationId xmlns:a16="http://schemas.microsoft.com/office/drawing/2014/main" xmlns="" id="{E899BF71-F024-41EB-97E8-49B6F310E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5689600"/>
              <a:ext cx="544513" cy="51244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şḷíḍè">
              <a:extLst>
                <a:ext uri="{FF2B5EF4-FFF2-40B4-BE49-F238E27FC236}">
                  <a16:creationId xmlns:a16="http://schemas.microsoft.com/office/drawing/2014/main" xmlns="" id="{D65152FD-585B-4997-B89C-0A8FBEE5BE2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70625" y="5695950"/>
              <a:ext cx="544513" cy="512603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sļíďe">
              <a:extLst>
                <a:ext uri="{FF2B5EF4-FFF2-40B4-BE49-F238E27FC236}">
                  <a16:creationId xmlns:a16="http://schemas.microsoft.com/office/drawing/2014/main" xmlns="" id="{0754D56D-42C5-4163-8BAE-AA7064EF0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2254" y="5600674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î$ľïḓê">
            <a:extLst>
              <a:ext uri="{FF2B5EF4-FFF2-40B4-BE49-F238E27FC236}">
                <a16:creationId xmlns:a16="http://schemas.microsoft.com/office/drawing/2014/main" xmlns="" id="{822754A4-9DDB-4B3D-A103-11596BA36D57}"/>
              </a:ext>
            </a:extLst>
          </p:cNvPr>
          <p:cNvGrpSpPr/>
          <p:nvPr/>
        </p:nvGrpSpPr>
        <p:grpSpPr>
          <a:xfrm>
            <a:off x="9275071" y="3206420"/>
            <a:ext cx="791026" cy="2483131"/>
            <a:chOff x="19697700" y="6754813"/>
            <a:chExt cx="1092200" cy="4183062"/>
          </a:xfrm>
          <a:solidFill>
            <a:schemeClr val="bg2">
              <a:lumMod val="75000"/>
            </a:schemeClr>
          </a:solidFill>
        </p:grpSpPr>
        <p:sp>
          <p:nvSpPr>
            <p:cNvPr id="36" name="íṧļîďé">
              <a:extLst>
                <a:ext uri="{FF2B5EF4-FFF2-40B4-BE49-F238E27FC236}">
                  <a16:creationId xmlns:a16="http://schemas.microsoft.com/office/drawing/2014/main" xmlns="" id="{02B9486E-B699-4403-A346-0755A6B33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6475" y="7556500"/>
              <a:ext cx="373063" cy="37465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ŝļîḍê">
              <a:extLst>
                <a:ext uri="{FF2B5EF4-FFF2-40B4-BE49-F238E27FC236}">
                  <a16:creationId xmlns:a16="http://schemas.microsoft.com/office/drawing/2014/main" xmlns="" id="{31A0E43D-C654-43A7-8F13-2513160F3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7700" y="10496550"/>
              <a:ext cx="1092200" cy="4413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şļiḓê">
              <a:extLst>
                <a:ext uri="{FF2B5EF4-FFF2-40B4-BE49-F238E27FC236}">
                  <a16:creationId xmlns:a16="http://schemas.microsoft.com/office/drawing/2014/main" xmlns="" id="{E7D8911C-B4B3-48EC-994B-AD5F256CD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4" y="6754813"/>
              <a:ext cx="542926" cy="39544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ṥľîďé">
              <a:extLst>
                <a:ext uri="{FF2B5EF4-FFF2-40B4-BE49-F238E27FC236}">
                  <a16:creationId xmlns:a16="http://schemas.microsoft.com/office/drawing/2014/main" xmlns="" id="{DE792885-05BF-495D-B377-7E7C952D61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227906" y="6759575"/>
              <a:ext cx="542924" cy="39560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îṩ1íḑe">
            <a:extLst>
              <a:ext uri="{FF2B5EF4-FFF2-40B4-BE49-F238E27FC236}">
                <a16:creationId xmlns:a16="http://schemas.microsoft.com/office/drawing/2014/main" xmlns="" id="{71008431-6717-48CB-9777-73D0A04CF751}"/>
              </a:ext>
            </a:extLst>
          </p:cNvPr>
          <p:cNvGrpSpPr>
            <a:grpSpLocks/>
          </p:cNvGrpSpPr>
          <p:nvPr/>
        </p:nvGrpSpPr>
        <p:grpSpPr bwMode="auto">
          <a:xfrm>
            <a:off x="10176445" y="3976284"/>
            <a:ext cx="791025" cy="1710437"/>
            <a:chOff x="0" y="-83"/>
            <a:chExt cx="688" cy="1814"/>
          </a:xfrm>
          <a:solidFill>
            <a:srgbClr val="5A6C90"/>
          </a:solidFill>
        </p:grpSpPr>
        <p:sp>
          <p:nvSpPr>
            <p:cNvPr id="30" name="îšľïdé">
              <a:extLst>
                <a:ext uri="{FF2B5EF4-FFF2-40B4-BE49-F238E27FC236}">
                  <a16:creationId xmlns:a16="http://schemas.microsoft.com/office/drawing/2014/main" xmlns="" id="{A492174E-29C2-44D3-B8B8-7F1C1C82D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573"/>
              <a:ext cx="688" cy="158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î$ḻîḓê">
              <a:extLst>
                <a:ext uri="{FF2B5EF4-FFF2-40B4-BE49-F238E27FC236}">
                  <a16:creationId xmlns:a16="http://schemas.microsoft.com/office/drawing/2014/main" xmlns="" id="{6C64C17B-CA0E-40FD-930A-9B97445EFF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" y="-83"/>
              <a:ext cx="664" cy="1752"/>
              <a:chOff x="0" y="-83"/>
              <a:chExt cx="664" cy="1752"/>
            </a:xfrm>
            <a:grpFill/>
          </p:grpSpPr>
          <p:grpSp>
            <p:nvGrpSpPr>
              <p:cNvPr id="32" name="íŝļiḑé">
                <a:extLst>
                  <a:ext uri="{FF2B5EF4-FFF2-40B4-BE49-F238E27FC236}">
                    <a16:creationId xmlns:a16="http://schemas.microsoft.com/office/drawing/2014/main" xmlns="" id="{F8115158-2120-472F-A152-BC714C8EA3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53"/>
                <a:ext cx="664" cy="1616"/>
                <a:chOff x="0" y="0"/>
                <a:chExt cx="664" cy="1616"/>
              </a:xfrm>
              <a:grpFill/>
            </p:grpSpPr>
            <p:sp>
              <p:nvSpPr>
                <p:cNvPr id="34" name="iṧ1ïḑè">
                  <a:extLst>
                    <a:ext uri="{FF2B5EF4-FFF2-40B4-BE49-F238E27FC236}">
                      <a16:creationId xmlns:a16="http://schemas.microsoft.com/office/drawing/2014/main" xmlns="" id="{59D1D367-D1AC-4BE4-9548-72AB84EF84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341" cy="1613"/>
                </a:xfrm>
                <a:custGeom>
                  <a:avLst/>
                  <a:gdLst>
                    <a:gd name="T0" fmla="*/ 0 w 21600"/>
                    <a:gd name="T1" fmla="*/ 1 h 21388"/>
                    <a:gd name="T2" fmla="*/ 0 w 21600"/>
                    <a:gd name="T3" fmla="*/ 1 h 21388"/>
                    <a:gd name="T4" fmla="*/ 0 w 21600"/>
                    <a:gd name="T5" fmla="*/ 0 h 21388"/>
                    <a:gd name="T6" fmla="*/ 0 w 21600"/>
                    <a:gd name="T7" fmla="*/ 0 h 21388"/>
                    <a:gd name="T8" fmla="*/ 0 w 21600"/>
                    <a:gd name="T9" fmla="*/ 0 h 21388"/>
                    <a:gd name="T10" fmla="*/ 0 w 21600"/>
                    <a:gd name="T11" fmla="*/ 1 h 21388"/>
                    <a:gd name="T12" fmla="*/ 0 w 21600"/>
                    <a:gd name="T13" fmla="*/ 1 h 21388"/>
                    <a:gd name="T14" fmla="*/ 0 w 21600"/>
                    <a:gd name="T15" fmla="*/ 1 h 213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388">
                      <a:moveTo>
                        <a:pt x="0" y="21176"/>
                      </a:moveTo>
                      <a:cubicBezTo>
                        <a:pt x="0" y="21176"/>
                        <a:pt x="5025" y="19898"/>
                        <a:pt x="7830" y="16275"/>
                      </a:cubicBezTo>
                      <a:cubicBezTo>
                        <a:pt x="10634" y="12652"/>
                        <a:pt x="9680" y="14235"/>
                        <a:pt x="11674" y="8293"/>
                      </a:cubicBezTo>
                      <a:cubicBezTo>
                        <a:pt x="12484" y="5878"/>
                        <a:pt x="12369" y="1247"/>
                        <a:pt x="14831" y="517"/>
                      </a:cubicBezTo>
                      <a:cubicBezTo>
                        <a:pt x="17294" y="-212"/>
                        <a:pt x="21600" y="43"/>
                        <a:pt x="21600" y="43"/>
                      </a:cubicBezTo>
                      <a:lnTo>
                        <a:pt x="21600" y="21388"/>
                      </a:lnTo>
                      <a:lnTo>
                        <a:pt x="0" y="21176"/>
                      </a:lnTo>
                      <a:close/>
                      <a:moveTo>
                        <a:pt x="0" y="21176"/>
                      </a:moveTo>
                    </a:path>
                  </a:pathLst>
                </a:custGeom>
                <a:grpFill/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ïşḷïdé">
                  <a:extLst>
                    <a:ext uri="{FF2B5EF4-FFF2-40B4-BE49-F238E27FC236}">
                      <a16:creationId xmlns:a16="http://schemas.microsoft.com/office/drawing/2014/main" xmlns="" id="{97A2275A-61D5-4536-88FF-335741C19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2" y="2"/>
                  <a:ext cx="342" cy="1614"/>
                </a:xfrm>
                <a:custGeom>
                  <a:avLst/>
                  <a:gdLst>
                    <a:gd name="T0" fmla="*/ 0 w 21600"/>
                    <a:gd name="T1" fmla="*/ 1 h 21388"/>
                    <a:gd name="T2" fmla="*/ 0 w 21600"/>
                    <a:gd name="T3" fmla="*/ 1 h 21388"/>
                    <a:gd name="T4" fmla="*/ 0 w 21600"/>
                    <a:gd name="T5" fmla="*/ 0 h 21388"/>
                    <a:gd name="T6" fmla="*/ 0 w 21600"/>
                    <a:gd name="T7" fmla="*/ 0 h 21388"/>
                    <a:gd name="T8" fmla="*/ 0 w 21600"/>
                    <a:gd name="T9" fmla="*/ 0 h 21388"/>
                    <a:gd name="T10" fmla="*/ 0 w 21600"/>
                    <a:gd name="T11" fmla="*/ 1 h 21388"/>
                    <a:gd name="T12" fmla="*/ 0 w 21600"/>
                    <a:gd name="T13" fmla="*/ 1 h 21388"/>
                    <a:gd name="T14" fmla="*/ 0 w 21600"/>
                    <a:gd name="T15" fmla="*/ 1 h 213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388">
                      <a:moveTo>
                        <a:pt x="0" y="21176"/>
                      </a:moveTo>
                      <a:cubicBezTo>
                        <a:pt x="0" y="21176"/>
                        <a:pt x="5025" y="19898"/>
                        <a:pt x="7830" y="16275"/>
                      </a:cubicBezTo>
                      <a:cubicBezTo>
                        <a:pt x="10634" y="12652"/>
                        <a:pt x="9680" y="14235"/>
                        <a:pt x="11674" y="8293"/>
                      </a:cubicBezTo>
                      <a:cubicBezTo>
                        <a:pt x="12484" y="5878"/>
                        <a:pt x="12369" y="1247"/>
                        <a:pt x="14831" y="517"/>
                      </a:cubicBezTo>
                      <a:cubicBezTo>
                        <a:pt x="17294" y="-212"/>
                        <a:pt x="21600" y="43"/>
                        <a:pt x="21600" y="43"/>
                      </a:cubicBezTo>
                      <a:lnTo>
                        <a:pt x="21600" y="21388"/>
                      </a:lnTo>
                      <a:lnTo>
                        <a:pt x="0" y="21176"/>
                      </a:lnTo>
                      <a:close/>
                      <a:moveTo>
                        <a:pt x="0" y="21176"/>
                      </a:moveTo>
                    </a:path>
                  </a:pathLst>
                </a:custGeom>
                <a:grpFill/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" name="iṧļïḑè">
                <a:extLst>
                  <a:ext uri="{FF2B5EF4-FFF2-40B4-BE49-F238E27FC236}">
                    <a16:creationId xmlns:a16="http://schemas.microsoft.com/office/drawing/2014/main" xmlns="" id="{E6179BCA-A713-477A-9B52-0D0BF068F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" y="-83"/>
                <a:ext cx="313" cy="382"/>
              </a:xfrm>
              <a:prstGeom prst="ellipse">
                <a:avLst/>
              </a:prstGeom>
              <a:grp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1" name="îṧľîdè">
            <a:extLst>
              <a:ext uri="{FF2B5EF4-FFF2-40B4-BE49-F238E27FC236}">
                <a16:creationId xmlns:a16="http://schemas.microsoft.com/office/drawing/2014/main" xmlns="" id="{7C9EC3FC-1631-445D-891A-BE854E7925F3}"/>
              </a:ext>
            </a:extLst>
          </p:cNvPr>
          <p:cNvSpPr>
            <a:spLocks/>
          </p:cNvSpPr>
          <p:nvPr/>
        </p:nvSpPr>
        <p:spPr bwMode="auto">
          <a:xfrm>
            <a:off x="2937647" y="5695201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2020</a:t>
            </a:r>
          </a:p>
        </p:txBody>
      </p:sp>
      <p:sp>
        <p:nvSpPr>
          <p:cNvPr id="22" name="ïṧḻïde">
            <a:extLst>
              <a:ext uri="{FF2B5EF4-FFF2-40B4-BE49-F238E27FC236}">
                <a16:creationId xmlns:a16="http://schemas.microsoft.com/office/drawing/2014/main" xmlns="" id="{19C51F15-EA4B-4095-976A-5E3C2D11503D}"/>
              </a:ext>
            </a:extLst>
          </p:cNvPr>
          <p:cNvSpPr>
            <a:spLocks/>
          </p:cNvSpPr>
          <p:nvPr/>
        </p:nvSpPr>
        <p:spPr bwMode="auto">
          <a:xfrm>
            <a:off x="3839048" y="5702740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2021</a:t>
            </a:r>
          </a:p>
        </p:txBody>
      </p:sp>
      <p:sp>
        <p:nvSpPr>
          <p:cNvPr id="23" name="íṩļïḍé">
            <a:extLst>
              <a:ext uri="{FF2B5EF4-FFF2-40B4-BE49-F238E27FC236}">
                <a16:creationId xmlns:a16="http://schemas.microsoft.com/office/drawing/2014/main" xmlns="" id="{246EE976-0A5C-43A3-96BC-17F417C2F4B8}"/>
              </a:ext>
            </a:extLst>
          </p:cNvPr>
          <p:cNvSpPr>
            <a:spLocks/>
          </p:cNvSpPr>
          <p:nvPr/>
        </p:nvSpPr>
        <p:spPr bwMode="auto">
          <a:xfrm>
            <a:off x="4749646" y="5710279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2022</a:t>
            </a:r>
          </a:p>
        </p:txBody>
      </p:sp>
      <p:sp>
        <p:nvSpPr>
          <p:cNvPr id="24" name="ïšliḍê">
            <a:extLst>
              <a:ext uri="{FF2B5EF4-FFF2-40B4-BE49-F238E27FC236}">
                <a16:creationId xmlns:a16="http://schemas.microsoft.com/office/drawing/2014/main" xmlns="" id="{505ADBBE-7A3C-45EF-8547-296209E35BCA}"/>
              </a:ext>
            </a:extLst>
          </p:cNvPr>
          <p:cNvSpPr>
            <a:spLocks/>
          </p:cNvSpPr>
          <p:nvPr/>
        </p:nvSpPr>
        <p:spPr bwMode="auto">
          <a:xfrm>
            <a:off x="5641849" y="5717818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2023</a:t>
            </a:r>
          </a:p>
        </p:txBody>
      </p:sp>
      <p:sp>
        <p:nvSpPr>
          <p:cNvPr id="25" name="iṥľîḑe">
            <a:extLst>
              <a:ext uri="{FF2B5EF4-FFF2-40B4-BE49-F238E27FC236}">
                <a16:creationId xmlns:a16="http://schemas.microsoft.com/office/drawing/2014/main" xmlns="" id="{2EE1D03D-5A97-4CA1-B144-14EE582183BB}"/>
              </a:ext>
            </a:extLst>
          </p:cNvPr>
          <p:cNvSpPr>
            <a:spLocks/>
          </p:cNvSpPr>
          <p:nvPr/>
        </p:nvSpPr>
        <p:spPr bwMode="auto">
          <a:xfrm>
            <a:off x="6543249" y="5725357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2024</a:t>
            </a:r>
          </a:p>
        </p:txBody>
      </p:sp>
      <p:sp>
        <p:nvSpPr>
          <p:cNvPr id="26" name="išlïdè">
            <a:extLst>
              <a:ext uri="{FF2B5EF4-FFF2-40B4-BE49-F238E27FC236}">
                <a16:creationId xmlns:a16="http://schemas.microsoft.com/office/drawing/2014/main" xmlns="" id="{221BE36E-D964-4414-8385-11334380BE4C}"/>
              </a:ext>
            </a:extLst>
          </p:cNvPr>
          <p:cNvSpPr>
            <a:spLocks/>
          </p:cNvSpPr>
          <p:nvPr/>
        </p:nvSpPr>
        <p:spPr bwMode="auto">
          <a:xfrm>
            <a:off x="7444650" y="5732896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2025</a:t>
            </a:r>
          </a:p>
        </p:txBody>
      </p:sp>
      <p:sp>
        <p:nvSpPr>
          <p:cNvPr id="27" name="íṡḷîdê">
            <a:extLst>
              <a:ext uri="{FF2B5EF4-FFF2-40B4-BE49-F238E27FC236}">
                <a16:creationId xmlns:a16="http://schemas.microsoft.com/office/drawing/2014/main" xmlns="" id="{F4EEBAF3-8DC7-4F9D-93F3-E37C5B60B7C2}"/>
              </a:ext>
            </a:extLst>
          </p:cNvPr>
          <p:cNvSpPr>
            <a:spLocks/>
          </p:cNvSpPr>
          <p:nvPr/>
        </p:nvSpPr>
        <p:spPr bwMode="auto">
          <a:xfrm>
            <a:off x="8355248" y="5740434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2026</a:t>
            </a:r>
          </a:p>
        </p:txBody>
      </p:sp>
      <p:sp>
        <p:nvSpPr>
          <p:cNvPr id="28" name="íṧḻîḑé">
            <a:extLst>
              <a:ext uri="{FF2B5EF4-FFF2-40B4-BE49-F238E27FC236}">
                <a16:creationId xmlns:a16="http://schemas.microsoft.com/office/drawing/2014/main" xmlns="" id="{A6DC53DD-08FD-4DE8-95D3-5AF57D2FAA6F}"/>
              </a:ext>
            </a:extLst>
          </p:cNvPr>
          <p:cNvSpPr>
            <a:spLocks/>
          </p:cNvSpPr>
          <p:nvPr/>
        </p:nvSpPr>
        <p:spPr bwMode="auto">
          <a:xfrm>
            <a:off x="9265847" y="5747973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2027</a:t>
            </a:r>
          </a:p>
        </p:txBody>
      </p:sp>
      <p:sp>
        <p:nvSpPr>
          <p:cNvPr id="29" name="i$ľïďê">
            <a:extLst>
              <a:ext uri="{FF2B5EF4-FFF2-40B4-BE49-F238E27FC236}">
                <a16:creationId xmlns:a16="http://schemas.microsoft.com/office/drawing/2014/main" xmlns="" id="{FF815ABE-B67E-4CBF-BC31-E8436BDF1526}"/>
              </a:ext>
            </a:extLst>
          </p:cNvPr>
          <p:cNvSpPr>
            <a:spLocks/>
          </p:cNvSpPr>
          <p:nvPr/>
        </p:nvSpPr>
        <p:spPr bwMode="auto">
          <a:xfrm>
            <a:off x="10176445" y="5755512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2028</a:t>
            </a:r>
          </a:p>
        </p:txBody>
      </p:sp>
      <p:sp>
        <p:nvSpPr>
          <p:cNvPr id="7" name="iṥľîḑé">
            <a:extLst>
              <a:ext uri="{FF2B5EF4-FFF2-40B4-BE49-F238E27FC236}">
                <a16:creationId xmlns:a16="http://schemas.microsoft.com/office/drawing/2014/main" xmlns="" id="{A9A4E724-28E6-45DD-8AD4-166389FEF851}"/>
              </a:ext>
            </a:extLst>
          </p:cNvPr>
          <p:cNvSpPr>
            <a:spLocks/>
          </p:cNvSpPr>
          <p:nvPr/>
        </p:nvSpPr>
        <p:spPr bwMode="auto">
          <a:xfrm>
            <a:off x="9494001" y="3145555"/>
            <a:ext cx="360000" cy="360000"/>
          </a:xfrm>
          <a:prstGeom prst="ellipse">
            <a:avLst/>
          </a:prstGeom>
          <a:solidFill>
            <a:srgbClr val="A7BABE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ïslïďe">
            <a:extLst>
              <a:ext uri="{FF2B5EF4-FFF2-40B4-BE49-F238E27FC236}">
                <a16:creationId xmlns:a16="http://schemas.microsoft.com/office/drawing/2014/main" xmlns="" id="{00FD423B-639F-4E08-93A9-59B605CE4479}"/>
              </a:ext>
            </a:extLst>
          </p:cNvPr>
          <p:cNvSpPr>
            <a:spLocks/>
          </p:cNvSpPr>
          <p:nvPr/>
        </p:nvSpPr>
        <p:spPr bwMode="auto">
          <a:xfrm>
            <a:off x="2262107" y="4668011"/>
            <a:ext cx="360000" cy="36000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9875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D9203D-AF6F-4B89-AA4E-B99B143E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23e456bb-da41-4e28-bc80-f7186d1decf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4940C5A4-E5D0-4B00-A574-F4359E3EC77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1505" y="1700808"/>
            <a:ext cx="10243212" cy="3727327"/>
            <a:chOff x="981505" y="1700808"/>
            <a:chExt cx="10243212" cy="3727327"/>
          </a:xfrm>
        </p:grpSpPr>
        <p:grpSp>
          <p:nvGrpSpPr>
            <p:cNvPr id="6" name="iṣḷíḓè">
              <a:extLst>
                <a:ext uri="{FF2B5EF4-FFF2-40B4-BE49-F238E27FC236}">
                  <a16:creationId xmlns:a16="http://schemas.microsoft.com/office/drawing/2014/main" xmlns="" id="{2C8475B1-FC66-4BDF-AECA-A589DE9F88CA}"/>
                </a:ext>
              </a:extLst>
            </p:cNvPr>
            <p:cNvGrpSpPr/>
            <p:nvPr/>
          </p:nvGrpSpPr>
          <p:grpSpPr>
            <a:xfrm>
              <a:off x="981505" y="1700808"/>
              <a:ext cx="10243212" cy="3594721"/>
              <a:chOff x="981505" y="2372884"/>
              <a:chExt cx="10243212" cy="3594721"/>
            </a:xfrm>
          </p:grpSpPr>
          <p:cxnSp>
            <p:nvCxnSpPr>
              <p:cNvPr id="8" name="Straight Connector 19">
                <a:extLst>
                  <a:ext uri="{FF2B5EF4-FFF2-40B4-BE49-F238E27FC236}">
                    <a16:creationId xmlns:a16="http://schemas.microsoft.com/office/drawing/2014/main" xmlns="" id="{C7BA80A1-F791-4B24-A773-355F1F3C5593}"/>
                  </a:ext>
                </a:extLst>
              </p:cNvPr>
              <p:cNvCxnSpPr/>
              <p:nvPr/>
            </p:nvCxnSpPr>
            <p:spPr>
              <a:xfrm flipH="1">
                <a:off x="3712807" y="4209528"/>
                <a:ext cx="4694560" cy="0"/>
              </a:xfrm>
              <a:prstGeom prst="line">
                <a:avLst/>
              </a:prstGeom>
              <a:ln w="28575" cmpd="sng">
                <a:solidFill>
                  <a:schemeClr val="accent1">
                    <a:lumMod val="40000"/>
                    <a:lumOff val="60000"/>
                  </a:schemeClr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iṣḷíḑé">
                <a:extLst>
                  <a:ext uri="{FF2B5EF4-FFF2-40B4-BE49-F238E27FC236}">
                    <a16:creationId xmlns:a16="http://schemas.microsoft.com/office/drawing/2014/main" xmlns="" id="{82A90CC7-3D7D-4E4D-A034-0556F8E13567}"/>
                  </a:ext>
                </a:extLst>
              </p:cNvPr>
              <p:cNvSpPr/>
              <p:nvPr/>
            </p:nvSpPr>
            <p:spPr>
              <a:xfrm>
                <a:off x="8447212" y="3039977"/>
                <a:ext cx="2112235" cy="2112235"/>
              </a:xfrm>
              <a:prstGeom prst="ellipse">
                <a:avLst/>
              </a:prstGeom>
              <a:noFill/>
              <a:ln w="28575" cmpd="sng">
                <a:solidFill>
                  <a:schemeClr val="tx2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ïṩľiḑe">
                <a:extLst>
                  <a:ext uri="{FF2B5EF4-FFF2-40B4-BE49-F238E27FC236}">
                    <a16:creationId xmlns:a16="http://schemas.microsoft.com/office/drawing/2014/main" xmlns="" id="{E30F71B3-8D49-47D0-82AB-114882C96071}"/>
                  </a:ext>
                </a:extLst>
              </p:cNvPr>
              <p:cNvSpPr/>
              <p:nvPr/>
            </p:nvSpPr>
            <p:spPr>
              <a:xfrm>
                <a:off x="1600571" y="3039977"/>
                <a:ext cx="2112235" cy="2112235"/>
              </a:xfrm>
              <a:prstGeom prst="ellipse">
                <a:avLst/>
              </a:prstGeom>
              <a:noFill/>
              <a:ln w="28575" cmpd="sng">
                <a:solidFill>
                  <a:schemeClr val="tx2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îśļïḍè">
                <a:extLst>
                  <a:ext uri="{FF2B5EF4-FFF2-40B4-BE49-F238E27FC236}">
                    <a16:creationId xmlns:a16="http://schemas.microsoft.com/office/drawing/2014/main" xmlns="" id="{9259800F-7F15-4D24-8106-6AE653848818}"/>
                  </a:ext>
                </a:extLst>
              </p:cNvPr>
              <p:cNvSpPr/>
              <p:nvPr/>
            </p:nvSpPr>
            <p:spPr>
              <a:xfrm>
                <a:off x="4938265" y="2924043"/>
                <a:ext cx="2304256" cy="2304256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000" b="1" kern="0">
                    <a:solidFill>
                      <a:prstClr val="black"/>
                    </a:solidFill>
                  </a:rPr>
                  <a:t>标题文本预设</a:t>
                </a:r>
                <a:endParaRPr lang="en-US" sz="2000" b="1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iSľiḋé">
                <a:extLst>
                  <a:ext uri="{FF2B5EF4-FFF2-40B4-BE49-F238E27FC236}">
                    <a16:creationId xmlns:a16="http://schemas.microsoft.com/office/drawing/2014/main" xmlns="" id="{2E61C076-F3C0-46F5-A32B-7A92707ABC5B}"/>
                  </a:ext>
                </a:extLst>
              </p:cNvPr>
              <p:cNvSpPr/>
              <p:nvPr/>
            </p:nvSpPr>
            <p:spPr>
              <a:xfrm>
                <a:off x="8817691" y="4623456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3" name="îsliďê">
                <a:extLst>
                  <a:ext uri="{FF2B5EF4-FFF2-40B4-BE49-F238E27FC236}">
                    <a16:creationId xmlns:a16="http://schemas.microsoft.com/office/drawing/2014/main" xmlns="" id="{8C133EE6-9E70-4A21-BA0A-FEE7D70A70A3}"/>
                  </a:ext>
                </a:extLst>
              </p:cNvPr>
              <p:cNvSpPr/>
              <p:nvPr/>
            </p:nvSpPr>
            <p:spPr>
              <a:xfrm>
                <a:off x="7798263" y="3659089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iṣḻïḑê">
                <a:extLst>
                  <a:ext uri="{FF2B5EF4-FFF2-40B4-BE49-F238E27FC236}">
                    <a16:creationId xmlns:a16="http://schemas.microsoft.com/office/drawing/2014/main" xmlns="" id="{C7EE9627-2175-4460-BDCA-2910A20EE531}"/>
                  </a:ext>
                </a:extLst>
              </p:cNvPr>
              <p:cNvSpPr/>
              <p:nvPr/>
            </p:nvSpPr>
            <p:spPr>
              <a:xfrm>
                <a:off x="8807730" y="2443992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5" name="íšḻiďè">
                <a:extLst>
                  <a:ext uri="{FF2B5EF4-FFF2-40B4-BE49-F238E27FC236}">
                    <a16:creationId xmlns:a16="http://schemas.microsoft.com/office/drawing/2014/main" xmlns="" id="{CEDCA4FA-F828-42AC-91E5-7E6D1DCD2243}"/>
                  </a:ext>
                </a:extLst>
              </p:cNvPr>
              <p:cNvSpPr/>
              <p:nvPr/>
            </p:nvSpPr>
            <p:spPr>
              <a:xfrm>
                <a:off x="10198529" y="3659089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îṥ1îḑè">
                <a:extLst>
                  <a:ext uri="{FF2B5EF4-FFF2-40B4-BE49-F238E27FC236}">
                    <a16:creationId xmlns:a16="http://schemas.microsoft.com/office/drawing/2014/main" xmlns="" id="{B62F3378-453D-4DFB-9434-5D9612A5D790}"/>
                  </a:ext>
                </a:extLst>
              </p:cNvPr>
              <p:cNvSpPr/>
              <p:nvPr/>
            </p:nvSpPr>
            <p:spPr>
              <a:xfrm>
                <a:off x="981505" y="3653552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íšḷíďé">
                <a:extLst>
                  <a:ext uri="{FF2B5EF4-FFF2-40B4-BE49-F238E27FC236}">
                    <a16:creationId xmlns:a16="http://schemas.microsoft.com/office/drawing/2014/main" xmlns="" id="{D7ED94CA-6AAA-47DA-9023-D1004175C2DB}"/>
                  </a:ext>
                </a:extLst>
              </p:cNvPr>
              <p:cNvSpPr/>
              <p:nvPr/>
            </p:nvSpPr>
            <p:spPr>
              <a:xfrm>
                <a:off x="1974652" y="4556224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8" name="isliḓè">
                <a:extLst>
                  <a:ext uri="{FF2B5EF4-FFF2-40B4-BE49-F238E27FC236}">
                    <a16:creationId xmlns:a16="http://schemas.microsoft.com/office/drawing/2014/main" xmlns="" id="{BD90327F-16C8-4917-810C-04DDBD704DA4}"/>
                  </a:ext>
                </a:extLst>
              </p:cNvPr>
              <p:cNvSpPr/>
              <p:nvPr/>
            </p:nvSpPr>
            <p:spPr>
              <a:xfrm>
                <a:off x="3285761" y="3658256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íṧľídê">
                <a:extLst>
                  <a:ext uri="{FF2B5EF4-FFF2-40B4-BE49-F238E27FC236}">
                    <a16:creationId xmlns:a16="http://schemas.microsoft.com/office/drawing/2014/main" xmlns="" id="{7A9B12DC-8A9D-47D1-AD90-F87C498F2C76}"/>
                  </a:ext>
                </a:extLst>
              </p:cNvPr>
              <p:cNvSpPr/>
              <p:nvPr/>
            </p:nvSpPr>
            <p:spPr>
              <a:xfrm>
                <a:off x="1959715" y="2372884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20" name="íŝḷïḑé">
                <a:extLst>
                  <a:ext uri="{FF2B5EF4-FFF2-40B4-BE49-F238E27FC236}">
                    <a16:creationId xmlns:a16="http://schemas.microsoft.com/office/drawing/2014/main" xmlns="" id="{6EAEDFBF-98E7-48BC-9770-90594CAAF995}"/>
                  </a:ext>
                </a:extLst>
              </p:cNvPr>
              <p:cNvSpPr/>
              <p:nvPr/>
            </p:nvSpPr>
            <p:spPr>
              <a:xfrm>
                <a:off x="2297307" y="3944283"/>
                <a:ext cx="823296" cy="353939"/>
              </a:xfrm>
              <a:prstGeom prst="rect">
                <a:avLst/>
              </a:prstGeom>
            </p:spPr>
            <p:txBody>
              <a:bodyPr wrap="none" lIns="121917" tIns="60958" rIns="121917" bIns="60958" anchor="ctr" anchorCtr="1">
                <a:spAutoFit/>
              </a:bodyPr>
              <a:lstStyle/>
              <a:p>
                <a:pPr algn="ctr"/>
                <a:r>
                  <a:rPr lang="zh-CN" altLang="en-US" sz="1500"/>
                  <a:t>关键词</a:t>
                </a:r>
                <a:endParaRPr lang="en-US" sz="1500" dirty="0"/>
              </a:p>
            </p:txBody>
          </p:sp>
          <p:sp>
            <p:nvSpPr>
              <p:cNvPr id="21" name="íš1iḑê">
                <a:extLst>
                  <a:ext uri="{FF2B5EF4-FFF2-40B4-BE49-F238E27FC236}">
                    <a16:creationId xmlns:a16="http://schemas.microsoft.com/office/drawing/2014/main" xmlns="" id="{F032966E-7139-4B14-AEBB-8990D4C0CFA0}"/>
                  </a:ext>
                </a:extLst>
              </p:cNvPr>
              <p:cNvSpPr/>
              <p:nvPr/>
            </p:nvSpPr>
            <p:spPr>
              <a:xfrm>
                <a:off x="9091681" y="3980160"/>
                <a:ext cx="823296" cy="353939"/>
              </a:xfrm>
              <a:prstGeom prst="rect">
                <a:avLst/>
              </a:prstGeom>
            </p:spPr>
            <p:txBody>
              <a:bodyPr wrap="none" lIns="121917" tIns="60958" rIns="121917" bIns="60958" anchor="ctr" anchorCtr="1">
                <a:spAutoFit/>
              </a:bodyPr>
              <a:lstStyle/>
              <a:p>
                <a:pPr algn="ctr"/>
                <a:r>
                  <a:rPr lang="zh-CN" altLang="en-US" sz="1500"/>
                  <a:t>关键词</a:t>
                </a:r>
                <a:endParaRPr lang="en-US" sz="1500" dirty="0"/>
              </a:p>
            </p:txBody>
          </p:sp>
        </p:grpSp>
        <p:sp>
          <p:nvSpPr>
            <p:cNvPr id="7" name="îSļïḓe">
              <a:extLst>
                <a:ext uri="{FF2B5EF4-FFF2-40B4-BE49-F238E27FC236}">
                  <a16:creationId xmlns:a16="http://schemas.microsoft.com/office/drawing/2014/main" xmlns="" id="{B021276F-D245-4B4A-BC86-0732D59FB4E0}"/>
                </a:ext>
              </a:extLst>
            </p:cNvPr>
            <p:cNvSpPr/>
            <p:nvPr/>
          </p:nvSpPr>
          <p:spPr>
            <a:xfrm>
              <a:off x="4843898" y="4781804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25425" lvl="0" indent="-225425"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/>
                <a:t>此部分内容作为文字排版占位显示</a:t>
              </a:r>
            </a:p>
            <a:p>
              <a:pPr marL="225425" lvl="0" indent="-225425"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/>
                <a:t>（建议使用主题字体）</a:t>
              </a:r>
              <a:endParaRPr lang="en-US" altLang="zh-CN" sz="12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874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03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xmlns="" id="{613C7B42-3053-4991-90FA-3D1AC39ADF73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xmlns="" id="{635F72D4-D14E-4EF7-963B-10F67DEAA51B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xmlns="" id="{B694367E-7DB4-4736-B693-275ECA6F7F8D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7392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1D09C4-351E-4BCD-B72B-33E7C1D3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5c707b8-f628-4bea-ab92-3d4b0769da4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DC42B489-AF74-41D2-8725-EE1047DB99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34149" y="1516660"/>
            <a:ext cx="8523703" cy="3824681"/>
            <a:chOff x="3791745" y="1988840"/>
            <a:chExt cx="7560838" cy="3392633"/>
          </a:xfrm>
        </p:grpSpPr>
        <p:grpSp>
          <p:nvGrpSpPr>
            <p:cNvPr id="6" name="íṩḷîdê">
              <a:extLst>
                <a:ext uri="{FF2B5EF4-FFF2-40B4-BE49-F238E27FC236}">
                  <a16:creationId xmlns:a16="http://schemas.microsoft.com/office/drawing/2014/main" xmlns="" id="{6621CE33-38F9-478F-A627-F30870C226DB}"/>
                </a:ext>
              </a:extLst>
            </p:cNvPr>
            <p:cNvGrpSpPr/>
            <p:nvPr/>
          </p:nvGrpSpPr>
          <p:grpSpPr>
            <a:xfrm>
              <a:off x="3791745" y="1988840"/>
              <a:ext cx="3175539" cy="3392633"/>
              <a:chOff x="2851150" y="1536999"/>
              <a:chExt cx="3343910" cy="3276300"/>
            </a:xfrm>
          </p:grpSpPr>
          <p:sp>
            <p:nvSpPr>
              <p:cNvPr id="36" name="ïšḻíḑè">
                <a:extLst>
                  <a:ext uri="{FF2B5EF4-FFF2-40B4-BE49-F238E27FC236}">
                    <a16:creationId xmlns:a16="http://schemas.microsoft.com/office/drawing/2014/main" xmlns="" id="{3156A487-00FA-4D39-8BA1-CE6DC6CF0B30}"/>
                  </a:ext>
                </a:extLst>
              </p:cNvPr>
              <p:cNvSpPr/>
              <p:nvPr/>
            </p:nvSpPr>
            <p:spPr>
              <a:xfrm>
                <a:off x="2954354" y="1537000"/>
                <a:ext cx="3240706" cy="3276299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Slîdé">
                <a:extLst>
                  <a:ext uri="{FF2B5EF4-FFF2-40B4-BE49-F238E27FC236}">
                    <a16:creationId xmlns:a16="http://schemas.microsoft.com/office/drawing/2014/main" xmlns="" id="{2E36C98A-8AC7-4379-A1EB-F77E2173A12F}"/>
                  </a:ext>
                </a:extLst>
              </p:cNvPr>
              <p:cNvSpPr/>
              <p:nvPr/>
            </p:nvSpPr>
            <p:spPr>
              <a:xfrm>
                <a:off x="2851150" y="1536999"/>
                <a:ext cx="1723865" cy="3276300"/>
              </a:xfrm>
              <a:prstGeom prst="parallelogram">
                <a:avLst>
                  <a:gd name="adj" fmla="val 93965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íš1ïḍé">
              <a:extLst>
                <a:ext uri="{FF2B5EF4-FFF2-40B4-BE49-F238E27FC236}">
                  <a16:creationId xmlns:a16="http://schemas.microsoft.com/office/drawing/2014/main" xmlns="" id="{D3A3FF1B-E2C2-48DF-8019-CAA1F5F3387A}"/>
                </a:ext>
              </a:extLst>
            </p:cNvPr>
            <p:cNvGrpSpPr/>
            <p:nvPr/>
          </p:nvGrpSpPr>
          <p:grpSpPr>
            <a:xfrm>
              <a:off x="4463273" y="2612377"/>
              <a:ext cx="2589458" cy="2769096"/>
              <a:chOff x="3559745" y="2139156"/>
              <a:chExt cx="2726755" cy="2674144"/>
            </a:xfrm>
          </p:grpSpPr>
          <p:sp>
            <p:nvSpPr>
              <p:cNvPr id="34" name="iṡḷïḋè">
                <a:extLst>
                  <a:ext uri="{FF2B5EF4-FFF2-40B4-BE49-F238E27FC236}">
                    <a16:creationId xmlns:a16="http://schemas.microsoft.com/office/drawing/2014/main" xmlns="" id="{C6C4C577-164B-4C2B-8E16-265D4C4C858A}"/>
                  </a:ext>
                </a:extLst>
              </p:cNvPr>
              <p:cNvSpPr/>
              <p:nvPr/>
            </p:nvSpPr>
            <p:spPr>
              <a:xfrm>
                <a:off x="3661410" y="2139156"/>
                <a:ext cx="2625090" cy="2674144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$ļïḍe">
                <a:extLst>
                  <a:ext uri="{FF2B5EF4-FFF2-40B4-BE49-F238E27FC236}">
                    <a16:creationId xmlns:a16="http://schemas.microsoft.com/office/drawing/2014/main" xmlns="" id="{12E95C9A-7E2C-4BFD-8E94-9920E49BA20C}"/>
                  </a:ext>
                </a:extLst>
              </p:cNvPr>
              <p:cNvSpPr/>
              <p:nvPr/>
            </p:nvSpPr>
            <p:spPr>
              <a:xfrm>
                <a:off x="3559745" y="2139156"/>
                <a:ext cx="1415480" cy="2674143"/>
              </a:xfrm>
              <a:prstGeom prst="parallelogram">
                <a:avLst>
                  <a:gd name="adj" fmla="val 92647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ṩḷíďé">
              <a:extLst>
                <a:ext uri="{FF2B5EF4-FFF2-40B4-BE49-F238E27FC236}">
                  <a16:creationId xmlns:a16="http://schemas.microsoft.com/office/drawing/2014/main" xmlns="" id="{DD1DB1FC-D938-45DA-86F3-AF1213D1CB2F}"/>
                </a:ext>
              </a:extLst>
            </p:cNvPr>
            <p:cNvGrpSpPr/>
            <p:nvPr/>
          </p:nvGrpSpPr>
          <p:grpSpPr>
            <a:xfrm>
              <a:off x="5108756" y="3218142"/>
              <a:ext cx="2044855" cy="2163331"/>
              <a:chOff x="4241174" y="2724149"/>
              <a:chExt cx="2153276" cy="2089151"/>
            </a:xfrm>
          </p:grpSpPr>
          <p:sp>
            <p:nvSpPr>
              <p:cNvPr id="32" name="ïṩliďe">
                <a:extLst>
                  <a:ext uri="{FF2B5EF4-FFF2-40B4-BE49-F238E27FC236}">
                    <a16:creationId xmlns:a16="http://schemas.microsoft.com/office/drawing/2014/main" xmlns="" id="{664BEA8D-9E4A-4FB1-A39F-8664864C0C8A}"/>
                  </a:ext>
                </a:extLst>
              </p:cNvPr>
              <p:cNvSpPr/>
              <p:nvPr/>
            </p:nvSpPr>
            <p:spPr>
              <a:xfrm>
                <a:off x="4348480" y="2724150"/>
                <a:ext cx="2045970" cy="208915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1ïḍé">
                <a:extLst>
                  <a:ext uri="{FF2B5EF4-FFF2-40B4-BE49-F238E27FC236}">
                    <a16:creationId xmlns:a16="http://schemas.microsoft.com/office/drawing/2014/main" xmlns="" id="{F3588AB6-7CEB-4753-BD40-1CFC1E05F927}"/>
                  </a:ext>
                </a:extLst>
              </p:cNvPr>
              <p:cNvSpPr/>
              <p:nvPr/>
            </p:nvSpPr>
            <p:spPr>
              <a:xfrm>
                <a:off x="4241174" y="2724149"/>
                <a:ext cx="1132839" cy="2089150"/>
              </a:xfrm>
              <a:prstGeom prst="parallelogram">
                <a:avLst>
                  <a:gd name="adj" fmla="val 90398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iṩlíḍê">
              <a:extLst>
                <a:ext uri="{FF2B5EF4-FFF2-40B4-BE49-F238E27FC236}">
                  <a16:creationId xmlns:a16="http://schemas.microsoft.com/office/drawing/2014/main" xmlns="" id="{30357330-5758-4B7E-917C-DC39D1C39A43}"/>
                </a:ext>
              </a:extLst>
            </p:cNvPr>
            <p:cNvGrpSpPr/>
            <p:nvPr/>
          </p:nvGrpSpPr>
          <p:grpSpPr>
            <a:xfrm>
              <a:off x="5809581" y="3901991"/>
              <a:ext cx="1438973" cy="1479482"/>
              <a:chOff x="4980780" y="3384549"/>
              <a:chExt cx="1515270" cy="1428751"/>
            </a:xfrm>
          </p:grpSpPr>
          <p:sp>
            <p:nvSpPr>
              <p:cNvPr id="30" name="íṣliďe">
                <a:extLst>
                  <a:ext uri="{FF2B5EF4-FFF2-40B4-BE49-F238E27FC236}">
                    <a16:creationId xmlns:a16="http://schemas.microsoft.com/office/drawing/2014/main" xmlns="" id="{169D3476-EE06-4C56-B68E-BFDB3328BDBC}"/>
                  </a:ext>
                </a:extLst>
              </p:cNvPr>
              <p:cNvSpPr/>
              <p:nvPr/>
            </p:nvSpPr>
            <p:spPr>
              <a:xfrm>
                <a:off x="5085080" y="3384550"/>
                <a:ext cx="1410970" cy="142875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1íḑe">
                <a:extLst>
                  <a:ext uri="{FF2B5EF4-FFF2-40B4-BE49-F238E27FC236}">
                    <a16:creationId xmlns:a16="http://schemas.microsoft.com/office/drawing/2014/main" xmlns="" id="{A9EDC4BD-0F7E-4888-AFFB-C3D7DC630CA8}"/>
                  </a:ext>
                </a:extLst>
              </p:cNvPr>
              <p:cNvSpPr/>
              <p:nvPr/>
            </p:nvSpPr>
            <p:spPr>
              <a:xfrm>
                <a:off x="4980780" y="3384549"/>
                <a:ext cx="810420" cy="1428749"/>
              </a:xfrm>
              <a:prstGeom prst="parallelogram">
                <a:avLst>
                  <a:gd name="adj" fmla="val 8718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0" name="Straight Connector 102">
              <a:extLst>
                <a:ext uri="{FF2B5EF4-FFF2-40B4-BE49-F238E27FC236}">
                  <a16:creationId xmlns:a16="http://schemas.microsoft.com/office/drawing/2014/main" xmlns="" id="{A967AFC3-86B7-4484-A27C-AC5983A84F86}"/>
                </a:ext>
              </a:extLst>
            </p:cNvPr>
            <p:cNvCxnSpPr/>
            <p:nvPr/>
          </p:nvCxnSpPr>
          <p:spPr>
            <a:xfrm>
              <a:off x="7051906" y="4368321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íSlîdê">
              <a:extLst>
                <a:ext uri="{FF2B5EF4-FFF2-40B4-BE49-F238E27FC236}">
                  <a16:creationId xmlns:a16="http://schemas.microsoft.com/office/drawing/2014/main" xmlns="" id="{D17B0D85-7879-4383-A780-0CDF9040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883" y="2569033"/>
              <a:ext cx="319555" cy="319640"/>
            </a:xfrm>
            <a:custGeom>
              <a:avLst/>
              <a:gdLst>
                <a:gd name="T0" fmla="*/ 239 w 480"/>
                <a:gd name="T1" fmla="*/ 0 h 480"/>
                <a:gd name="T2" fmla="*/ 239 w 480"/>
                <a:gd name="T3" fmla="*/ 0 h 480"/>
                <a:gd name="T4" fmla="*/ 0 w 480"/>
                <a:gd name="T5" fmla="*/ 248 h 480"/>
                <a:gd name="T6" fmla="*/ 239 w 480"/>
                <a:gd name="T7" fmla="*/ 479 h 480"/>
                <a:gd name="T8" fmla="*/ 479 w 480"/>
                <a:gd name="T9" fmla="*/ 240 h 480"/>
                <a:gd name="T10" fmla="*/ 239 w 480"/>
                <a:gd name="T11" fmla="*/ 0 h 480"/>
                <a:gd name="T12" fmla="*/ 239 w 480"/>
                <a:gd name="T13" fmla="*/ 426 h 480"/>
                <a:gd name="T14" fmla="*/ 239 w 480"/>
                <a:gd name="T15" fmla="*/ 426 h 480"/>
                <a:gd name="T16" fmla="*/ 53 w 480"/>
                <a:gd name="T17" fmla="*/ 248 h 480"/>
                <a:gd name="T18" fmla="*/ 239 w 480"/>
                <a:gd name="T19" fmla="*/ 53 h 480"/>
                <a:gd name="T20" fmla="*/ 426 w 480"/>
                <a:gd name="T21" fmla="*/ 240 h 480"/>
                <a:gd name="T22" fmla="*/ 239 w 480"/>
                <a:gd name="T23" fmla="*/ 426 h 480"/>
                <a:gd name="T24" fmla="*/ 123 w 480"/>
                <a:gd name="T25" fmla="*/ 354 h 480"/>
                <a:gd name="T26" fmla="*/ 123 w 480"/>
                <a:gd name="T27" fmla="*/ 354 h 480"/>
                <a:gd name="T28" fmla="*/ 283 w 480"/>
                <a:gd name="T29" fmla="*/ 293 h 480"/>
                <a:gd name="T30" fmla="*/ 354 w 480"/>
                <a:gd name="T31" fmla="*/ 124 h 480"/>
                <a:gd name="T32" fmla="*/ 186 w 480"/>
                <a:gd name="T33" fmla="*/ 195 h 480"/>
                <a:gd name="T34" fmla="*/ 123 w 480"/>
                <a:gd name="T35" fmla="*/ 354 h 480"/>
                <a:gd name="T36" fmla="*/ 213 w 480"/>
                <a:gd name="T37" fmla="*/ 213 h 480"/>
                <a:gd name="T38" fmla="*/ 213 w 480"/>
                <a:gd name="T39" fmla="*/ 213 h 480"/>
                <a:gd name="T40" fmla="*/ 310 w 480"/>
                <a:gd name="T41" fmla="*/ 169 h 480"/>
                <a:gd name="T42" fmla="*/ 266 w 480"/>
                <a:gd name="T43" fmla="*/ 266 h 480"/>
                <a:gd name="T44" fmla="*/ 213 w 480"/>
                <a:gd name="T45" fmla="*/ 266 h 480"/>
                <a:gd name="T46" fmla="*/ 213 w 480"/>
                <a:gd name="T47" fmla="*/ 21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ïḍe">
              <a:extLst>
                <a:ext uri="{FF2B5EF4-FFF2-40B4-BE49-F238E27FC236}">
                  <a16:creationId xmlns:a16="http://schemas.microsoft.com/office/drawing/2014/main" xmlns="" id="{2CFF3DC4-9F34-4A43-A936-CF8C59C8E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823" y="3192966"/>
              <a:ext cx="279611" cy="277332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ṩ1idé">
              <a:extLst>
                <a:ext uri="{FF2B5EF4-FFF2-40B4-BE49-F238E27FC236}">
                  <a16:creationId xmlns:a16="http://schemas.microsoft.com/office/drawing/2014/main" xmlns="" id="{5A491F53-C608-462D-B7A6-986D7A0A9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985" y="3778646"/>
              <a:ext cx="284312" cy="307888"/>
            </a:xfrm>
            <a:custGeom>
              <a:avLst/>
              <a:gdLst>
                <a:gd name="T0" fmla="*/ 327 w 426"/>
                <a:gd name="T1" fmla="*/ 186 h 462"/>
                <a:gd name="T2" fmla="*/ 327 w 426"/>
                <a:gd name="T3" fmla="*/ 186 h 462"/>
                <a:gd name="T4" fmla="*/ 150 w 426"/>
                <a:gd name="T5" fmla="*/ 18 h 462"/>
                <a:gd name="T6" fmla="*/ 97 w 426"/>
                <a:gd name="T7" fmla="*/ 10 h 462"/>
                <a:gd name="T8" fmla="*/ 70 w 426"/>
                <a:gd name="T9" fmla="*/ 54 h 462"/>
                <a:gd name="T10" fmla="*/ 35 w 426"/>
                <a:gd name="T11" fmla="*/ 293 h 462"/>
                <a:gd name="T12" fmla="*/ 26 w 426"/>
                <a:gd name="T13" fmla="*/ 408 h 462"/>
                <a:gd name="T14" fmla="*/ 248 w 426"/>
                <a:gd name="T15" fmla="*/ 417 h 462"/>
                <a:gd name="T16" fmla="*/ 407 w 426"/>
                <a:gd name="T17" fmla="*/ 266 h 462"/>
                <a:gd name="T18" fmla="*/ 327 w 426"/>
                <a:gd name="T19" fmla="*/ 186 h 462"/>
                <a:gd name="T20" fmla="*/ 238 w 426"/>
                <a:gd name="T21" fmla="*/ 391 h 462"/>
                <a:gd name="T22" fmla="*/ 238 w 426"/>
                <a:gd name="T23" fmla="*/ 391 h 462"/>
                <a:gd name="T24" fmla="*/ 53 w 426"/>
                <a:gd name="T25" fmla="*/ 391 h 462"/>
                <a:gd name="T26" fmla="*/ 194 w 426"/>
                <a:gd name="T27" fmla="*/ 284 h 462"/>
                <a:gd name="T28" fmla="*/ 372 w 426"/>
                <a:gd name="T29" fmla="*/ 275 h 462"/>
                <a:gd name="T30" fmla="*/ 238 w 426"/>
                <a:gd name="T31" fmla="*/ 391 h 462"/>
                <a:gd name="T32" fmla="*/ 203 w 426"/>
                <a:gd name="T33" fmla="*/ 301 h 462"/>
                <a:gd name="T34" fmla="*/ 203 w 426"/>
                <a:gd name="T35" fmla="*/ 301 h 462"/>
                <a:gd name="T36" fmla="*/ 97 w 426"/>
                <a:gd name="T37" fmla="*/ 363 h 462"/>
                <a:gd name="T38" fmla="*/ 167 w 426"/>
                <a:gd name="T39" fmla="*/ 363 h 462"/>
                <a:gd name="T40" fmla="*/ 221 w 426"/>
                <a:gd name="T41" fmla="*/ 293 h 462"/>
                <a:gd name="T42" fmla="*/ 221 w 426"/>
                <a:gd name="T43" fmla="*/ 293 h 462"/>
                <a:gd name="T44" fmla="*/ 203 w 426"/>
                <a:gd name="T45" fmla="*/ 3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lnTo>
                    <a:pt x="221" y="293"/>
                  </a:ln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śḻiḍé">
              <a:extLst>
                <a:ext uri="{FF2B5EF4-FFF2-40B4-BE49-F238E27FC236}">
                  <a16:creationId xmlns:a16="http://schemas.microsoft.com/office/drawing/2014/main" xmlns="" id="{A6D9DA92-2800-4858-94E1-ED8F468A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1757" y="4304218"/>
              <a:ext cx="307808" cy="272636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Straight Connector 38">
              <a:extLst>
                <a:ext uri="{FF2B5EF4-FFF2-40B4-BE49-F238E27FC236}">
                  <a16:creationId xmlns:a16="http://schemas.microsoft.com/office/drawing/2014/main" xmlns="" id="{1ECEA6BD-067C-4C74-B96B-73443283FD0E}"/>
                </a:ext>
              </a:extLst>
            </p:cNvPr>
            <p:cNvCxnSpPr/>
            <p:nvPr/>
          </p:nvCxnSpPr>
          <p:spPr>
            <a:xfrm>
              <a:off x="6644942" y="3582103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0">
              <a:extLst>
                <a:ext uri="{FF2B5EF4-FFF2-40B4-BE49-F238E27FC236}">
                  <a16:creationId xmlns:a16="http://schemas.microsoft.com/office/drawing/2014/main" xmlns="" id="{3AB3F869-6177-402C-B668-FB9018BC0448}"/>
                </a:ext>
              </a:extLst>
            </p:cNvPr>
            <p:cNvCxnSpPr/>
            <p:nvPr/>
          </p:nvCxnSpPr>
          <p:spPr>
            <a:xfrm>
              <a:off x="6154419" y="2931268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1">
              <a:extLst>
                <a:ext uri="{FF2B5EF4-FFF2-40B4-BE49-F238E27FC236}">
                  <a16:creationId xmlns:a16="http://schemas.microsoft.com/office/drawing/2014/main" xmlns="" id="{0478F94E-34A3-40EC-AC22-BE20678849A4}"/>
                </a:ext>
              </a:extLst>
            </p:cNvPr>
            <p:cNvCxnSpPr/>
            <p:nvPr/>
          </p:nvCxnSpPr>
          <p:spPr>
            <a:xfrm>
              <a:off x="5699394" y="2223245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ïṣļîďê">
              <a:extLst>
                <a:ext uri="{FF2B5EF4-FFF2-40B4-BE49-F238E27FC236}">
                  <a16:creationId xmlns:a16="http://schemas.microsoft.com/office/drawing/2014/main" xmlns="" id="{C727789F-59A2-4B89-BFEB-6BC2575883CB}"/>
                </a:ext>
              </a:extLst>
            </p:cNvPr>
            <p:cNvGrpSpPr/>
            <p:nvPr/>
          </p:nvGrpSpPr>
          <p:grpSpPr>
            <a:xfrm>
              <a:off x="7230133" y="3402475"/>
              <a:ext cx="3714213" cy="598552"/>
              <a:chOff x="7230133" y="3402475"/>
              <a:chExt cx="3714213" cy="598552"/>
            </a:xfrm>
          </p:grpSpPr>
          <p:sp>
            <p:nvSpPr>
              <p:cNvPr id="28" name="islíḓê">
                <a:extLst>
                  <a:ext uri="{FF2B5EF4-FFF2-40B4-BE49-F238E27FC236}">
                    <a16:creationId xmlns:a16="http://schemas.microsoft.com/office/drawing/2014/main" xmlns="" id="{70F69FE7-D30E-4107-AA39-E2B294A9C84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30133" y="3402475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9" name="ïṣḷiďê">
                <a:extLst>
                  <a:ext uri="{FF2B5EF4-FFF2-40B4-BE49-F238E27FC236}">
                    <a16:creationId xmlns:a16="http://schemas.microsoft.com/office/drawing/2014/main" xmlns="" id="{944BE28D-C4A9-4E32-BAE2-251017E0586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30133" y="3712433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9" name="ïṧ1ídè">
              <a:extLst>
                <a:ext uri="{FF2B5EF4-FFF2-40B4-BE49-F238E27FC236}">
                  <a16:creationId xmlns:a16="http://schemas.microsoft.com/office/drawing/2014/main" xmlns="" id="{067E6CB1-CCCD-4C86-8552-368776C14442}"/>
                </a:ext>
              </a:extLst>
            </p:cNvPr>
            <p:cNvGrpSpPr/>
            <p:nvPr/>
          </p:nvGrpSpPr>
          <p:grpSpPr>
            <a:xfrm>
              <a:off x="7638370" y="4188301"/>
              <a:ext cx="3714213" cy="598552"/>
              <a:chOff x="7638370" y="4188301"/>
              <a:chExt cx="3714213" cy="598552"/>
            </a:xfrm>
          </p:grpSpPr>
          <p:sp>
            <p:nvSpPr>
              <p:cNvPr id="26" name="išliḑè">
                <a:extLst>
                  <a:ext uri="{FF2B5EF4-FFF2-40B4-BE49-F238E27FC236}">
                    <a16:creationId xmlns:a16="http://schemas.microsoft.com/office/drawing/2014/main" xmlns="" id="{8544AA62-4449-43F5-B037-3532F556D7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38370" y="4188301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7" name="iṥliďè">
                <a:extLst>
                  <a:ext uri="{FF2B5EF4-FFF2-40B4-BE49-F238E27FC236}">
                    <a16:creationId xmlns:a16="http://schemas.microsoft.com/office/drawing/2014/main" xmlns="" id="{2F4293DE-81A6-43DE-AF44-B3D15ABC403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38370" y="4498259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0" name="îṣ1ïḋê">
              <a:extLst>
                <a:ext uri="{FF2B5EF4-FFF2-40B4-BE49-F238E27FC236}">
                  <a16:creationId xmlns:a16="http://schemas.microsoft.com/office/drawing/2014/main" xmlns="" id="{2FD0DD9B-CDF6-4199-B863-06F91637E4CD}"/>
                </a:ext>
              </a:extLst>
            </p:cNvPr>
            <p:cNvGrpSpPr/>
            <p:nvPr/>
          </p:nvGrpSpPr>
          <p:grpSpPr>
            <a:xfrm>
              <a:off x="6315778" y="2039791"/>
              <a:ext cx="3714213" cy="598552"/>
              <a:chOff x="6315778" y="2039791"/>
              <a:chExt cx="3714213" cy="598552"/>
            </a:xfrm>
          </p:grpSpPr>
          <p:sp>
            <p:nvSpPr>
              <p:cNvPr id="24" name="iSľíḓè">
                <a:extLst>
                  <a:ext uri="{FF2B5EF4-FFF2-40B4-BE49-F238E27FC236}">
                    <a16:creationId xmlns:a16="http://schemas.microsoft.com/office/drawing/2014/main" xmlns="" id="{B500A102-5FE7-423B-A9FD-07FF096800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5778" y="2039791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5" name="i$ḷîḑê">
                <a:extLst>
                  <a:ext uri="{FF2B5EF4-FFF2-40B4-BE49-F238E27FC236}">
                    <a16:creationId xmlns:a16="http://schemas.microsoft.com/office/drawing/2014/main" xmlns="" id="{67F8913E-4CD7-47A2-A7AF-3C273E6D12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5778" y="2349749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1" name="ïšlîdé">
              <a:extLst>
                <a:ext uri="{FF2B5EF4-FFF2-40B4-BE49-F238E27FC236}">
                  <a16:creationId xmlns:a16="http://schemas.microsoft.com/office/drawing/2014/main" xmlns="" id="{3045360A-A5A3-4E4F-B570-552EAD03F443}"/>
                </a:ext>
              </a:extLst>
            </p:cNvPr>
            <p:cNvGrpSpPr/>
            <p:nvPr/>
          </p:nvGrpSpPr>
          <p:grpSpPr>
            <a:xfrm>
              <a:off x="6734754" y="2756268"/>
              <a:ext cx="3714213" cy="598552"/>
              <a:chOff x="6734754" y="2756268"/>
              <a:chExt cx="3714213" cy="598552"/>
            </a:xfrm>
          </p:grpSpPr>
          <p:sp>
            <p:nvSpPr>
              <p:cNvPr id="22" name="îṧľîďê">
                <a:extLst>
                  <a:ext uri="{FF2B5EF4-FFF2-40B4-BE49-F238E27FC236}">
                    <a16:creationId xmlns:a16="http://schemas.microsoft.com/office/drawing/2014/main" xmlns="" id="{5AE77BAD-26C0-41EE-A2AA-45C79CC673E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34754" y="2756268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3" name="iSļide">
                <a:extLst>
                  <a:ext uri="{FF2B5EF4-FFF2-40B4-BE49-F238E27FC236}">
                    <a16:creationId xmlns:a16="http://schemas.microsoft.com/office/drawing/2014/main" xmlns="" id="{32654895-8D9B-49B1-8E3B-CE81A4B129C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34754" y="3066226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96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83301E-8788-44E0-8559-C4B52F2D2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5fbeeaf-f2ed-41b0-bebf-34ac36bfb38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93C2800-C7E7-4BDC-8157-6481CA034D6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0178" y="1232756"/>
            <a:ext cx="9935824" cy="4883883"/>
            <a:chOff x="1130178" y="1232756"/>
            <a:chExt cx="9935824" cy="4883883"/>
          </a:xfrm>
        </p:grpSpPr>
        <p:sp>
          <p:nvSpPr>
            <p:cNvPr id="6" name="îšliḑé">
              <a:extLst>
                <a:ext uri="{FF2B5EF4-FFF2-40B4-BE49-F238E27FC236}">
                  <a16:creationId xmlns:a16="http://schemas.microsoft.com/office/drawing/2014/main" xmlns="" id="{118B1265-3D36-4973-BEB1-E7A7A680A88D}"/>
                </a:ext>
              </a:extLst>
            </p:cNvPr>
            <p:cNvSpPr/>
            <p:nvPr/>
          </p:nvSpPr>
          <p:spPr>
            <a:xfrm>
              <a:off x="4819032" y="2649879"/>
              <a:ext cx="2553936" cy="3466760"/>
            </a:xfrm>
            <a:prstGeom prst="roundRect">
              <a:avLst>
                <a:gd name="adj" fmla="val 5323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ṥļïďé">
              <a:extLst>
                <a:ext uri="{FF2B5EF4-FFF2-40B4-BE49-F238E27FC236}">
                  <a16:creationId xmlns:a16="http://schemas.microsoft.com/office/drawing/2014/main" xmlns="" id="{CA6A76C3-5CC7-4D3A-A6E6-D65C8B36D819}"/>
                </a:ext>
              </a:extLst>
            </p:cNvPr>
            <p:cNvSpPr/>
            <p:nvPr/>
          </p:nvSpPr>
          <p:spPr>
            <a:xfrm>
              <a:off x="8512066" y="2649879"/>
              <a:ext cx="2553936" cy="3466760"/>
            </a:xfrm>
            <a:prstGeom prst="roundRect">
              <a:avLst>
                <a:gd name="adj" fmla="val 5678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šḻíḑè">
              <a:extLst>
                <a:ext uri="{FF2B5EF4-FFF2-40B4-BE49-F238E27FC236}">
                  <a16:creationId xmlns:a16="http://schemas.microsoft.com/office/drawing/2014/main" xmlns="" id="{B2E54D7D-EB8D-4553-983D-6F618AD53C58}"/>
                </a:ext>
              </a:extLst>
            </p:cNvPr>
            <p:cNvSpPr/>
            <p:nvPr/>
          </p:nvSpPr>
          <p:spPr>
            <a:xfrm>
              <a:off x="1130178" y="2649879"/>
              <a:ext cx="2553936" cy="3466760"/>
            </a:xfrm>
            <a:prstGeom prst="roundRect">
              <a:avLst>
                <a:gd name="adj" fmla="val 4969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" name="îślïďè">
              <a:extLst>
                <a:ext uri="{FF2B5EF4-FFF2-40B4-BE49-F238E27FC236}">
                  <a16:creationId xmlns:a16="http://schemas.microsoft.com/office/drawing/2014/main" xmlns="" id="{AF390E69-EBD9-48FA-BCC0-8254CE41F52C}"/>
                </a:ext>
              </a:extLst>
            </p:cNvPr>
            <p:cNvSpPr/>
            <p:nvPr/>
          </p:nvSpPr>
          <p:spPr>
            <a:xfrm>
              <a:off x="8867911" y="2401108"/>
              <a:ext cx="1842247" cy="49754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0" name="íṥ1îḑê">
              <a:extLst>
                <a:ext uri="{FF2B5EF4-FFF2-40B4-BE49-F238E27FC236}">
                  <a16:creationId xmlns:a16="http://schemas.microsoft.com/office/drawing/2014/main" xmlns="" id="{231EB79A-0BC8-4515-86AB-0C04004C082A}"/>
                </a:ext>
              </a:extLst>
            </p:cNvPr>
            <p:cNvSpPr/>
            <p:nvPr/>
          </p:nvSpPr>
          <p:spPr>
            <a:xfrm>
              <a:off x="5168152" y="2401108"/>
              <a:ext cx="1842247" cy="4975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1" name="ïṣļîḑé">
              <a:extLst>
                <a:ext uri="{FF2B5EF4-FFF2-40B4-BE49-F238E27FC236}">
                  <a16:creationId xmlns:a16="http://schemas.microsoft.com/office/drawing/2014/main" xmlns="" id="{B308A237-C764-4DD7-A99C-AA9D7F3D6F77}"/>
                </a:ext>
              </a:extLst>
            </p:cNvPr>
            <p:cNvSpPr/>
            <p:nvPr/>
          </p:nvSpPr>
          <p:spPr>
            <a:xfrm>
              <a:off x="1454944" y="2401107"/>
              <a:ext cx="1842247" cy="4975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2" name="íṡḻídê">
              <a:extLst>
                <a:ext uri="{FF2B5EF4-FFF2-40B4-BE49-F238E27FC236}">
                  <a16:creationId xmlns:a16="http://schemas.microsoft.com/office/drawing/2014/main" xmlns="" id="{7DABE031-3283-4454-9930-5721D3770BC5}"/>
                </a:ext>
              </a:extLst>
            </p:cNvPr>
            <p:cNvSpPr txBox="1"/>
            <p:nvPr/>
          </p:nvSpPr>
          <p:spPr>
            <a:xfrm>
              <a:off x="1320504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13" name="îṡľiḍê">
              <a:extLst>
                <a:ext uri="{FF2B5EF4-FFF2-40B4-BE49-F238E27FC236}">
                  <a16:creationId xmlns:a16="http://schemas.microsoft.com/office/drawing/2014/main" xmlns="" id="{CD20D648-5467-4448-A4A9-76A0BD3EAF7B}"/>
                </a:ext>
              </a:extLst>
            </p:cNvPr>
            <p:cNvSpPr txBox="1"/>
            <p:nvPr/>
          </p:nvSpPr>
          <p:spPr>
            <a:xfrm>
              <a:off x="1320504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4" name="ïSľïḍe">
              <a:extLst>
                <a:ext uri="{FF2B5EF4-FFF2-40B4-BE49-F238E27FC236}">
                  <a16:creationId xmlns:a16="http://schemas.microsoft.com/office/drawing/2014/main" xmlns="" id="{C0196A57-E74D-426A-A142-7EE628A67974}"/>
                </a:ext>
              </a:extLst>
            </p:cNvPr>
            <p:cNvSpPr txBox="1"/>
            <p:nvPr/>
          </p:nvSpPr>
          <p:spPr>
            <a:xfrm>
              <a:off x="4933113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5" name="ïšḻiḓe">
              <a:extLst>
                <a:ext uri="{FF2B5EF4-FFF2-40B4-BE49-F238E27FC236}">
                  <a16:creationId xmlns:a16="http://schemas.microsoft.com/office/drawing/2014/main" xmlns="" id="{41E2F63C-E462-4C7A-8B8D-3033F47FB3F8}"/>
                </a:ext>
              </a:extLst>
            </p:cNvPr>
            <p:cNvSpPr txBox="1"/>
            <p:nvPr/>
          </p:nvSpPr>
          <p:spPr>
            <a:xfrm>
              <a:off x="4933113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6" name="íṥḻîďè">
              <a:extLst>
                <a:ext uri="{FF2B5EF4-FFF2-40B4-BE49-F238E27FC236}">
                  <a16:creationId xmlns:a16="http://schemas.microsoft.com/office/drawing/2014/main" xmlns="" id="{845D3486-06F9-41A5-ADC5-009BB962068F}"/>
                </a:ext>
              </a:extLst>
            </p:cNvPr>
            <p:cNvSpPr txBox="1"/>
            <p:nvPr/>
          </p:nvSpPr>
          <p:spPr>
            <a:xfrm>
              <a:off x="8545722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7" name="iSlide">
              <a:extLst>
                <a:ext uri="{FF2B5EF4-FFF2-40B4-BE49-F238E27FC236}">
                  <a16:creationId xmlns:a16="http://schemas.microsoft.com/office/drawing/2014/main" xmlns="" id="{38C1A528-FB21-459E-97EE-84DF65A8FAE6}"/>
                </a:ext>
              </a:extLst>
            </p:cNvPr>
            <p:cNvSpPr txBox="1"/>
            <p:nvPr/>
          </p:nvSpPr>
          <p:spPr>
            <a:xfrm>
              <a:off x="8545722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582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2F0A83C-652C-4CE9-8750-1C69E0C20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cd64ff8-5b4f-4f51-8f73-e86e732b14d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AC49698E-1695-4A0C-9FF2-39B1E235866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74262" y="1840556"/>
            <a:ext cx="8770452" cy="3693433"/>
            <a:chOff x="1596776" y="2275454"/>
            <a:chExt cx="8770452" cy="3693433"/>
          </a:xfrm>
        </p:grpSpPr>
        <p:grpSp>
          <p:nvGrpSpPr>
            <p:cNvPr id="6" name="ïSḷïḓe">
              <a:extLst>
                <a:ext uri="{FF2B5EF4-FFF2-40B4-BE49-F238E27FC236}">
                  <a16:creationId xmlns:a16="http://schemas.microsoft.com/office/drawing/2014/main" xmlns="" id="{EEE6FBF0-CB29-483D-B0EB-02CF00AC0E95}"/>
                </a:ext>
              </a:extLst>
            </p:cNvPr>
            <p:cNvGrpSpPr/>
            <p:nvPr/>
          </p:nvGrpSpPr>
          <p:grpSpPr>
            <a:xfrm>
              <a:off x="5496828" y="2533907"/>
              <a:ext cx="2432204" cy="2432204"/>
              <a:chOff x="14382607" y="3858443"/>
              <a:chExt cx="4864408" cy="4864408"/>
            </a:xfrm>
          </p:grpSpPr>
          <p:sp>
            <p:nvSpPr>
              <p:cNvPr id="28" name="î$lîdè">
                <a:extLst>
                  <a:ext uri="{FF2B5EF4-FFF2-40B4-BE49-F238E27FC236}">
                    <a16:creationId xmlns:a16="http://schemas.microsoft.com/office/drawing/2014/main" xmlns="" id="{E5BA66FF-3C8A-40B4-89B0-61DA06909927}"/>
                  </a:ext>
                </a:extLst>
              </p:cNvPr>
              <p:cNvSpPr/>
              <p:nvPr/>
            </p:nvSpPr>
            <p:spPr>
              <a:xfrm>
                <a:off x="14791898" y="4248047"/>
                <a:ext cx="4144194" cy="4144194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şḻîdé">
                <a:extLst>
                  <a:ext uri="{FF2B5EF4-FFF2-40B4-BE49-F238E27FC236}">
                    <a16:creationId xmlns:a16="http://schemas.microsoft.com/office/drawing/2014/main" xmlns="" id="{A9A5AD22-9450-4190-AD8A-56FAECDEF7DF}"/>
                  </a:ext>
                </a:extLst>
              </p:cNvPr>
              <p:cNvSpPr/>
              <p:nvPr/>
            </p:nvSpPr>
            <p:spPr>
              <a:xfrm>
                <a:off x="14382607" y="3858443"/>
                <a:ext cx="4864408" cy="4864408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i$ľîdè">
              <a:extLst>
                <a:ext uri="{FF2B5EF4-FFF2-40B4-BE49-F238E27FC236}">
                  <a16:creationId xmlns:a16="http://schemas.microsoft.com/office/drawing/2014/main" xmlns="" id="{47EFEAF1-71DD-4B2E-B261-901486E0204B}"/>
                </a:ext>
              </a:extLst>
            </p:cNvPr>
            <p:cNvGrpSpPr/>
            <p:nvPr/>
          </p:nvGrpSpPr>
          <p:grpSpPr>
            <a:xfrm>
              <a:off x="5205875" y="3921302"/>
              <a:ext cx="1475152" cy="1475152"/>
              <a:chOff x="13800701" y="6633228"/>
              <a:chExt cx="2950304" cy="2950304"/>
            </a:xfrm>
          </p:grpSpPr>
          <p:sp>
            <p:nvSpPr>
              <p:cNvPr id="26" name="îṧlîḋé">
                <a:extLst>
                  <a:ext uri="{FF2B5EF4-FFF2-40B4-BE49-F238E27FC236}">
                    <a16:creationId xmlns:a16="http://schemas.microsoft.com/office/drawing/2014/main" xmlns="" id="{E9196E31-9722-4645-9FAA-76E2A309CD16}"/>
                  </a:ext>
                </a:extLst>
              </p:cNvPr>
              <p:cNvSpPr/>
              <p:nvPr/>
            </p:nvSpPr>
            <p:spPr>
              <a:xfrm>
                <a:off x="14047153" y="6850109"/>
                <a:ext cx="2513488" cy="2513488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šļîḋè">
                <a:extLst>
                  <a:ext uri="{FF2B5EF4-FFF2-40B4-BE49-F238E27FC236}">
                    <a16:creationId xmlns:a16="http://schemas.microsoft.com/office/drawing/2014/main" xmlns="" id="{F9AE35FF-A064-4ACF-8BCA-F98920F2EEBB}"/>
                  </a:ext>
                </a:extLst>
              </p:cNvPr>
              <p:cNvSpPr/>
              <p:nvPr/>
            </p:nvSpPr>
            <p:spPr>
              <a:xfrm>
                <a:off x="13800701" y="6633228"/>
                <a:ext cx="2950304" cy="2950304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îšlîḋê">
              <a:extLst>
                <a:ext uri="{FF2B5EF4-FFF2-40B4-BE49-F238E27FC236}">
                  <a16:creationId xmlns:a16="http://schemas.microsoft.com/office/drawing/2014/main" xmlns="" id="{9256A870-510A-4FBD-AEC3-BF64C132365E}"/>
                </a:ext>
              </a:extLst>
            </p:cNvPr>
            <p:cNvGrpSpPr/>
            <p:nvPr/>
          </p:nvGrpSpPr>
          <p:grpSpPr>
            <a:xfrm>
              <a:off x="4326581" y="2949820"/>
              <a:ext cx="2045469" cy="2045469"/>
              <a:chOff x="12042112" y="4690267"/>
              <a:chExt cx="4090937" cy="4090937"/>
            </a:xfrm>
          </p:grpSpPr>
          <p:sp>
            <p:nvSpPr>
              <p:cNvPr id="24" name="iṥ1îḑe">
                <a:extLst>
                  <a:ext uri="{FF2B5EF4-FFF2-40B4-BE49-F238E27FC236}">
                    <a16:creationId xmlns:a16="http://schemas.microsoft.com/office/drawing/2014/main" xmlns="" id="{1DEE7035-9F12-41FB-AEF6-0A5809708907}"/>
                  </a:ext>
                </a:extLst>
              </p:cNvPr>
              <p:cNvSpPr/>
              <p:nvPr/>
            </p:nvSpPr>
            <p:spPr>
              <a:xfrm>
                <a:off x="12384220" y="4995355"/>
                <a:ext cx="3485242" cy="348524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ṩļïdé">
                <a:extLst>
                  <a:ext uri="{FF2B5EF4-FFF2-40B4-BE49-F238E27FC236}">
                    <a16:creationId xmlns:a16="http://schemas.microsoft.com/office/drawing/2014/main" xmlns="" id="{157CA6FE-8DEA-4583-97B0-7609A59CD9FF}"/>
                  </a:ext>
                </a:extLst>
              </p:cNvPr>
              <p:cNvSpPr/>
              <p:nvPr/>
            </p:nvSpPr>
            <p:spPr>
              <a:xfrm>
                <a:off x="12042112" y="4690267"/>
                <a:ext cx="4090937" cy="4090937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2CE855A1-E034-4D25-89DE-32A2240BE517}"/>
                </a:ext>
              </a:extLst>
            </p:cNvPr>
            <p:cNvCxnSpPr/>
            <p:nvPr/>
          </p:nvCxnSpPr>
          <p:spPr>
            <a:xfrm flipH="1">
              <a:off x="6826941" y="2408336"/>
              <a:ext cx="583563" cy="1171813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sľîdé">
              <a:extLst>
                <a:ext uri="{FF2B5EF4-FFF2-40B4-BE49-F238E27FC236}">
                  <a16:creationId xmlns:a16="http://schemas.microsoft.com/office/drawing/2014/main" xmlns="" id="{3FDD6AF6-E81C-4AA2-A27F-0A55ECF65301}"/>
                </a:ext>
              </a:extLst>
            </p:cNvPr>
            <p:cNvSpPr/>
            <p:nvPr/>
          </p:nvSpPr>
          <p:spPr>
            <a:xfrm>
              <a:off x="7362536" y="2385007"/>
              <a:ext cx="95935" cy="95935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1ídê">
              <a:extLst>
                <a:ext uri="{FF2B5EF4-FFF2-40B4-BE49-F238E27FC236}">
                  <a16:creationId xmlns:a16="http://schemas.microsoft.com/office/drawing/2014/main" xmlns="" id="{A07A6C33-895E-4215-AEFE-ACD2BAC5692D}"/>
                </a:ext>
              </a:extLst>
            </p:cNvPr>
            <p:cNvSpPr txBox="1"/>
            <p:nvPr/>
          </p:nvSpPr>
          <p:spPr>
            <a:xfrm>
              <a:off x="7485482" y="2275454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92500"/>
            </a:bodyPr>
            <a:lstStyle/>
            <a:p>
              <a:r>
                <a:rPr lang="de-DE" sz="15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Europe (2019)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F831A0B4-0723-4B9D-BFE7-B05D99F4AEC9}"/>
                </a:ext>
              </a:extLst>
            </p:cNvPr>
            <p:cNvCxnSpPr/>
            <p:nvPr/>
          </p:nvCxnSpPr>
          <p:spPr>
            <a:xfrm>
              <a:off x="4498858" y="2815836"/>
              <a:ext cx="738213" cy="9642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îšļïḑé">
              <a:extLst>
                <a:ext uri="{FF2B5EF4-FFF2-40B4-BE49-F238E27FC236}">
                  <a16:creationId xmlns:a16="http://schemas.microsoft.com/office/drawing/2014/main" xmlns="" id="{7DB49CA8-2A9C-461B-A0C1-935353A9571C}"/>
                </a:ext>
              </a:extLst>
            </p:cNvPr>
            <p:cNvSpPr/>
            <p:nvPr/>
          </p:nvSpPr>
          <p:spPr>
            <a:xfrm>
              <a:off x="4442928" y="2746720"/>
              <a:ext cx="95935" cy="95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1ïḑé">
              <a:extLst>
                <a:ext uri="{FF2B5EF4-FFF2-40B4-BE49-F238E27FC236}">
                  <a16:creationId xmlns:a16="http://schemas.microsoft.com/office/drawing/2014/main" xmlns="" id="{CEF0BC73-14C0-44AA-A1A8-A27DD78A28E2}"/>
                </a:ext>
              </a:extLst>
            </p:cNvPr>
            <p:cNvSpPr txBox="1"/>
            <p:nvPr/>
          </p:nvSpPr>
          <p:spPr>
            <a:xfrm>
              <a:off x="3159865" y="262088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/>
              <a:r>
                <a:rPr lang="de-DE" sz="15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U.S.A. (2019)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5C83D480-9CFC-4BC4-A4B7-5A887071E17F}"/>
                </a:ext>
              </a:extLst>
            </p:cNvPr>
            <p:cNvCxnSpPr/>
            <p:nvPr/>
          </p:nvCxnSpPr>
          <p:spPr>
            <a:xfrm>
              <a:off x="6035036" y="4824898"/>
              <a:ext cx="738213" cy="964285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ṥľîďé">
              <a:extLst>
                <a:ext uri="{FF2B5EF4-FFF2-40B4-BE49-F238E27FC236}">
                  <a16:creationId xmlns:a16="http://schemas.microsoft.com/office/drawing/2014/main" xmlns="" id="{099DE823-52A2-4F00-A65A-0DDC10D93454}"/>
                </a:ext>
              </a:extLst>
            </p:cNvPr>
            <p:cNvSpPr/>
            <p:nvPr/>
          </p:nvSpPr>
          <p:spPr>
            <a:xfrm>
              <a:off x="6730874" y="5741218"/>
              <a:ext cx="95935" cy="959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šļîḓe">
              <a:extLst>
                <a:ext uri="{FF2B5EF4-FFF2-40B4-BE49-F238E27FC236}">
                  <a16:creationId xmlns:a16="http://schemas.microsoft.com/office/drawing/2014/main" xmlns="" id="{0348CDAF-F9B9-43C5-B85E-2BE4960B5A7C}"/>
                </a:ext>
              </a:extLst>
            </p:cNvPr>
            <p:cNvSpPr txBox="1"/>
            <p:nvPr/>
          </p:nvSpPr>
          <p:spPr>
            <a:xfrm>
              <a:off x="6875769" y="564572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r>
                <a:rPr lang="de-DE" sz="1500" dirty="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Asia (2019)</a:t>
              </a:r>
            </a:p>
          </p:txBody>
        </p:sp>
        <p:sp>
          <p:nvSpPr>
            <p:cNvPr id="18" name="işḷïḋe">
              <a:extLst>
                <a:ext uri="{FF2B5EF4-FFF2-40B4-BE49-F238E27FC236}">
                  <a16:creationId xmlns:a16="http://schemas.microsoft.com/office/drawing/2014/main" xmlns="" id="{A1DC8301-8AC9-48CA-A0C0-47586FDC5181}"/>
                </a:ext>
              </a:extLst>
            </p:cNvPr>
            <p:cNvSpPr txBox="1"/>
            <p:nvPr/>
          </p:nvSpPr>
          <p:spPr>
            <a:xfrm>
              <a:off x="1596776" y="2620882"/>
              <a:ext cx="1770140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19" name="iṣľidé">
              <a:extLst>
                <a:ext uri="{FF2B5EF4-FFF2-40B4-BE49-F238E27FC236}">
                  <a16:creationId xmlns:a16="http://schemas.microsoft.com/office/drawing/2014/main" xmlns="" id="{D559261E-53B3-48D5-8154-3D0C57305D68}"/>
                </a:ext>
              </a:extLst>
            </p:cNvPr>
            <p:cNvSpPr txBox="1"/>
            <p:nvPr/>
          </p:nvSpPr>
          <p:spPr>
            <a:xfrm>
              <a:off x="8633127" y="2287210"/>
              <a:ext cx="1734101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îŝḻiḓe">
              <a:extLst>
                <a:ext uri="{FF2B5EF4-FFF2-40B4-BE49-F238E27FC236}">
                  <a16:creationId xmlns:a16="http://schemas.microsoft.com/office/drawing/2014/main" xmlns="" id="{A2180408-5C44-4097-9A9A-25A8C91341CB}"/>
                </a:ext>
              </a:extLst>
            </p:cNvPr>
            <p:cNvSpPr txBox="1"/>
            <p:nvPr/>
          </p:nvSpPr>
          <p:spPr>
            <a:xfrm>
              <a:off x="7828749" y="5137890"/>
              <a:ext cx="1712617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21" name="íṧļïḍé">
              <a:extLst>
                <a:ext uri="{FF2B5EF4-FFF2-40B4-BE49-F238E27FC236}">
                  <a16:creationId xmlns:a16="http://schemas.microsoft.com/office/drawing/2014/main" xmlns="" id="{FA023A3D-CCC0-4A0A-897D-F6508BD2A50B}"/>
                </a:ext>
              </a:extLst>
            </p:cNvPr>
            <p:cNvSpPr/>
            <p:nvPr/>
          </p:nvSpPr>
          <p:spPr>
            <a:xfrm>
              <a:off x="6414105" y="3406432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86</a:t>
              </a:r>
            </a:p>
          </p:txBody>
        </p:sp>
        <p:sp>
          <p:nvSpPr>
            <p:cNvPr id="22" name="íṩlíḑe">
              <a:extLst>
                <a:ext uri="{FF2B5EF4-FFF2-40B4-BE49-F238E27FC236}">
                  <a16:creationId xmlns:a16="http://schemas.microsoft.com/office/drawing/2014/main" xmlns="" id="{8DFAC5C5-7EB3-4D66-A656-0FBF1215C955}"/>
                </a:ext>
              </a:extLst>
            </p:cNvPr>
            <p:cNvSpPr/>
            <p:nvPr/>
          </p:nvSpPr>
          <p:spPr>
            <a:xfrm>
              <a:off x="4987362" y="3582388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64</a:t>
              </a:r>
            </a:p>
          </p:txBody>
        </p:sp>
        <p:sp>
          <p:nvSpPr>
            <p:cNvPr id="23" name="iš1íḓé">
              <a:extLst>
                <a:ext uri="{FF2B5EF4-FFF2-40B4-BE49-F238E27FC236}">
                  <a16:creationId xmlns:a16="http://schemas.microsoft.com/office/drawing/2014/main" xmlns="" id="{C8784A1E-C3E1-4E72-B6FE-5AD7F05C0C2D}"/>
                </a:ext>
              </a:extLst>
            </p:cNvPr>
            <p:cNvSpPr/>
            <p:nvPr/>
          </p:nvSpPr>
          <p:spPr>
            <a:xfrm>
              <a:off x="5621485" y="4368127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74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6F91106-2806-4AB4-800E-C9E2980F4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839eb00-c066-406f-9a47-52f51c608c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F5F92B61-FA44-4153-A664-134D2EF7955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92796"/>
            <a:ext cx="11474864" cy="4411112"/>
            <a:chOff x="-2" y="1592796"/>
            <a:chExt cx="11474866" cy="4411113"/>
          </a:xfrm>
        </p:grpSpPr>
        <p:grpSp>
          <p:nvGrpSpPr>
            <p:cNvPr id="6" name="íṥļiḋê">
              <a:extLst>
                <a:ext uri="{FF2B5EF4-FFF2-40B4-BE49-F238E27FC236}">
                  <a16:creationId xmlns:a16="http://schemas.microsoft.com/office/drawing/2014/main" xmlns="" id="{8CA9557B-1C9F-47B9-ACC3-9E7A6E93D40B}"/>
                </a:ext>
              </a:extLst>
            </p:cNvPr>
            <p:cNvGrpSpPr/>
            <p:nvPr/>
          </p:nvGrpSpPr>
          <p:grpSpPr>
            <a:xfrm>
              <a:off x="-2" y="1592796"/>
              <a:ext cx="8615273" cy="3449748"/>
              <a:chOff x="-2" y="2023720"/>
              <a:chExt cx="8615273" cy="3449748"/>
            </a:xfrm>
          </p:grpSpPr>
          <p:sp>
            <p:nvSpPr>
              <p:cNvPr id="16" name="ï$ḻïḓè">
                <a:extLst>
                  <a:ext uri="{FF2B5EF4-FFF2-40B4-BE49-F238E27FC236}">
                    <a16:creationId xmlns:a16="http://schemas.microsoft.com/office/drawing/2014/main" xmlns="" id="{50259D83-118D-4A48-9089-1AA34C301DCC}"/>
                  </a:ext>
                </a:extLst>
              </p:cNvPr>
              <p:cNvSpPr/>
              <p:nvPr/>
            </p:nvSpPr>
            <p:spPr>
              <a:xfrm>
                <a:off x="6160327" y="3100003"/>
                <a:ext cx="2454827" cy="41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19" y="0"/>
                    </a:lnTo>
                    <a:cubicBezTo>
                      <a:pt x="819" y="0"/>
                      <a:pt x="0" y="4860"/>
                      <a:pt x="0" y="10800"/>
                    </a:cubicBezTo>
                    <a:lnTo>
                      <a:pt x="0" y="10800"/>
                    </a:lnTo>
                    <a:cubicBezTo>
                      <a:pt x="0" y="16740"/>
                      <a:pt x="819" y="21600"/>
                      <a:pt x="1819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ṣlíḍè">
                <a:extLst>
                  <a:ext uri="{FF2B5EF4-FFF2-40B4-BE49-F238E27FC236}">
                    <a16:creationId xmlns:a16="http://schemas.microsoft.com/office/drawing/2014/main" xmlns="" id="{EF9EAFA6-A430-42C5-A7CA-39A0DD636CB2}"/>
                  </a:ext>
                </a:extLst>
              </p:cNvPr>
              <p:cNvSpPr/>
              <p:nvPr/>
            </p:nvSpPr>
            <p:spPr>
              <a:xfrm>
                <a:off x="8352389" y="3208618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ṥlïḓe">
                <a:extLst>
                  <a:ext uri="{FF2B5EF4-FFF2-40B4-BE49-F238E27FC236}">
                    <a16:creationId xmlns:a16="http://schemas.microsoft.com/office/drawing/2014/main" xmlns="" id="{8CC27FBF-9D02-43AF-9784-34B8A5CCAE0E}"/>
                  </a:ext>
                </a:extLst>
              </p:cNvPr>
              <p:cNvSpPr/>
              <p:nvPr/>
            </p:nvSpPr>
            <p:spPr>
              <a:xfrm>
                <a:off x="800679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ï$ľîḋê">
                <a:extLst>
                  <a:ext uri="{FF2B5EF4-FFF2-40B4-BE49-F238E27FC236}">
                    <a16:creationId xmlns:a16="http://schemas.microsoft.com/office/drawing/2014/main" xmlns="" id="{B0E66556-A679-42F7-ADB7-8F42A38D22F4}"/>
                  </a:ext>
                </a:extLst>
              </p:cNvPr>
              <p:cNvSpPr/>
              <p:nvPr/>
            </p:nvSpPr>
            <p:spPr>
              <a:xfrm>
                <a:off x="7651324" y="3208618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íśḻïdê">
                <a:extLst>
                  <a:ext uri="{FF2B5EF4-FFF2-40B4-BE49-F238E27FC236}">
                    <a16:creationId xmlns:a16="http://schemas.microsoft.com/office/drawing/2014/main" xmlns="" id="{5BEACD19-D377-4DE6-A40D-4504157C96FE}"/>
                  </a:ext>
                </a:extLst>
              </p:cNvPr>
              <p:cNvSpPr/>
              <p:nvPr/>
            </p:nvSpPr>
            <p:spPr>
              <a:xfrm>
                <a:off x="7305729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ṧ1iḑê">
                <a:extLst>
                  <a:ext uri="{FF2B5EF4-FFF2-40B4-BE49-F238E27FC236}">
                    <a16:creationId xmlns:a16="http://schemas.microsoft.com/office/drawing/2014/main" xmlns="" id="{9F46B64F-FFF1-4689-962F-B68A18D900BE}"/>
                  </a:ext>
                </a:extLst>
              </p:cNvPr>
              <p:cNvSpPr/>
              <p:nvPr/>
            </p:nvSpPr>
            <p:spPr>
              <a:xfrm>
                <a:off x="696013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3" y="21600"/>
                      <a:pt x="21600" y="16765"/>
                      <a:pt x="21600" y="10800"/>
                    </a:cubicBezTo>
                    <a:cubicBezTo>
                      <a:pt x="21600" y="4835"/>
                      <a:pt x="16763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$1iḓe">
                <a:extLst>
                  <a:ext uri="{FF2B5EF4-FFF2-40B4-BE49-F238E27FC236}">
                    <a16:creationId xmlns:a16="http://schemas.microsoft.com/office/drawing/2014/main" xmlns="" id="{7C56081D-9435-4801-A3F6-E0332AF7A851}"/>
                  </a:ext>
                </a:extLst>
              </p:cNvPr>
              <p:cNvSpPr/>
              <p:nvPr/>
            </p:nvSpPr>
            <p:spPr>
              <a:xfrm>
                <a:off x="660466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îşľíḋé">
                <a:extLst>
                  <a:ext uri="{FF2B5EF4-FFF2-40B4-BE49-F238E27FC236}">
                    <a16:creationId xmlns:a16="http://schemas.microsoft.com/office/drawing/2014/main" xmlns="" id="{DC99B3D7-E14E-40E9-889F-48B7F53F6F40}"/>
                  </a:ext>
                </a:extLst>
              </p:cNvPr>
              <p:cNvSpPr/>
              <p:nvPr/>
            </p:nvSpPr>
            <p:spPr>
              <a:xfrm>
                <a:off x="6328188" y="3287612"/>
                <a:ext cx="2287083" cy="56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66" y="0"/>
                    </a:lnTo>
                    <a:cubicBezTo>
                      <a:pt x="120" y="0"/>
                      <a:pt x="0" y="4865"/>
                      <a:pt x="0" y="10800"/>
                    </a:cubicBezTo>
                    <a:lnTo>
                      <a:pt x="0" y="10800"/>
                    </a:lnTo>
                    <a:cubicBezTo>
                      <a:pt x="0" y="16735"/>
                      <a:pt x="120" y="21600"/>
                      <a:pt x="266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$ḷîḑê">
                <a:extLst>
                  <a:ext uri="{FF2B5EF4-FFF2-40B4-BE49-F238E27FC236}">
                    <a16:creationId xmlns:a16="http://schemas.microsoft.com/office/drawing/2014/main" xmlns="" id="{2C095D5A-D54E-4FF6-8C0B-4772641698A1}"/>
                  </a:ext>
                </a:extLst>
              </p:cNvPr>
              <p:cNvSpPr/>
              <p:nvPr/>
            </p:nvSpPr>
            <p:spPr>
              <a:xfrm>
                <a:off x="6288691" y="3188870"/>
                <a:ext cx="212743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1" y="2882"/>
                    </a:moveTo>
                    <a:cubicBezTo>
                      <a:pt x="6725" y="-961"/>
                      <a:pt x="12955" y="-961"/>
                      <a:pt x="16797" y="2882"/>
                    </a:cubicBezTo>
                    <a:cubicBezTo>
                      <a:pt x="20640" y="6724"/>
                      <a:pt x="20640" y="12954"/>
                      <a:pt x="16797" y="16796"/>
                    </a:cubicBezTo>
                    <a:cubicBezTo>
                      <a:pt x="12955" y="20639"/>
                      <a:pt x="6725" y="20639"/>
                      <a:pt x="2881" y="16796"/>
                    </a:cubicBezTo>
                    <a:cubicBezTo>
                      <a:pt x="-960" y="12954"/>
                      <a:pt x="-960" y="6724"/>
                      <a:pt x="2881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ṩḻïḑè">
                <a:extLst>
                  <a:ext uri="{FF2B5EF4-FFF2-40B4-BE49-F238E27FC236}">
                    <a16:creationId xmlns:a16="http://schemas.microsoft.com/office/drawing/2014/main" xmlns="" id="{7D067720-12BB-482B-BBF5-CA11FCE42121}"/>
                  </a:ext>
                </a:extLst>
              </p:cNvPr>
              <p:cNvSpPr/>
              <p:nvPr/>
            </p:nvSpPr>
            <p:spPr>
              <a:xfrm>
                <a:off x="4461971" y="3090129"/>
                <a:ext cx="2139512" cy="2139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2" h="21202" extrusionOk="0">
                    <a:moveTo>
                      <a:pt x="598" y="17707"/>
                    </a:moveTo>
                    <a:lnTo>
                      <a:pt x="17707" y="598"/>
                    </a:lnTo>
                    <a:cubicBezTo>
                      <a:pt x="18504" y="-199"/>
                      <a:pt x="19808" y="-199"/>
                      <a:pt x="20604" y="598"/>
                    </a:cubicBezTo>
                    <a:lnTo>
                      <a:pt x="20604" y="598"/>
                    </a:lnTo>
                    <a:cubicBezTo>
                      <a:pt x="21401" y="1394"/>
                      <a:pt x="21401" y="2698"/>
                      <a:pt x="20604" y="3495"/>
                    </a:cubicBezTo>
                    <a:lnTo>
                      <a:pt x="3495" y="20604"/>
                    </a:lnTo>
                    <a:cubicBezTo>
                      <a:pt x="2699" y="21401"/>
                      <a:pt x="1395" y="21401"/>
                      <a:pt x="598" y="20604"/>
                    </a:cubicBezTo>
                    <a:lnTo>
                      <a:pt x="598" y="20604"/>
                    </a:lnTo>
                    <a:cubicBezTo>
                      <a:pt x="-199" y="19807"/>
                      <a:pt x="-199" y="18504"/>
                      <a:pt x="598" y="17707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ṩļiḋé">
                <a:extLst>
                  <a:ext uri="{FF2B5EF4-FFF2-40B4-BE49-F238E27FC236}">
                    <a16:creationId xmlns:a16="http://schemas.microsoft.com/office/drawing/2014/main" xmlns="" id="{E9A58F29-91CE-4A96-95CE-DB862B1401F1}"/>
                  </a:ext>
                </a:extLst>
              </p:cNvPr>
              <p:cNvSpPr/>
              <p:nvPr/>
            </p:nvSpPr>
            <p:spPr>
              <a:xfrm>
                <a:off x="4807566" y="4669995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3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3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śḻíďé">
                <a:extLst>
                  <a:ext uri="{FF2B5EF4-FFF2-40B4-BE49-F238E27FC236}">
                    <a16:creationId xmlns:a16="http://schemas.microsoft.com/office/drawing/2014/main" xmlns="" id="{D3499731-D8D7-4236-83D8-8089D557C481}"/>
                  </a:ext>
                </a:extLst>
              </p:cNvPr>
              <p:cNvSpPr/>
              <p:nvPr/>
            </p:nvSpPr>
            <p:spPr>
              <a:xfrm>
                <a:off x="5054421" y="4423142"/>
                <a:ext cx="212758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1" y="2882"/>
                    </a:moveTo>
                    <a:cubicBezTo>
                      <a:pt x="6724" y="-961"/>
                      <a:pt x="12953" y="-961"/>
                      <a:pt x="16797" y="2882"/>
                    </a:cubicBezTo>
                    <a:cubicBezTo>
                      <a:pt x="20639" y="6724"/>
                      <a:pt x="20639" y="12954"/>
                      <a:pt x="16797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4"/>
                      <a:pt x="-961" y="6724"/>
                      <a:pt x="2881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ïṧļíḓe">
                <a:extLst>
                  <a:ext uri="{FF2B5EF4-FFF2-40B4-BE49-F238E27FC236}">
                    <a16:creationId xmlns:a16="http://schemas.microsoft.com/office/drawing/2014/main" xmlns="" id="{E80AF970-8244-4047-87BB-042CF1E60ADA}"/>
                  </a:ext>
                </a:extLst>
              </p:cNvPr>
              <p:cNvSpPr/>
              <p:nvPr/>
            </p:nvSpPr>
            <p:spPr>
              <a:xfrm>
                <a:off x="5301275" y="4176287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ş1idê">
                <a:extLst>
                  <a:ext uri="{FF2B5EF4-FFF2-40B4-BE49-F238E27FC236}">
                    <a16:creationId xmlns:a16="http://schemas.microsoft.com/office/drawing/2014/main" xmlns="" id="{722979EB-3E2E-4C24-AD5A-52384CB5D93D}"/>
                  </a:ext>
                </a:extLst>
              </p:cNvPr>
              <p:cNvSpPr/>
              <p:nvPr/>
            </p:nvSpPr>
            <p:spPr>
              <a:xfrm>
                <a:off x="5548129" y="3929433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ṩliḋe">
                <a:extLst>
                  <a:ext uri="{FF2B5EF4-FFF2-40B4-BE49-F238E27FC236}">
                    <a16:creationId xmlns:a16="http://schemas.microsoft.com/office/drawing/2014/main" xmlns="" id="{426A7CB2-6136-46C7-87E2-1400B2A24C0B}"/>
                  </a:ext>
                </a:extLst>
              </p:cNvPr>
              <p:cNvSpPr/>
              <p:nvPr/>
            </p:nvSpPr>
            <p:spPr>
              <a:xfrm>
                <a:off x="5794983" y="3682579"/>
                <a:ext cx="212739" cy="212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Sļïḑè">
                <a:extLst>
                  <a:ext uri="{FF2B5EF4-FFF2-40B4-BE49-F238E27FC236}">
                    <a16:creationId xmlns:a16="http://schemas.microsoft.com/office/drawing/2014/main" xmlns="" id="{FE222624-AF31-4217-ACA5-ACB16015AF25}"/>
                  </a:ext>
                </a:extLst>
              </p:cNvPr>
              <p:cNvSpPr/>
              <p:nvPr/>
            </p:nvSpPr>
            <p:spPr>
              <a:xfrm>
                <a:off x="6041837" y="3435724"/>
                <a:ext cx="212739" cy="2127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1"/>
                    </a:moveTo>
                    <a:cubicBezTo>
                      <a:pt x="6724" y="-961"/>
                      <a:pt x="12954" y="-961"/>
                      <a:pt x="16796" y="2881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ṩḷïdê">
                <a:extLst>
                  <a:ext uri="{FF2B5EF4-FFF2-40B4-BE49-F238E27FC236}">
                    <a16:creationId xmlns:a16="http://schemas.microsoft.com/office/drawing/2014/main" xmlns="" id="{E2F6B55B-AB2A-4B97-9AE6-4A81EAB160B0}"/>
                  </a:ext>
                </a:extLst>
              </p:cNvPr>
              <p:cNvSpPr/>
              <p:nvPr/>
            </p:nvSpPr>
            <p:spPr>
              <a:xfrm>
                <a:off x="4639706" y="3257990"/>
                <a:ext cx="1793292" cy="1793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534" extrusionOk="0">
                    <a:moveTo>
                      <a:pt x="99" y="20956"/>
                    </a:moveTo>
                    <a:lnTo>
                      <a:pt x="20956" y="99"/>
                    </a:lnTo>
                    <a:cubicBezTo>
                      <a:pt x="21088" y="-33"/>
                      <a:pt x="21304" y="-33"/>
                      <a:pt x="21435" y="99"/>
                    </a:cubicBezTo>
                    <a:lnTo>
                      <a:pt x="21435" y="99"/>
                    </a:lnTo>
                    <a:cubicBezTo>
                      <a:pt x="21567" y="231"/>
                      <a:pt x="21567" y="446"/>
                      <a:pt x="21435" y="578"/>
                    </a:cubicBezTo>
                    <a:lnTo>
                      <a:pt x="578" y="21435"/>
                    </a:lnTo>
                    <a:cubicBezTo>
                      <a:pt x="446" y="21567"/>
                      <a:pt x="231" y="21567"/>
                      <a:pt x="99" y="21435"/>
                    </a:cubicBezTo>
                    <a:lnTo>
                      <a:pt x="99" y="21435"/>
                    </a:lnTo>
                    <a:cubicBezTo>
                      <a:pt x="-33" y="21303"/>
                      <a:pt x="-33" y="21088"/>
                      <a:pt x="99" y="209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ṣľiḑê">
                <a:extLst>
                  <a:ext uri="{FF2B5EF4-FFF2-40B4-BE49-F238E27FC236}">
                    <a16:creationId xmlns:a16="http://schemas.microsoft.com/office/drawing/2014/main" xmlns="" id="{A1EF9422-716A-4888-9C02-8628A3577CB2}"/>
                  </a:ext>
                </a:extLst>
              </p:cNvPr>
              <p:cNvSpPr/>
              <p:nvPr/>
            </p:nvSpPr>
            <p:spPr>
              <a:xfrm>
                <a:off x="6259069" y="3208619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ṥļîḑé">
                <a:extLst>
                  <a:ext uri="{FF2B5EF4-FFF2-40B4-BE49-F238E27FC236}">
                    <a16:creationId xmlns:a16="http://schemas.microsoft.com/office/drawing/2014/main" xmlns="" id="{3C25060F-2ED5-43EA-8D42-630EE2A7F336}"/>
                  </a:ext>
                </a:extLst>
              </p:cNvPr>
              <p:cNvSpPr/>
              <p:nvPr/>
            </p:nvSpPr>
            <p:spPr>
              <a:xfrm>
                <a:off x="2852485" y="3741824"/>
                <a:ext cx="1074703" cy="10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$ľîdê">
                <a:extLst>
                  <a:ext uri="{FF2B5EF4-FFF2-40B4-BE49-F238E27FC236}">
                    <a16:creationId xmlns:a16="http://schemas.microsoft.com/office/drawing/2014/main" xmlns="" id="{F2AD225F-F814-4116-9C82-D6EA034E4945}"/>
                  </a:ext>
                </a:extLst>
              </p:cNvPr>
              <p:cNvSpPr/>
              <p:nvPr/>
            </p:nvSpPr>
            <p:spPr>
              <a:xfrm>
                <a:off x="3296822" y="3741824"/>
                <a:ext cx="198265" cy="1077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í$1îḋê">
                <a:extLst>
                  <a:ext uri="{FF2B5EF4-FFF2-40B4-BE49-F238E27FC236}">
                    <a16:creationId xmlns:a16="http://schemas.microsoft.com/office/drawing/2014/main" xmlns="" id="{EDB7ED17-BD1E-41AB-BF9D-044DEBBE78A5}"/>
                  </a:ext>
                </a:extLst>
              </p:cNvPr>
              <p:cNvSpPr/>
              <p:nvPr/>
            </p:nvSpPr>
            <p:spPr>
              <a:xfrm>
                <a:off x="6881139" y="2023720"/>
                <a:ext cx="1074685" cy="10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s1iḓè">
                <a:extLst>
                  <a:ext uri="{FF2B5EF4-FFF2-40B4-BE49-F238E27FC236}">
                    <a16:creationId xmlns:a16="http://schemas.microsoft.com/office/drawing/2014/main" xmlns="" id="{4EE2CB5A-5116-4B42-8233-5977383CF2C7}"/>
                  </a:ext>
                </a:extLst>
              </p:cNvPr>
              <p:cNvSpPr/>
              <p:nvPr/>
            </p:nvSpPr>
            <p:spPr>
              <a:xfrm>
                <a:off x="7325477" y="2023720"/>
                <a:ext cx="198255" cy="1077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ŝḻiḑè">
                <a:extLst>
                  <a:ext uri="{FF2B5EF4-FFF2-40B4-BE49-F238E27FC236}">
                    <a16:creationId xmlns:a16="http://schemas.microsoft.com/office/drawing/2014/main" xmlns="" id="{570423A7-0AF9-47E0-8D74-1EA5682DAEA3}"/>
                  </a:ext>
                </a:extLst>
              </p:cNvPr>
              <p:cNvSpPr/>
              <p:nvPr/>
            </p:nvSpPr>
            <p:spPr>
              <a:xfrm>
                <a:off x="5919788" y="2922322"/>
                <a:ext cx="897218" cy="897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84" y="1070"/>
                    </a:moveTo>
                    <a:cubicBezTo>
                      <a:pt x="8511" y="1170"/>
                      <a:pt x="7955" y="1320"/>
                      <a:pt x="7420" y="1514"/>
                    </a:cubicBezTo>
                    <a:lnTo>
                      <a:pt x="7105" y="649"/>
                    </a:lnTo>
                    <a:cubicBezTo>
                      <a:pt x="6510" y="865"/>
                      <a:pt x="5940" y="1133"/>
                      <a:pt x="5399" y="1446"/>
                    </a:cubicBezTo>
                    <a:lnTo>
                      <a:pt x="5860" y="2244"/>
                    </a:lnTo>
                    <a:cubicBezTo>
                      <a:pt x="5361" y="2532"/>
                      <a:pt x="4889" y="2864"/>
                      <a:pt x="4450" y="3233"/>
                    </a:cubicBezTo>
                    <a:lnTo>
                      <a:pt x="3858" y="2527"/>
                    </a:lnTo>
                    <a:cubicBezTo>
                      <a:pt x="3377" y="2931"/>
                      <a:pt x="2931" y="3377"/>
                      <a:pt x="2527" y="3858"/>
                    </a:cubicBezTo>
                    <a:lnTo>
                      <a:pt x="3232" y="4450"/>
                    </a:lnTo>
                    <a:cubicBezTo>
                      <a:pt x="2864" y="4889"/>
                      <a:pt x="2532" y="5361"/>
                      <a:pt x="2243" y="5860"/>
                    </a:cubicBezTo>
                    <a:lnTo>
                      <a:pt x="1445" y="5399"/>
                    </a:lnTo>
                    <a:cubicBezTo>
                      <a:pt x="1132" y="5940"/>
                      <a:pt x="865" y="6510"/>
                      <a:pt x="649" y="7105"/>
                    </a:cubicBezTo>
                    <a:lnTo>
                      <a:pt x="1515" y="7420"/>
                    </a:lnTo>
                    <a:cubicBezTo>
                      <a:pt x="1320" y="7955"/>
                      <a:pt x="1170" y="8511"/>
                      <a:pt x="1070" y="9084"/>
                    </a:cubicBezTo>
                    <a:lnTo>
                      <a:pt x="163" y="8924"/>
                    </a:lnTo>
                    <a:cubicBezTo>
                      <a:pt x="56" y="9533"/>
                      <a:pt x="0" y="10160"/>
                      <a:pt x="0" y="10800"/>
                    </a:cubicBezTo>
                    <a:lnTo>
                      <a:pt x="0" y="10800"/>
                    </a:lnTo>
                    <a:lnTo>
                      <a:pt x="921" y="10800"/>
                    </a:lnTo>
                    <a:cubicBezTo>
                      <a:pt x="921" y="11385"/>
                      <a:pt x="972" y="11958"/>
                      <a:pt x="1070" y="12516"/>
                    </a:cubicBezTo>
                    <a:lnTo>
                      <a:pt x="163" y="12676"/>
                    </a:lnTo>
                    <a:cubicBezTo>
                      <a:pt x="272" y="13302"/>
                      <a:pt x="436" y="13910"/>
                      <a:pt x="649" y="14495"/>
                    </a:cubicBezTo>
                    <a:lnTo>
                      <a:pt x="1515" y="14179"/>
                    </a:lnTo>
                    <a:cubicBezTo>
                      <a:pt x="1712" y="14724"/>
                      <a:pt x="1957" y="15245"/>
                      <a:pt x="2243" y="15740"/>
                    </a:cubicBezTo>
                    <a:lnTo>
                      <a:pt x="1445" y="16201"/>
                    </a:lnTo>
                    <a:cubicBezTo>
                      <a:pt x="1761" y="16746"/>
                      <a:pt x="2124" y="17262"/>
                      <a:pt x="2527" y="17742"/>
                    </a:cubicBezTo>
                    <a:lnTo>
                      <a:pt x="3232" y="17150"/>
                    </a:lnTo>
                    <a:cubicBezTo>
                      <a:pt x="3602" y="17590"/>
                      <a:pt x="4010" y="17998"/>
                      <a:pt x="4450" y="18367"/>
                    </a:cubicBezTo>
                    <a:lnTo>
                      <a:pt x="3858" y="19073"/>
                    </a:lnTo>
                    <a:cubicBezTo>
                      <a:pt x="4338" y="19476"/>
                      <a:pt x="4853" y="19839"/>
                      <a:pt x="5399" y="20154"/>
                    </a:cubicBezTo>
                    <a:lnTo>
                      <a:pt x="5860" y="19356"/>
                    </a:lnTo>
                    <a:cubicBezTo>
                      <a:pt x="6355" y="19643"/>
                      <a:pt x="6876" y="19887"/>
                      <a:pt x="7420" y="20085"/>
                    </a:cubicBezTo>
                    <a:lnTo>
                      <a:pt x="7105" y="20951"/>
                    </a:lnTo>
                    <a:cubicBezTo>
                      <a:pt x="7690" y="21164"/>
                      <a:pt x="8298" y="21327"/>
                      <a:pt x="8924" y="21437"/>
                    </a:cubicBezTo>
                    <a:lnTo>
                      <a:pt x="9084" y="20530"/>
                    </a:lnTo>
                    <a:cubicBezTo>
                      <a:pt x="9641" y="20627"/>
                      <a:pt x="10215" y="20679"/>
                      <a:pt x="10800" y="20679"/>
                    </a:cubicBezTo>
                    <a:lnTo>
                      <a:pt x="10800" y="21600"/>
                    </a:lnTo>
                    <a:cubicBezTo>
                      <a:pt x="11440" y="21600"/>
                      <a:pt x="12066" y="21544"/>
                      <a:pt x="12675" y="21437"/>
                    </a:cubicBezTo>
                    <a:lnTo>
                      <a:pt x="12516" y="20530"/>
                    </a:lnTo>
                    <a:cubicBezTo>
                      <a:pt x="13089" y="20430"/>
                      <a:pt x="13645" y="20280"/>
                      <a:pt x="14179" y="20085"/>
                    </a:cubicBezTo>
                    <a:lnTo>
                      <a:pt x="14495" y="20951"/>
                    </a:lnTo>
                    <a:cubicBezTo>
                      <a:pt x="15089" y="20735"/>
                      <a:pt x="15660" y="20467"/>
                      <a:pt x="16201" y="20154"/>
                    </a:cubicBezTo>
                    <a:lnTo>
                      <a:pt x="15740" y="19356"/>
                    </a:lnTo>
                    <a:cubicBezTo>
                      <a:pt x="16239" y="19067"/>
                      <a:pt x="16711" y="18736"/>
                      <a:pt x="17150" y="18367"/>
                    </a:cubicBezTo>
                    <a:lnTo>
                      <a:pt x="17742" y="19073"/>
                    </a:lnTo>
                    <a:cubicBezTo>
                      <a:pt x="18223" y="18669"/>
                      <a:pt x="18668" y="18223"/>
                      <a:pt x="19073" y="17742"/>
                    </a:cubicBezTo>
                    <a:lnTo>
                      <a:pt x="18367" y="17150"/>
                    </a:lnTo>
                    <a:cubicBezTo>
                      <a:pt x="18736" y="16711"/>
                      <a:pt x="19068" y="16239"/>
                      <a:pt x="19357" y="15740"/>
                    </a:cubicBezTo>
                    <a:lnTo>
                      <a:pt x="20154" y="16201"/>
                    </a:lnTo>
                    <a:cubicBezTo>
                      <a:pt x="20467" y="15660"/>
                      <a:pt x="20735" y="15089"/>
                      <a:pt x="20951" y="14495"/>
                    </a:cubicBezTo>
                    <a:lnTo>
                      <a:pt x="20085" y="14179"/>
                    </a:lnTo>
                    <a:cubicBezTo>
                      <a:pt x="20280" y="13645"/>
                      <a:pt x="20430" y="13089"/>
                      <a:pt x="20530" y="12516"/>
                    </a:cubicBezTo>
                    <a:lnTo>
                      <a:pt x="21437" y="12676"/>
                    </a:lnTo>
                    <a:cubicBezTo>
                      <a:pt x="21544" y="12066"/>
                      <a:pt x="21600" y="11440"/>
                      <a:pt x="21600" y="10800"/>
                    </a:cubicBezTo>
                    <a:lnTo>
                      <a:pt x="21600" y="10800"/>
                    </a:lnTo>
                    <a:lnTo>
                      <a:pt x="20679" y="10800"/>
                    </a:lnTo>
                    <a:cubicBezTo>
                      <a:pt x="20679" y="10215"/>
                      <a:pt x="20628" y="9641"/>
                      <a:pt x="20530" y="9084"/>
                    </a:cubicBezTo>
                    <a:lnTo>
                      <a:pt x="21437" y="8924"/>
                    </a:lnTo>
                    <a:cubicBezTo>
                      <a:pt x="21327" y="8298"/>
                      <a:pt x="21164" y="7690"/>
                      <a:pt x="20951" y="7105"/>
                    </a:cubicBezTo>
                    <a:lnTo>
                      <a:pt x="20085" y="7420"/>
                    </a:lnTo>
                    <a:cubicBezTo>
                      <a:pt x="19887" y="6876"/>
                      <a:pt x="19643" y="6354"/>
                      <a:pt x="19357" y="5860"/>
                    </a:cubicBezTo>
                    <a:lnTo>
                      <a:pt x="20154" y="5399"/>
                    </a:lnTo>
                    <a:cubicBezTo>
                      <a:pt x="19838" y="4853"/>
                      <a:pt x="19476" y="4338"/>
                      <a:pt x="19073" y="3858"/>
                    </a:cubicBezTo>
                    <a:lnTo>
                      <a:pt x="18367" y="4450"/>
                    </a:lnTo>
                    <a:cubicBezTo>
                      <a:pt x="17998" y="4010"/>
                      <a:pt x="17590" y="3602"/>
                      <a:pt x="17150" y="3233"/>
                    </a:cubicBezTo>
                    <a:lnTo>
                      <a:pt x="17742" y="2527"/>
                    </a:lnTo>
                    <a:cubicBezTo>
                      <a:pt x="17262" y="2124"/>
                      <a:pt x="16746" y="1761"/>
                      <a:pt x="16201" y="1446"/>
                    </a:cubicBezTo>
                    <a:lnTo>
                      <a:pt x="15740" y="2244"/>
                    </a:lnTo>
                    <a:cubicBezTo>
                      <a:pt x="15245" y="1957"/>
                      <a:pt x="14724" y="1713"/>
                      <a:pt x="14180" y="1514"/>
                    </a:cubicBezTo>
                    <a:lnTo>
                      <a:pt x="14495" y="649"/>
                    </a:lnTo>
                    <a:cubicBezTo>
                      <a:pt x="13910" y="436"/>
                      <a:pt x="13302" y="272"/>
                      <a:pt x="12675" y="162"/>
                    </a:cubicBezTo>
                    <a:lnTo>
                      <a:pt x="12516" y="1070"/>
                    </a:lnTo>
                    <a:cubicBezTo>
                      <a:pt x="11958" y="972"/>
                      <a:pt x="11385" y="921"/>
                      <a:pt x="10800" y="921"/>
                    </a:cubicBezTo>
                    <a:lnTo>
                      <a:pt x="10800" y="0"/>
                    </a:lnTo>
                    <a:cubicBezTo>
                      <a:pt x="10160" y="0"/>
                      <a:pt x="9534" y="56"/>
                      <a:pt x="8924" y="162"/>
                    </a:cubicBezTo>
                    <a:cubicBezTo>
                      <a:pt x="8924" y="162"/>
                      <a:pt x="9084" y="1070"/>
                      <a:pt x="9084" y="1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şḻíḓé">
                <a:extLst>
                  <a:ext uri="{FF2B5EF4-FFF2-40B4-BE49-F238E27FC236}">
                    <a16:creationId xmlns:a16="http://schemas.microsoft.com/office/drawing/2014/main" xmlns="" id="{F73378DA-FE96-4D39-B16A-73DF9B16A330}"/>
                  </a:ext>
                </a:extLst>
              </p:cNvPr>
              <p:cNvSpPr/>
              <p:nvPr/>
            </p:nvSpPr>
            <p:spPr>
              <a:xfrm>
                <a:off x="6097523" y="3100057"/>
                <a:ext cx="536773" cy="536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îśļiḑè">
                <a:extLst>
                  <a:ext uri="{FF2B5EF4-FFF2-40B4-BE49-F238E27FC236}">
                    <a16:creationId xmlns:a16="http://schemas.microsoft.com/office/drawing/2014/main" xmlns="" id="{59C1CDF6-F18A-4CB2-BE86-3782D8068B77}"/>
                  </a:ext>
                </a:extLst>
              </p:cNvPr>
              <p:cNvSpPr/>
              <p:nvPr/>
            </p:nvSpPr>
            <p:spPr>
              <a:xfrm>
                <a:off x="6264737" y="3248164"/>
                <a:ext cx="212739" cy="212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6748" y="21600"/>
                      <a:pt x="21600" y="16748"/>
                      <a:pt x="21600" y="10800"/>
                    </a:cubicBezTo>
                    <a:cubicBezTo>
                      <a:pt x="21600" y="4852"/>
                      <a:pt x="16748" y="0"/>
                      <a:pt x="10799" y="0"/>
                    </a:cubicBezTo>
                    <a:cubicBezTo>
                      <a:pt x="4850" y="0"/>
                      <a:pt x="0" y="4852"/>
                      <a:pt x="0" y="10800"/>
                    </a:cubicBezTo>
                    <a:cubicBezTo>
                      <a:pt x="0" y="16748"/>
                      <a:pt x="4850" y="21600"/>
                      <a:pt x="1079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šľiḋê">
                <a:extLst>
                  <a:ext uri="{FF2B5EF4-FFF2-40B4-BE49-F238E27FC236}">
                    <a16:creationId xmlns:a16="http://schemas.microsoft.com/office/drawing/2014/main" xmlns="" id="{C2BAC7CD-A7B6-4B12-A8D0-3A76C4B57356}"/>
                  </a:ext>
                </a:extLst>
              </p:cNvPr>
              <p:cNvSpPr/>
              <p:nvPr/>
            </p:nvSpPr>
            <p:spPr>
              <a:xfrm>
                <a:off x="1381238" y="4916849"/>
                <a:ext cx="212739" cy="212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2" name="îšḻiďe">
                <a:extLst>
                  <a:ext uri="{FF2B5EF4-FFF2-40B4-BE49-F238E27FC236}">
                    <a16:creationId xmlns:a16="http://schemas.microsoft.com/office/drawing/2014/main" xmlns="" id="{8597D59F-8FCF-4E8E-A6DE-880C4805D2F6}"/>
                  </a:ext>
                </a:extLst>
              </p:cNvPr>
              <p:cNvGrpSpPr/>
              <p:nvPr/>
            </p:nvGrpSpPr>
            <p:grpSpPr>
              <a:xfrm>
                <a:off x="-2" y="4818108"/>
                <a:ext cx="4878227" cy="413500"/>
                <a:chOff x="-3542530" y="0"/>
                <a:chExt cx="8542149" cy="724073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52" name="ïşlîḋè">
                  <a:extLst>
                    <a:ext uri="{FF2B5EF4-FFF2-40B4-BE49-F238E27FC236}">
                      <a16:creationId xmlns:a16="http://schemas.microsoft.com/office/drawing/2014/main" xmlns="" id="{3B8961A1-88A4-4A20-9027-7D2AB5160EE8}"/>
                    </a:ext>
                  </a:extLst>
                </p:cNvPr>
                <p:cNvSpPr/>
                <p:nvPr/>
              </p:nvSpPr>
              <p:spPr>
                <a:xfrm>
                  <a:off x="4443638" y="172904"/>
                  <a:ext cx="372510" cy="372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2882" y="2882"/>
                      </a:moveTo>
                      <a:cubicBezTo>
                        <a:pt x="6726" y="-960"/>
                        <a:pt x="12954" y="-960"/>
                        <a:pt x="16797" y="2882"/>
                      </a:cubicBezTo>
                      <a:cubicBezTo>
                        <a:pt x="20640" y="6724"/>
                        <a:pt x="20640" y="12955"/>
                        <a:pt x="16797" y="16797"/>
                      </a:cubicBezTo>
                      <a:cubicBezTo>
                        <a:pt x="12954" y="20640"/>
                        <a:pt x="6726" y="20640"/>
                        <a:pt x="2882" y="16797"/>
                      </a:cubicBezTo>
                      <a:cubicBezTo>
                        <a:pt x="-960" y="12955"/>
                        <a:pt x="-960" y="6724"/>
                        <a:pt x="2882" y="2882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îsḻíḋê">
                  <a:extLst>
                    <a:ext uri="{FF2B5EF4-FFF2-40B4-BE49-F238E27FC236}">
                      <a16:creationId xmlns:a16="http://schemas.microsoft.com/office/drawing/2014/main" xmlns="" id="{7953D2CF-7B14-4589-BAEB-7C0B9481D929}"/>
                    </a:ext>
                  </a:extLst>
                </p:cNvPr>
                <p:cNvSpPr/>
                <p:nvPr/>
              </p:nvSpPr>
              <p:spPr>
                <a:xfrm>
                  <a:off x="-3542530" y="0"/>
                  <a:ext cx="8542149" cy="724073"/>
                </a:xfrm>
                <a:prstGeom prst="rect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sļïḋe">
                  <a:extLst>
                    <a:ext uri="{FF2B5EF4-FFF2-40B4-BE49-F238E27FC236}">
                      <a16:creationId xmlns:a16="http://schemas.microsoft.com/office/drawing/2014/main" xmlns="" id="{B11E414C-7F7F-4B66-8499-60EAAF36081E}"/>
                    </a:ext>
                  </a:extLst>
                </p:cNvPr>
                <p:cNvSpPr/>
                <p:nvPr/>
              </p:nvSpPr>
              <p:spPr>
                <a:xfrm>
                  <a:off x="4460928" y="172904"/>
                  <a:ext cx="372539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ïşľíde">
                  <a:extLst>
                    <a:ext uri="{FF2B5EF4-FFF2-40B4-BE49-F238E27FC236}">
                      <a16:creationId xmlns:a16="http://schemas.microsoft.com/office/drawing/2014/main" xmlns="" id="{2749B70A-79CE-46C4-ACED-67B70FAFD2C4}"/>
                    </a:ext>
                  </a:extLst>
                </p:cNvPr>
                <p:cNvSpPr/>
                <p:nvPr/>
              </p:nvSpPr>
              <p:spPr>
                <a:xfrm>
                  <a:off x="3838473" y="172904"/>
                  <a:ext cx="372522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0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šļîḍê">
                  <a:extLst>
                    <a:ext uri="{FF2B5EF4-FFF2-40B4-BE49-F238E27FC236}">
                      <a16:creationId xmlns:a16="http://schemas.microsoft.com/office/drawing/2014/main" xmlns="" id="{B20DE5FF-5BD5-44B8-AA6D-49F80F64FB23}"/>
                    </a:ext>
                  </a:extLst>
                </p:cNvPr>
                <p:cNvSpPr/>
                <p:nvPr/>
              </p:nvSpPr>
              <p:spPr>
                <a:xfrm>
                  <a:off x="3233309" y="172904"/>
                  <a:ext cx="372538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ṩľiḋé">
                  <a:extLst>
                    <a:ext uri="{FF2B5EF4-FFF2-40B4-BE49-F238E27FC236}">
                      <a16:creationId xmlns:a16="http://schemas.microsoft.com/office/drawing/2014/main" xmlns="" id="{A92BF6B6-621B-45A1-9AF6-38371034B4DB}"/>
                    </a:ext>
                  </a:extLst>
                </p:cNvPr>
                <p:cNvSpPr/>
                <p:nvPr/>
              </p:nvSpPr>
              <p:spPr>
                <a:xfrm>
                  <a:off x="2628144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1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1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1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išḷíďé">
                  <a:extLst>
                    <a:ext uri="{FF2B5EF4-FFF2-40B4-BE49-F238E27FC236}">
                      <a16:creationId xmlns:a16="http://schemas.microsoft.com/office/drawing/2014/main" xmlns="" id="{1B8FC659-A90B-4E37-9CF2-2F253F3804D9}"/>
                    </a:ext>
                  </a:extLst>
                </p:cNvPr>
                <p:cNvSpPr/>
                <p:nvPr/>
              </p:nvSpPr>
              <p:spPr>
                <a:xfrm>
                  <a:off x="2005689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ï$ḻïḍè">
                  <a:extLst>
                    <a:ext uri="{FF2B5EF4-FFF2-40B4-BE49-F238E27FC236}">
                      <a16:creationId xmlns:a16="http://schemas.microsoft.com/office/drawing/2014/main" xmlns="" id="{F70B104E-A7D1-476C-9FC5-1AEE813F26AF}"/>
                    </a:ext>
                  </a:extLst>
                </p:cNvPr>
                <p:cNvSpPr/>
                <p:nvPr/>
              </p:nvSpPr>
              <p:spPr>
                <a:xfrm>
                  <a:off x="1400524" y="172904"/>
                  <a:ext cx="372538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ïşļídè">
                  <a:extLst>
                    <a:ext uri="{FF2B5EF4-FFF2-40B4-BE49-F238E27FC236}">
                      <a16:creationId xmlns:a16="http://schemas.microsoft.com/office/drawing/2014/main" xmlns="" id="{A320FB88-EA8F-4CDE-A131-55D128D83387}"/>
                    </a:ext>
                  </a:extLst>
                </p:cNvPr>
                <p:cNvSpPr/>
                <p:nvPr/>
              </p:nvSpPr>
              <p:spPr>
                <a:xfrm>
                  <a:off x="795359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1" y="21600"/>
                      </a:moveTo>
                      <a:cubicBezTo>
                        <a:pt x="16750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50" y="0"/>
                        <a:pt x="10801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1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ṥḷiḍè">
                  <a:extLst>
                    <a:ext uri="{FF2B5EF4-FFF2-40B4-BE49-F238E27FC236}">
                      <a16:creationId xmlns:a16="http://schemas.microsoft.com/office/drawing/2014/main" xmlns="" id="{1453614C-D4F9-4450-A5ED-333106F4C088}"/>
                    </a:ext>
                  </a:extLst>
                </p:cNvPr>
                <p:cNvSpPr/>
                <p:nvPr/>
              </p:nvSpPr>
              <p:spPr>
                <a:xfrm>
                  <a:off x="172904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ïSḷiḍê">
                  <a:extLst>
                    <a:ext uri="{FF2B5EF4-FFF2-40B4-BE49-F238E27FC236}">
                      <a16:creationId xmlns:a16="http://schemas.microsoft.com/office/drawing/2014/main" xmlns="" id="{133FE9E3-00C2-4DC7-9EFF-174D111FD0A3}"/>
                    </a:ext>
                  </a:extLst>
                </p:cNvPr>
                <p:cNvSpPr/>
                <p:nvPr/>
              </p:nvSpPr>
              <p:spPr>
                <a:xfrm>
                  <a:off x="293937" y="311227"/>
                  <a:ext cx="4400143" cy="98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357" y="0"/>
                      </a:moveTo>
                      <a:lnTo>
                        <a:pt x="243" y="0"/>
                      </a:lnTo>
                      <a:cubicBezTo>
                        <a:pt x="109" y="0"/>
                        <a:pt x="0" y="4865"/>
                        <a:pt x="0" y="10800"/>
                      </a:cubicBezTo>
                      <a:lnTo>
                        <a:pt x="0" y="10800"/>
                      </a:lnTo>
                      <a:cubicBezTo>
                        <a:pt x="0" y="16735"/>
                        <a:pt x="109" y="21600"/>
                        <a:pt x="243" y="21600"/>
                      </a:cubicBezTo>
                      <a:lnTo>
                        <a:pt x="21357" y="21600"/>
                      </a:lnTo>
                      <a:cubicBezTo>
                        <a:pt x="21491" y="21600"/>
                        <a:pt x="21600" y="16743"/>
                        <a:pt x="21600" y="10800"/>
                      </a:cubicBezTo>
                      <a:lnTo>
                        <a:pt x="21600" y="10800"/>
                      </a:lnTo>
                      <a:cubicBezTo>
                        <a:pt x="21600" y="4857"/>
                        <a:pt x="21491" y="0"/>
                        <a:pt x="21357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3" name="íṩḻiḓè">
                <a:extLst>
                  <a:ext uri="{FF2B5EF4-FFF2-40B4-BE49-F238E27FC236}">
                    <a16:creationId xmlns:a16="http://schemas.microsoft.com/office/drawing/2014/main" xmlns="" id="{EA8B8481-E013-4ECC-B1F3-7B0B9E749700}"/>
                  </a:ext>
                </a:extLst>
              </p:cNvPr>
              <p:cNvSpPr/>
              <p:nvPr/>
            </p:nvSpPr>
            <p:spPr>
              <a:xfrm>
                <a:off x="1144256" y="3198745"/>
                <a:ext cx="1238403" cy="2036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ṥ1îḑê">
                <a:extLst>
                  <a:ext uri="{FF2B5EF4-FFF2-40B4-BE49-F238E27FC236}">
                    <a16:creationId xmlns:a16="http://schemas.microsoft.com/office/drawing/2014/main" xmlns="" id="{417BF879-F805-4C4B-BE64-D1E0BB69FABC}"/>
                  </a:ext>
                </a:extLst>
              </p:cNvPr>
              <p:cNvSpPr/>
              <p:nvPr/>
            </p:nvSpPr>
            <p:spPr>
              <a:xfrm>
                <a:off x="1321991" y="3376480"/>
                <a:ext cx="188647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iṩľiḓè">
                <a:extLst>
                  <a:ext uri="{FF2B5EF4-FFF2-40B4-BE49-F238E27FC236}">
                    <a16:creationId xmlns:a16="http://schemas.microsoft.com/office/drawing/2014/main" xmlns="" id="{27EE8801-524E-4A6A-8EDB-718E0F339633}"/>
                  </a:ext>
                </a:extLst>
              </p:cNvPr>
              <p:cNvSpPr/>
              <p:nvPr/>
            </p:nvSpPr>
            <p:spPr>
              <a:xfrm>
                <a:off x="1677460" y="3376480"/>
                <a:ext cx="188652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iṥľiḓé">
                <a:extLst>
                  <a:ext uri="{FF2B5EF4-FFF2-40B4-BE49-F238E27FC236}">
                    <a16:creationId xmlns:a16="http://schemas.microsoft.com/office/drawing/2014/main" xmlns="" id="{8E7E82B9-0BB7-4009-8781-8EEDEE63D452}"/>
                  </a:ext>
                </a:extLst>
              </p:cNvPr>
              <p:cNvSpPr/>
              <p:nvPr/>
            </p:nvSpPr>
            <p:spPr>
              <a:xfrm>
                <a:off x="2023056" y="3376480"/>
                <a:ext cx="188651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šľíḑê">
                <a:extLst>
                  <a:ext uri="{FF2B5EF4-FFF2-40B4-BE49-F238E27FC236}">
                    <a16:creationId xmlns:a16="http://schemas.microsoft.com/office/drawing/2014/main" xmlns="" id="{BC24F2A9-7CD7-40C0-88C9-5D70F6D55D53}"/>
                  </a:ext>
                </a:extLst>
              </p:cNvPr>
              <p:cNvSpPr/>
              <p:nvPr/>
            </p:nvSpPr>
            <p:spPr>
              <a:xfrm>
                <a:off x="4333608" y="2774156"/>
                <a:ext cx="1522047" cy="15220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5" y="0"/>
                    </a:moveTo>
                    <a:lnTo>
                      <a:pt x="0" y="10785"/>
                    </a:lnTo>
                    <a:lnTo>
                      <a:pt x="10816" y="21600"/>
                    </a:lnTo>
                    <a:lnTo>
                      <a:pt x="21600" y="10816"/>
                    </a:lnTo>
                    <a:cubicBezTo>
                      <a:pt x="21600" y="10816"/>
                      <a:pt x="10785" y="0"/>
                      <a:pt x="1078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ṧḷiḍe">
                <a:extLst>
                  <a:ext uri="{FF2B5EF4-FFF2-40B4-BE49-F238E27FC236}">
                    <a16:creationId xmlns:a16="http://schemas.microsoft.com/office/drawing/2014/main" xmlns="" id="{0E18EB3B-8BEA-4459-A61E-2BC2C8888223}"/>
                  </a:ext>
                </a:extLst>
              </p:cNvPr>
              <p:cNvSpPr/>
              <p:nvPr/>
            </p:nvSpPr>
            <p:spPr>
              <a:xfrm>
                <a:off x="4649581" y="3090129"/>
                <a:ext cx="902300" cy="902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56" y="0"/>
                    </a:moveTo>
                    <a:lnTo>
                      <a:pt x="0" y="3356"/>
                    </a:lnTo>
                    <a:lnTo>
                      <a:pt x="18244" y="21600"/>
                    </a:lnTo>
                    <a:lnTo>
                      <a:pt x="21600" y="18244"/>
                    </a:lnTo>
                    <a:cubicBezTo>
                      <a:pt x="21600" y="18244"/>
                      <a:pt x="3356" y="0"/>
                      <a:pt x="335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ṧ1idé">
                <a:extLst>
                  <a:ext uri="{FF2B5EF4-FFF2-40B4-BE49-F238E27FC236}">
                    <a16:creationId xmlns:a16="http://schemas.microsoft.com/office/drawing/2014/main" xmlns="" id="{EA902A4A-8BCC-4D22-9442-D70885981AEB}"/>
                  </a:ext>
                </a:extLst>
              </p:cNvPr>
              <p:cNvSpPr/>
              <p:nvPr/>
            </p:nvSpPr>
            <p:spPr>
              <a:xfrm>
                <a:off x="4205807" y="4576248"/>
                <a:ext cx="897229" cy="897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84" y="1070"/>
                    </a:moveTo>
                    <a:cubicBezTo>
                      <a:pt x="8511" y="1170"/>
                      <a:pt x="7955" y="1320"/>
                      <a:pt x="7420" y="1515"/>
                    </a:cubicBezTo>
                    <a:lnTo>
                      <a:pt x="7105" y="649"/>
                    </a:lnTo>
                    <a:cubicBezTo>
                      <a:pt x="6510" y="865"/>
                      <a:pt x="5940" y="1133"/>
                      <a:pt x="5399" y="1446"/>
                    </a:cubicBezTo>
                    <a:lnTo>
                      <a:pt x="5860" y="2243"/>
                    </a:lnTo>
                    <a:cubicBezTo>
                      <a:pt x="5361" y="2532"/>
                      <a:pt x="4889" y="2864"/>
                      <a:pt x="4450" y="3233"/>
                    </a:cubicBezTo>
                    <a:lnTo>
                      <a:pt x="3858" y="2527"/>
                    </a:lnTo>
                    <a:cubicBezTo>
                      <a:pt x="3377" y="2931"/>
                      <a:pt x="2931" y="3377"/>
                      <a:pt x="2527" y="3858"/>
                    </a:cubicBezTo>
                    <a:lnTo>
                      <a:pt x="3233" y="4450"/>
                    </a:lnTo>
                    <a:cubicBezTo>
                      <a:pt x="2864" y="4889"/>
                      <a:pt x="2532" y="5361"/>
                      <a:pt x="2243" y="5860"/>
                    </a:cubicBezTo>
                    <a:lnTo>
                      <a:pt x="1446" y="5399"/>
                    </a:lnTo>
                    <a:cubicBezTo>
                      <a:pt x="1133" y="5940"/>
                      <a:pt x="865" y="6510"/>
                      <a:pt x="649" y="7105"/>
                    </a:cubicBezTo>
                    <a:lnTo>
                      <a:pt x="1515" y="7420"/>
                    </a:lnTo>
                    <a:cubicBezTo>
                      <a:pt x="1320" y="7955"/>
                      <a:pt x="1170" y="8511"/>
                      <a:pt x="1070" y="9084"/>
                    </a:cubicBezTo>
                    <a:lnTo>
                      <a:pt x="162" y="8925"/>
                    </a:lnTo>
                    <a:cubicBezTo>
                      <a:pt x="56" y="9534"/>
                      <a:pt x="0" y="10160"/>
                      <a:pt x="0" y="10800"/>
                    </a:cubicBezTo>
                    <a:lnTo>
                      <a:pt x="0" y="10800"/>
                    </a:lnTo>
                    <a:lnTo>
                      <a:pt x="921" y="10800"/>
                    </a:lnTo>
                    <a:cubicBezTo>
                      <a:pt x="921" y="11385"/>
                      <a:pt x="972" y="11959"/>
                      <a:pt x="1070" y="12516"/>
                    </a:cubicBezTo>
                    <a:lnTo>
                      <a:pt x="162" y="12676"/>
                    </a:lnTo>
                    <a:cubicBezTo>
                      <a:pt x="273" y="13302"/>
                      <a:pt x="436" y="13910"/>
                      <a:pt x="649" y="14495"/>
                    </a:cubicBezTo>
                    <a:lnTo>
                      <a:pt x="1514" y="14180"/>
                    </a:lnTo>
                    <a:cubicBezTo>
                      <a:pt x="1713" y="14724"/>
                      <a:pt x="1957" y="15246"/>
                      <a:pt x="2243" y="15740"/>
                    </a:cubicBezTo>
                    <a:lnTo>
                      <a:pt x="1446" y="16201"/>
                    </a:lnTo>
                    <a:cubicBezTo>
                      <a:pt x="1761" y="16747"/>
                      <a:pt x="2124" y="17262"/>
                      <a:pt x="2527" y="17742"/>
                    </a:cubicBezTo>
                    <a:lnTo>
                      <a:pt x="3233" y="17150"/>
                    </a:lnTo>
                    <a:cubicBezTo>
                      <a:pt x="3602" y="17590"/>
                      <a:pt x="4010" y="17998"/>
                      <a:pt x="4450" y="18367"/>
                    </a:cubicBezTo>
                    <a:lnTo>
                      <a:pt x="3858" y="19073"/>
                    </a:lnTo>
                    <a:cubicBezTo>
                      <a:pt x="4338" y="19476"/>
                      <a:pt x="4854" y="19839"/>
                      <a:pt x="5399" y="20155"/>
                    </a:cubicBezTo>
                    <a:lnTo>
                      <a:pt x="5860" y="19357"/>
                    </a:lnTo>
                    <a:cubicBezTo>
                      <a:pt x="6355" y="19643"/>
                      <a:pt x="6876" y="19887"/>
                      <a:pt x="7420" y="20085"/>
                    </a:cubicBezTo>
                    <a:lnTo>
                      <a:pt x="7105" y="20951"/>
                    </a:lnTo>
                    <a:cubicBezTo>
                      <a:pt x="7690" y="21164"/>
                      <a:pt x="8298" y="21328"/>
                      <a:pt x="8924" y="21437"/>
                    </a:cubicBezTo>
                    <a:lnTo>
                      <a:pt x="9084" y="20530"/>
                    </a:lnTo>
                    <a:cubicBezTo>
                      <a:pt x="9642" y="20628"/>
                      <a:pt x="10215" y="20679"/>
                      <a:pt x="10800" y="20679"/>
                    </a:cubicBezTo>
                    <a:lnTo>
                      <a:pt x="10800" y="21600"/>
                    </a:lnTo>
                    <a:cubicBezTo>
                      <a:pt x="11440" y="21600"/>
                      <a:pt x="12066" y="21544"/>
                      <a:pt x="12676" y="21437"/>
                    </a:cubicBezTo>
                    <a:lnTo>
                      <a:pt x="12515" y="20530"/>
                    </a:lnTo>
                    <a:cubicBezTo>
                      <a:pt x="13089" y="20430"/>
                      <a:pt x="13645" y="20280"/>
                      <a:pt x="14179" y="20085"/>
                    </a:cubicBezTo>
                    <a:lnTo>
                      <a:pt x="14495" y="20951"/>
                    </a:lnTo>
                    <a:cubicBezTo>
                      <a:pt x="15089" y="20735"/>
                      <a:pt x="15660" y="20467"/>
                      <a:pt x="16201" y="20155"/>
                    </a:cubicBezTo>
                    <a:lnTo>
                      <a:pt x="15740" y="19357"/>
                    </a:lnTo>
                    <a:cubicBezTo>
                      <a:pt x="16239" y="19068"/>
                      <a:pt x="16711" y="18736"/>
                      <a:pt x="17150" y="18368"/>
                    </a:cubicBezTo>
                    <a:lnTo>
                      <a:pt x="17742" y="19073"/>
                    </a:lnTo>
                    <a:cubicBezTo>
                      <a:pt x="18223" y="18669"/>
                      <a:pt x="18669" y="18223"/>
                      <a:pt x="19073" y="17742"/>
                    </a:cubicBezTo>
                    <a:lnTo>
                      <a:pt x="18367" y="17150"/>
                    </a:lnTo>
                    <a:cubicBezTo>
                      <a:pt x="18736" y="16711"/>
                      <a:pt x="19067" y="16239"/>
                      <a:pt x="19356" y="15740"/>
                    </a:cubicBezTo>
                    <a:lnTo>
                      <a:pt x="20154" y="16201"/>
                    </a:lnTo>
                    <a:cubicBezTo>
                      <a:pt x="20467" y="15660"/>
                      <a:pt x="20735" y="15090"/>
                      <a:pt x="20951" y="14495"/>
                    </a:cubicBezTo>
                    <a:lnTo>
                      <a:pt x="20085" y="14180"/>
                    </a:lnTo>
                    <a:cubicBezTo>
                      <a:pt x="20280" y="13645"/>
                      <a:pt x="20430" y="13089"/>
                      <a:pt x="20530" y="12516"/>
                    </a:cubicBezTo>
                    <a:lnTo>
                      <a:pt x="21437" y="12676"/>
                    </a:lnTo>
                    <a:cubicBezTo>
                      <a:pt x="21544" y="12067"/>
                      <a:pt x="21600" y="11440"/>
                      <a:pt x="21600" y="10800"/>
                    </a:cubicBezTo>
                    <a:lnTo>
                      <a:pt x="21600" y="10800"/>
                    </a:lnTo>
                    <a:lnTo>
                      <a:pt x="20679" y="10800"/>
                    </a:lnTo>
                    <a:cubicBezTo>
                      <a:pt x="20679" y="10215"/>
                      <a:pt x="20628" y="9641"/>
                      <a:pt x="20530" y="9084"/>
                    </a:cubicBezTo>
                    <a:lnTo>
                      <a:pt x="21437" y="8925"/>
                    </a:lnTo>
                    <a:cubicBezTo>
                      <a:pt x="21327" y="8298"/>
                      <a:pt x="21164" y="7690"/>
                      <a:pt x="20951" y="7105"/>
                    </a:cubicBezTo>
                    <a:lnTo>
                      <a:pt x="20085" y="7420"/>
                    </a:lnTo>
                    <a:cubicBezTo>
                      <a:pt x="19887" y="6876"/>
                      <a:pt x="19643" y="6355"/>
                      <a:pt x="19356" y="5860"/>
                    </a:cubicBezTo>
                    <a:lnTo>
                      <a:pt x="20154" y="5399"/>
                    </a:lnTo>
                    <a:cubicBezTo>
                      <a:pt x="19839" y="4853"/>
                      <a:pt x="19476" y="4338"/>
                      <a:pt x="19073" y="3858"/>
                    </a:cubicBezTo>
                    <a:lnTo>
                      <a:pt x="18367" y="4450"/>
                    </a:lnTo>
                    <a:cubicBezTo>
                      <a:pt x="17998" y="4010"/>
                      <a:pt x="17590" y="3602"/>
                      <a:pt x="17150" y="3233"/>
                    </a:cubicBezTo>
                    <a:lnTo>
                      <a:pt x="17742" y="2527"/>
                    </a:lnTo>
                    <a:cubicBezTo>
                      <a:pt x="17262" y="2124"/>
                      <a:pt x="16746" y="1762"/>
                      <a:pt x="16201" y="1446"/>
                    </a:cubicBezTo>
                    <a:lnTo>
                      <a:pt x="15740" y="2243"/>
                    </a:lnTo>
                    <a:cubicBezTo>
                      <a:pt x="15245" y="1957"/>
                      <a:pt x="14724" y="1713"/>
                      <a:pt x="14179" y="1515"/>
                    </a:cubicBezTo>
                    <a:lnTo>
                      <a:pt x="14495" y="649"/>
                    </a:lnTo>
                    <a:cubicBezTo>
                      <a:pt x="13910" y="436"/>
                      <a:pt x="13302" y="273"/>
                      <a:pt x="12676" y="163"/>
                    </a:cubicBezTo>
                    <a:lnTo>
                      <a:pt x="12515" y="1070"/>
                    </a:lnTo>
                    <a:cubicBezTo>
                      <a:pt x="11958" y="972"/>
                      <a:pt x="11385" y="921"/>
                      <a:pt x="10800" y="921"/>
                    </a:cubicBezTo>
                    <a:lnTo>
                      <a:pt x="10800" y="0"/>
                    </a:lnTo>
                    <a:cubicBezTo>
                      <a:pt x="10160" y="0"/>
                      <a:pt x="9534" y="56"/>
                      <a:pt x="8924" y="163"/>
                    </a:cubicBezTo>
                    <a:cubicBezTo>
                      <a:pt x="8924" y="163"/>
                      <a:pt x="9084" y="1070"/>
                      <a:pt x="9084" y="1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iṧḻïḋê">
                <a:extLst>
                  <a:ext uri="{FF2B5EF4-FFF2-40B4-BE49-F238E27FC236}">
                    <a16:creationId xmlns:a16="http://schemas.microsoft.com/office/drawing/2014/main" xmlns="" id="{23CC1CB6-DAD0-42CC-AE2F-69AED51DDAE3}"/>
                  </a:ext>
                </a:extLst>
              </p:cNvPr>
              <p:cNvSpPr/>
              <p:nvPr/>
            </p:nvSpPr>
            <p:spPr>
              <a:xfrm>
                <a:off x="4383542" y="4763857"/>
                <a:ext cx="536783" cy="536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ŝlíḓê">
                <a:extLst>
                  <a:ext uri="{FF2B5EF4-FFF2-40B4-BE49-F238E27FC236}">
                    <a16:creationId xmlns:a16="http://schemas.microsoft.com/office/drawing/2014/main" xmlns="" id="{08BE11B0-FFDF-4B35-9548-E2A982D1EC77}"/>
                  </a:ext>
                </a:extLst>
              </p:cNvPr>
              <p:cNvSpPr/>
              <p:nvPr/>
            </p:nvSpPr>
            <p:spPr>
              <a:xfrm>
                <a:off x="4551402" y="4921844"/>
                <a:ext cx="21274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8" y="21600"/>
                      <a:pt x="21600" y="16748"/>
                      <a:pt x="21600" y="10800"/>
                    </a:cubicBezTo>
                    <a:cubicBezTo>
                      <a:pt x="21600" y="4851"/>
                      <a:pt x="16748" y="0"/>
                      <a:pt x="10800" y="0"/>
                    </a:cubicBezTo>
                    <a:cubicBezTo>
                      <a:pt x="4852" y="0"/>
                      <a:pt x="0" y="4851"/>
                      <a:pt x="0" y="10800"/>
                    </a:cubicBezTo>
                    <a:cubicBezTo>
                      <a:pt x="0" y="16748"/>
                      <a:pt x="485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ïŝlidê">
              <a:extLst>
                <a:ext uri="{FF2B5EF4-FFF2-40B4-BE49-F238E27FC236}">
                  <a16:creationId xmlns:a16="http://schemas.microsoft.com/office/drawing/2014/main" xmlns="" id="{1417CC31-D097-43A9-8293-03E91BE5CD85}"/>
                </a:ext>
              </a:extLst>
            </p:cNvPr>
            <p:cNvGrpSpPr/>
            <p:nvPr/>
          </p:nvGrpSpPr>
          <p:grpSpPr>
            <a:xfrm>
              <a:off x="6729846" y="4072884"/>
              <a:ext cx="4745018" cy="700515"/>
              <a:chOff x="6729846" y="3935367"/>
              <a:chExt cx="4745018" cy="700515"/>
            </a:xfrm>
          </p:grpSpPr>
          <p:sp>
            <p:nvSpPr>
              <p:cNvPr id="14" name="í$ḷiḋê">
                <a:extLst>
                  <a:ext uri="{FF2B5EF4-FFF2-40B4-BE49-F238E27FC236}">
                    <a16:creationId xmlns:a16="http://schemas.microsoft.com/office/drawing/2014/main" xmlns="" id="{E890820D-C125-4F69-B7A8-958F7EBEB545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5" name="ïS1íḓê">
                <a:extLst>
                  <a:ext uri="{FF2B5EF4-FFF2-40B4-BE49-F238E27FC236}">
                    <a16:creationId xmlns:a16="http://schemas.microsoft.com/office/drawing/2014/main" xmlns="" id="{53EE5C20-F824-4F24-A724-8DCB37C31E75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8" name="íŝlïḋè">
              <a:extLst>
                <a:ext uri="{FF2B5EF4-FFF2-40B4-BE49-F238E27FC236}">
                  <a16:creationId xmlns:a16="http://schemas.microsoft.com/office/drawing/2014/main" xmlns="" id="{69DA6DA3-D763-4CD3-8DE4-A66924071541}"/>
                </a:ext>
              </a:extLst>
            </p:cNvPr>
            <p:cNvGrpSpPr/>
            <p:nvPr/>
          </p:nvGrpSpPr>
          <p:grpSpPr>
            <a:xfrm>
              <a:off x="6729846" y="4688139"/>
              <a:ext cx="4745018" cy="700515"/>
              <a:chOff x="6729846" y="3935367"/>
              <a:chExt cx="4745018" cy="700515"/>
            </a:xfrm>
          </p:grpSpPr>
          <p:sp>
            <p:nvSpPr>
              <p:cNvPr id="12" name="işḻíḍê">
                <a:extLst>
                  <a:ext uri="{FF2B5EF4-FFF2-40B4-BE49-F238E27FC236}">
                    <a16:creationId xmlns:a16="http://schemas.microsoft.com/office/drawing/2014/main" xmlns="" id="{73BD2BB7-83C8-4291-AC11-AC6FB7C6719C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3" name="íşľïďê">
                <a:extLst>
                  <a:ext uri="{FF2B5EF4-FFF2-40B4-BE49-F238E27FC236}">
                    <a16:creationId xmlns:a16="http://schemas.microsoft.com/office/drawing/2014/main" xmlns="" id="{7F5A1C77-6FB8-4891-9D70-010946DC515D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9" name="iṩḻiḓè">
              <a:extLst>
                <a:ext uri="{FF2B5EF4-FFF2-40B4-BE49-F238E27FC236}">
                  <a16:creationId xmlns:a16="http://schemas.microsoft.com/office/drawing/2014/main" xmlns="" id="{35584712-C3A2-4719-943E-6A193BB6645D}"/>
                </a:ext>
              </a:extLst>
            </p:cNvPr>
            <p:cNvGrpSpPr/>
            <p:nvPr/>
          </p:nvGrpSpPr>
          <p:grpSpPr>
            <a:xfrm>
              <a:off x="6729846" y="5303394"/>
              <a:ext cx="4745018" cy="700515"/>
              <a:chOff x="6729846" y="3935367"/>
              <a:chExt cx="4745018" cy="700515"/>
            </a:xfrm>
          </p:grpSpPr>
          <p:sp>
            <p:nvSpPr>
              <p:cNvPr id="10" name="ïṧḷíḋê">
                <a:extLst>
                  <a:ext uri="{FF2B5EF4-FFF2-40B4-BE49-F238E27FC236}">
                    <a16:creationId xmlns:a16="http://schemas.microsoft.com/office/drawing/2014/main" xmlns="" id="{228F5A14-A684-4B91-9A5B-EAA3E1C39C5F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1" name="îṥḻïḑe">
                <a:extLst>
                  <a:ext uri="{FF2B5EF4-FFF2-40B4-BE49-F238E27FC236}">
                    <a16:creationId xmlns:a16="http://schemas.microsoft.com/office/drawing/2014/main" xmlns="" id="{35A10548-6A53-46A9-88C7-0D757E5C06FE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16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04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xmlns="" id="{D778A66F-83CA-4889-B23D-4054FC379A5A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xmlns="" id="{F893E9E6-D30E-4EFF-904E-2AFA825B149B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xmlns="" id="{CC8DC40C-5B35-4C0A-9541-8FE8445532A3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2758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16395" y="3805283"/>
            <a:ext cx="6137137" cy="839809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zh-CN" altLang="en-US" sz="4000" b="0" dirty="0"/>
              <a:t>简约</a:t>
            </a:r>
            <a:r>
              <a:rPr lang="zh-CN" altLang="en-US" sz="4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商务</a:t>
            </a:r>
            <a:r>
              <a:rPr lang="zh-CN" altLang="en-US" sz="4900" dirty="0"/>
              <a:t> 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en-US" altLang="zh-CN" sz="4000" dirty="0"/>
              <a:t>           </a:t>
            </a:r>
            <a:r>
              <a:rPr lang="zh-CN" altLang="en-US" sz="4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工作</a:t>
            </a:r>
            <a:r>
              <a:rPr lang="zh-CN" altLang="en-US" sz="4000" b="0" dirty="0"/>
              <a:t>汇报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en-US" altLang="zh-CN" sz="53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PPT</a:t>
            </a:r>
            <a:r>
              <a:rPr lang="zh-CN" altLang="en-US" sz="3100" b="0" dirty="0"/>
              <a:t>主题模板 </a:t>
            </a:r>
            <a:endParaRPr lang="zh-CN" altLang="en-US" b="0" dirty="0"/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BUSINESS REPORT</a:t>
            </a:r>
            <a:endParaRPr lang="zh-CN" altLang="en-US" sz="1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ribbon-forming-a-circle_27357">
            <a:extLst>
              <a:ext uri="{FF2B5EF4-FFF2-40B4-BE49-F238E27FC236}">
                <a16:creationId xmlns:a16="http://schemas.microsoft.com/office/drawing/2014/main" xmlns="" id="{2921B34B-41A4-4418-825A-45E34F1A81C6}"/>
              </a:ext>
            </a:extLst>
          </p:cNvPr>
          <p:cNvSpPr>
            <a:spLocks noChangeAspect="1"/>
          </p:cNvSpPr>
          <p:nvPr/>
        </p:nvSpPr>
        <p:spPr bwMode="auto">
          <a:xfrm>
            <a:off x="1742088" y="3061346"/>
            <a:ext cx="1896382" cy="888253"/>
          </a:xfrm>
          <a:custGeom>
            <a:avLst/>
            <a:gdLst>
              <a:gd name="connsiteX0" fmla="*/ 232095 w 607286"/>
              <a:gd name="connsiteY0" fmla="*/ 27156 h 284449"/>
              <a:gd name="connsiteX1" fmla="*/ 290267 w 607286"/>
              <a:gd name="connsiteY1" fmla="*/ 60563 h 284449"/>
              <a:gd name="connsiteX2" fmla="*/ 310488 w 607286"/>
              <a:gd name="connsiteY2" fmla="*/ 180809 h 284449"/>
              <a:gd name="connsiteX3" fmla="*/ 20221 w 607286"/>
              <a:gd name="connsiteY3" fmla="*/ 284449 h 284449"/>
              <a:gd name="connsiteX4" fmla="*/ 35136 w 607286"/>
              <a:gd name="connsiteY4" fmla="*/ 209725 h 284449"/>
              <a:gd name="connsiteX5" fmla="*/ 0 w 607286"/>
              <a:gd name="connsiteY5" fmla="*/ 172506 h 284449"/>
              <a:gd name="connsiteX6" fmla="*/ 232095 w 607286"/>
              <a:gd name="connsiteY6" fmla="*/ 27156 h 284449"/>
              <a:gd name="connsiteX7" fmla="*/ 594811 w 607286"/>
              <a:gd name="connsiteY7" fmla="*/ 0 h 284449"/>
              <a:gd name="connsiteX8" fmla="*/ 581476 w 607286"/>
              <a:gd name="connsiteY8" fmla="*/ 97774 h 284449"/>
              <a:gd name="connsiteX9" fmla="*/ 607286 w 607286"/>
              <a:gd name="connsiteY9" fmla="*/ 121823 h 284449"/>
              <a:gd name="connsiteX10" fmla="*/ 329260 w 607286"/>
              <a:gd name="connsiteY10" fmla="*/ 229045 h 284449"/>
              <a:gd name="connsiteX11" fmla="*/ 306748 w 607286"/>
              <a:gd name="connsiteY11" fmla="*/ 109226 h 284449"/>
              <a:gd name="connsiteX12" fmla="*/ 594811 w 607286"/>
              <a:gd name="connsiteY12" fmla="*/ 0 h 2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7286" h="284449">
                <a:moveTo>
                  <a:pt x="232095" y="27156"/>
                </a:moveTo>
                <a:cubicBezTo>
                  <a:pt x="275675" y="28963"/>
                  <a:pt x="290267" y="60563"/>
                  <a:pt x="290267" y="60563"/>
                </a:cubicBezTo>
                <a:lnTo>
                  <a:pt x="310488" y="180809"/>
                </a:lnTo>
                <a:cubicBezTo>
                  <a:pt x="262301" y="37802"/>
                  <a:pt x="20221" y="284449"/>
                  <a:pt x="20221" y="284449"/>
                </a:cubicBezTo>
                <a:lnTo>
                  <a:pt x="35136" y="209725"/>
                </a:lnTo>
                <a:lnTo>
                  <a:pt x="0" y="172506"/>
                </a:lnTo>
                <a:cubicBezTo>
                  <a:pt x="115949" y="53334"/>
                  <a:pt x="188516" y="25348"/>
                  <a:pt x="232095" y="27156"/>
                </a:cubicBezTo>
                <a:close/>
                <a:moveTo>
                  <a:pt x="594811" y="0"/>
                </a:moveTo>
                <a:lnTo>
                  <a:pt x="581476" y="97774"/>
                </a:lnTo>
                <a:lnTo>
                  <a:pt x="607286" y="121823"/>
                </a:lnTo>
                <a:cubicBezTo>
                  <a:pt x="380018" y="364611"/>
                  <a:pt x="329260" y="229045"/>
                  <a:pt x="329260" y="229045"/>
                </a:cubicBezTo>
                <a:lnTo>
                  <a:pt x="306748" y="109226"/>
                </a:lnTo>
                <a:cubicBezTo>
                  <a:pt x="357650" y="251234"/>
                  <a:pt x="594811" y="0"/>
                  <a:pt x="5948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ribbon-forming-a-circle_27357">
            <a:extLst>
              <a:ext uri="{FF2B5EF4-FFF2-40B4-BE49-F238E27FC236}">
                <a16:creationId xmlns:a16="http://schemas.microsoft.com/office/drawing/2014/main" xmlns="" id="{D226C293-CE67-470C-BB20-5136D9AE741E}"/>
              </a:ext>
            </a:extLst>
          </p:cNvPr>
          <p:cNvSpPr>
            <a:spLocks noChangeAspect="1"/>
          </p:cNvSpPr>
          <p:nvPr/>
        </p:nvSpPr>
        <p:spPr bwMode="auto">
          <a:xfrm>
            <a:off x="8249103" y="3074745"/>
            <a:ext cx="1896382" cy="888253"/>
          </a:xfrm>
          <a:custGeom>
            <a:avLst/>
            <a:gdLst>
              <a:gd name="connsiteX0" fmla="*/ 232095 w 607286"/>
              <a:gd name="connsiteY0" fmla="*/ 27156 h 284449"/>
              <a:gd name="connsiteX1" fmla="*/ 290267 w 607286"/>
              <a:gd name="connsiteY1" fmla="*/ 60563 h 284449"/>
              <a:gd name="connsiteX2" fmla="*/ 310488 w 607286"/>
              <a:gd name="connsiteY2" fmla="*/ 180809 h 284449"/>
              <a:gd name="connsiteX3" fmla="*/ 20221 w 607286"/>
              <a:gd name="connsiteY3" fmla="*/ 284449 h 284449"/>
              <a:gd name="connsiteX4" fmla="*/ 35136 w 607286"/>
              <a:gd name="connsiteY4" fmla="*/ 209725 h 284449"/>
              <a:gd name="connsiteX5" fmla="*/ 0 w 607286"/>
              <a:gd name="connsiteY5" fmla="*/ 172506 h 284449"/>
              <a:gd name="connsiteX6" fmla="*/ 232095 w 607286"/>
              <a:gd name="connsiteY6" fmla="*/ 27156 h 284449"/>
              <a:gd name="connsiteX7" fmla="*/ 594811 w 607286"/>
              <a:gd name="connsiteY7" fmla="*/ 0 h 284449"/>
              <a:gd name="connsiteX8" fmla="*/ 581476 w 607286"/>
              <a:gd name="connsiteY8" fmla="*/ 97774 h 284449"/>
              <a:gd name="connsiteX9" fmla="*/ 607286 w 607286"/>
              <a:gd name="connsiteY9" fmla="*/ 121823 h 284449"/>
              <a:gd name="connsiteX10" fmla="*/ 329260 w 607286"/>
              <a:gd name="connsiteY10" fmla="*/ 229045 h 284449"/>
              <a:gd name="connsiteX11" fmla="*/ 306748 w 607286"/>
              <a:gd name="connsiteY11" fmla="*/ 109226 h 284449"/>
              <a:gd name="connsiteX12" fmla="*/ 594811 w 607286"/>
              <a:gd name="connsiteY12" fmla="*/ 0 h 2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7286" h="284449">
                <a:moveTo>
                  <a:pt x="232095" y="27156"/>
                </a:moveTo>
                <a:cubicBezTo>
                  <a:pt x="275675" y="28963"/>
                  <a:pt x="290267" y="60563"/>
                  <a:pt x="290267" y="60563"/>
                </a:cubicBezTo>
                <a:lnTo>
                  <a:pt x="310488" y="180809"/>
                </a:lnTo>
                <a:cubicBezTo>
                  <a:pt x="262301" y="37802"/>
                  <a:pt x="20221" y="284449"/>
                  <a:pt x="20221" y="284449"/>
                </a:cubicBezTo>
                <a:lnTo>
                  <a:pt x="35136" y="209725"/>
                </a:lnTo>
                <a:lnTo>
                  <a:pt x="0" y="172506"/>
                </a:lnTo>
                <a:cubicBezTo>
                  <a:pt x="115949" y="53334"/>
                  <a:pt x="188516" y="25348"/>
                  <a:pt x="232095" y="27156"/>
                </a:cubicBezTo>
                <a:close/>
                <a:moveTo>
                  <a:pt x="594811" y="0"/>
                </a:moveTo>
                <a:lnTo>
                  <a:pt x="581476" y="97774"/>
                </a:lnTo>
                <a:lnTo>
                  <a:pt x="607286" y="121823"/>
                </a:lnTo>
                <a:cubicBezTo>
                  <a:pt x="380018" y="364611"/>
                  <a:pt x="329260" y="229045"/>
                  <a:pt x="329260" y="229045"/>
                </a:cubicBezTo>
                <a:lnTo>
                  <a:pt x="306748" y="109226"/>
                </a:lnTo>
                <a:cubicBezTo>
                  <a:pt x="357650" y="251234"/>
                  <a:pt x="594811" y="0"/>
                  <a:pt x="5948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D921A8-7954-4EBE-923A-86462CB9E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259df881-8cc8-46be-80f7-ab3769919d2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5137C064-6037-468C-B3F6-D11CE2DEB51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790714"/>
            <a:ext cx="11472862" cy="2991693"/>
            <a:chOff x="719138" y="1790714"/>
            <a:chExt cx="11472862" cy="2991693"/>
          </a:xfrm>
        </p:grpSpPr>
        <p:sp>
          <p:nvSpPr>
            <p:cNvPr id="6" name="iślîdê">
              <a:extLst>
                <a:ext uri="{FF2B5EF4-FFF2-40B4-BE49-F238E27FC236}">
                  <a16:creationId xmlns:a16="http://schemas.microsoft.com/office/drawing/2014/main" xmlns="" id="{8D843DA6-C68A-4617-A540-F1F8CB867515}"/>
                </a:ext>
              </a:extLst>
            </p:cNvPr>
            <p:cNvSpPr/>
            <p:nvPr/>
          </p:nvSpPr>
          <p:spPr>
            <a:xfrm>
              <a:off x="3684034" y="2132108"/>
              <a:ext cx="7788829" cy="13474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7" name="iṧľiḓê">
              <a:extLst>
                <a:ext uri="{FF2B5EF4-FFF2-40B4-BE49-F238E27FC236}">
                  <a16:creationId xmlns:a16="http://schemas.microsoft.com/office/drawing/2014/main" xmlns="" id="{1D8C7824-564C-4576-AED4-FE16F8B3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1790714"/>
              <a:ext cx="2619563" cy="2963449"/>
            </a:xfrm>
            <a:custGeom>
              <a:avLst/>
              <a:gdLst>
                <a:gd name="T0" fmla="*/ 411 w 417"/>
                <a:gd name="T1" fmla="*/ 400 h 472"/>
                <a:gd name="T2" fmla="*/ 80 w 417"/>
                <a:gd name="T3" fmla="*/ 400 h 472"/>
                <a:gd name="T4" fmla="*/ 65 w 417"/>
                <a:gd name="T5" fmla="*/ 408 h 472"/>
                <a:gd name="T6" fmla="*/ 417 w 417"/>
                <a:gd name="T7" fmla="*/ 408 h 472"/>
                <a:gd name="T8" fmla="*/ 146 w 417"/>
                <a:gd name="T9" fmla="*/ 363 h 472"/>
                <a:gd name="T10" fmla="*/ 250 w 417"/>
                <a:gd name="T11" fmla="*/ 438 h 472"/>
                <a:gd name="T12" fmla="*/ 364 w 417"/>
                <a:gd name="T13" fmla="*/ 368 h 472"/>
                <a:gd name="T14" fmla="*/ 252 w 417"/>
                <a:gd name="T15" fmla="*/ 428 h 472"/>
                <a:gd name="T16" fmla="*/ 146 w 417"/>
                <a:gd name="T17" fmla="*/ 363 h 472"/>
                <a:gd name="T18" fmla="*/ 77 w 417"/>
                <a:gd name="T19" fmla="*/ 299 h 472"/>
                <a:gd name="T20" fmla="*/ 42 w 417"/>
                <a:gd name="T21" fmla="*/ 253 h 472"/>
                <a:gd name="T22" fmla="*/ 90 w 417"/>
                <a:gd name="T23" fmla="*/ 242 h 472"/>
                <a:gd name="T24" fmla="*/ 250 w 417"/>
                <a:gd name="T25" fmla="*/ 403 h 472"/>
                <a:gd name="T26" fmla="*/ 410 w 417"/>
                <a:gd name="T27" fmla="*/ 207 h 472"/>
                <a:gd name="T28" fmla="*/ 410 w 417"/>
                <a:gd name="T29" fmla="*/ 205 h 472"/>
                <a:gd name="T30" fmla="*/ 323 w 417"/>
                <a:gd name="T31" fmla="*/ 157 h 472"/>
                <a:gd name="T32" fmla="*/ 378 w 417"/>
                <a:gd name="T33" fmla="*/ 221 h 472"/>
                <a:gd name="T34" fmla="*/ 122 w 417"/>
                <a:gd name="T35" fmla="*/ 221 h 472"/>
                <a:gd name="T36" fmla="*/ 178 w 417"/>
                <a:gd name="T37" fmla="*/ 157 h 472"/>
                <a:gd name="T38" fmla="*/ 91 w 417"/>
                <a:gd name="T39" fmla="*/ 205 h 472"/>
                <a:gd name="T40" fmla="*/ 91 w 417"/>
                <a:gd name="T41" fmla="*/ 207 h 472"/>
                <a:gd name="T42" fmla="*/ 91 w 417"/>
                <a:gd name="T43" fmla="*/ 209 h 472"/>
                <a:gd name="T44" fmla="*/ 14 w 417"/>
                <a:gd name="T45" fmla="*/ 247 h 472"/>
                <a:gd name="T46" fmla="*/ 83 w 417"/>
                <a:gd name="T47" fmla="*/ 291 h 472"/>
                <a:gd name="T48" fmla="*/ 407 w 417"/>
                <a:gd name="T49" fmla="*/ 218 h 472"/>
                <a:gd name="T50" fmla="*/ 117 w 417"/>
                <a:gd name="T51" fmla="*/ 296 h 472"/>
                <a:gd name="T52" fmla="*/ 250 w 417"/>
                <a:gd name="T53" fmla="*/ 263 h 472"/>
                <a:gd name="T54" fmla="*/ 220 w 417"/>
                <a:gd name="T55" fmla="*/ 164 h 472"/>
                <a:gd name="T56" fmla="*/ 237 w 417"/>
                <a:gd name="T57" fmla="*/ 101 h 472"/>
                <a:gd name="T58" fmla="*/ 228 w 417"/>
                <a:gd name="T59" fmla="*/ 30 h 472"/>
                <a:gd name="T60" fmla="*/ 212 w 417"/>
                <a:gd name="T61" fmla="*/ 104 h 472"/>
                <a:gd name="T62" fmla="*/ 269 w 417"/>
                <a:gd name="T63" fmla="*/ 107 h 472"/>
                <a:gd name="T64" fmla="*/ 276 w 417"/>
                <a:gd name="T65" fmla="*/ 123 h 472"/>
                <a:gd name="T66" fmla="*/ 248 w 417"/>
                <a:gd name="T67" fmla="*/ 40 h 472"/>
                <a:gd name="T68" fmla="*/ 238 w 417"/>
                <a:gd name="T69" fmla="*/ 28 h 472"/>
                <a:gd name="T70" fmla="*/ 269 w 417"/>
                <a:gd name="T71" fmla="*/ 1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7" h="472">
                  <a:moveTo>
                    <a:pt x="406" y="385"/>
                  </a:moveTo>
                  <a:cubicBezTo>
                    <a:pt x="409" y="390"/>
                    <a:pt x="411" y="395"/>
                    <a:pt x="411" y="400"/>
                  </a:cubicBezTo>
                  <a:cubicBezTo>
                    <a:pt x="411" y="435"/>
                    <a:pt x="337" y="462"/>
                    <a:pt x="245" y="462"/>
                  </a:cubicBezTo>
                  <a:cubicBezTo>
                    <a:pt x="154" y="462"/>
                    <a:pt x="80" y="435"/>
                    <a:pt x="80" y="400"/>
                  </a:cubicBezTo>
                  <a:cubicBezTo>
                    <a:pt x="80" y="387"/>
                    <a:pt x="91" y="375"/>
                    <a:pt x="109" y="365"/>
                  </a:cubicBezTo>
                  <a:cubicBezTo>
                    <a:pt x="81" y="377"/>
                    <a:pt x="65" y="391"/>
                    <a:pt x="65" y="408"/>
                  </a:cubicBezTo>
                  <a:cubicBezTo>
                    <a:pt x="65" y="443"/>
                    <a:pt x="144" y="472"/>
                    <a:pt x="241" y="472"/>
                  </a:cubicBezTo>
                  <a:cubicBezTo>
                    <a:pt x="338" y="472"/>
                    <a:pt x="417" y="443"/>
                    <a:pt x="417" y="408"/>
                  </a:cubicBezTo>
                  <a:cubicBezTo>
                    <a:pt x="417" y="400"/>
                    <a:pt x="413" y="392"/>
                    <a:pt x="406" y="385"/>
                  </a:cubicBezTo>
                  <a:close/>
                  <a:moveTo>
                    <a:pt x="146" y="363"/>
                  </a:moveTo>
                  <a:cubicBezTo>
                    <a:pt x="129" y="371"/>
                    <a:pt x="118" y="381"/>
                    <a:pt x="118" y="392"/>
                  </a:cubicBezTo>
                  <a:cubicBezTo>
                    <a:pt x="118" y="418"/>
                    <a:pt x="177" y="438"/>
                    <a:pt x="250" y="438"/>
                  </a:cubicBezTo>
                  <a:cubicBezTo>
                    <a:pt x="324" y="438"/>
                    <a:pt x="383" y="418"/>
                    <a:pt x="383" y="392"/>
                  </a:cubicBezTo>
                  <a:cubicBezTo>
                    <a:pt x="383" y="383"/>
                    <a:pt x="376" y="375"/>
                    <a:pt x="364" y="368"/>
                  </a:cubicBezTo>
                  <a:cubicBezTo>
                    <a:pt x="370" y="373"/>
                    <a:pt x="374" y="379"/>
                    <a:pt x="374" y="385"/>
                  </a:cubicBezTo>
                  <a:cubicBezTo>
                    <a:pt x="374" y="409"/>
                    <a:pt x="319" y="428"/>
                    <a:pt x="252" y="428"/>
                  </a:cubicBezTo>
                  <a:cubicBezTo>
                    <a:pt x="184" y="428"/>
                    <a:pt x="129" y="409"/>
                    <a:pt x="129" y="385"/>
                  </a:cubicBezTo>
                  <a:cubicBezTo>
                    <a:pt x="129" y="377"/>
                    <a:pt x="135" y="370"/>
                    <a:pt x="146" y="363"/>
                  </a:cubicBezTo>
                  <a:close/>
                  <a:moveTo>
                    <a:pt x="83" y="291"/>
                  </a:moveTo>
                  <a:cubicBezTo>
                    <a:pt x="85" y="297"/>
                    <a:pt x="77" y="299"/>
                    <a:pt x="77" y="299"/>
                  </a:cubicBezTo>
                  <a:cubicBezTo>
                    <a:pt x="87" y="309"/>
                    <a:pt x="99" y="301"/>
                    <a:pt x="92" y="285"/>
                  </a:cubicBezTo>
                  <a:cubicBezTo>
                    <a:pt x="84" y="268"/>
                    <a:pt x="59" y="264"/>
                    <a:pt x="42" y="253"/>
                  </a:cubicBezTo>
                  <a:cubicBezTo>
                    <a:pt x="25" y="241"/>
                    <a:pt x="31" y="207"/>
                    <a:pt x="49" y="205"/>
                  </a:cubicBezTo>
                  <a:cubicBezTo>
                    <a:pt x="70" y="202"/>
                    <a:pt x="84" y="223"/>
                    <a:pt x="90" y="242"/>
                  </a:cubicBezTo>
                  <a:cubicBezTo>
                    <a:pt x="93" y="249"/>
                    <a:pt x="96" y="259"/>
                    <a:pt x="99" y="268"/>
                  </a:cubicBezTo>
                  <a:cubicBezTo>
                    <a:pt x="120" y="346"/>
                    <a:pt x="180" y="403"/>
                    <a:pt x="250" y="403"/>
                  </a:cubicBezTo>
                  <a:cubicBezTo>
                    <a:pt x="338" y="403"/>
                    <a:pt x="408" y="316"/>
                    <a:pt x="410" y="208"/>
                  </a:cubicBezTo>
                  <a:cubicBezTo>
                    <a:pt x="410" y="208"/>
                    <a:pt x="410" y="208"/>
                    <a:pt x="410" y="207"/>
                  </a:cubicBezTo>
                  <a:cubicBezTo>
                    <a:pt x="410" y="207"/>
                    <a:pt x="410" y="207"/>
                    <a:pt x="410" y="207"/>
                  </a:cubicBezTo>
                  <a:cubicBezTo>
                    <a:pt x="410" y="206"/>
                    <a:pt x="410" y="205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07" y="184"/>
                    <a:pt x="372" y="166"/>
                    <a:pt x="323" y="157"/>
                  </a:cubicBezTo>
                  <a:cubicBezTo>
                    <a:pt x="364" y="166"/>
                    <a:pt x="392" y="182"/>
                    <a:pt x="392" y="199"/>
                  </a:cubicBezTo>
                  <a:cubicBezTo>
                    <a:pt x="392" y="207"/>
                    <a:pt x="387" y="214"/>
                    <a:pt x="378" y="221"/>
                  </a:cubicBezTo>
                  <a:cubicBezTo>
                    <a:pt x="377" y="202"/>
                    <a:pt x="320" y="187"/>
                    <a:pt x="250" y="187"/>
                  </a:cubicBezTo>
                  <a:cubicBezTo>
                    <a:pt x="181" y="187"/>
                    <a:pt x="124" y="202"/>
                    <a:pt x="122" y="221"/>
                  </a:cubicBezTo>
                  <a:cubicBezTo>
                    <a:pt x="114" y="214"/>
                    <a:pt x="109" y="207"/>
                    <a:pt x="109" y="199"/>
                  </a:cubicBezTo>
                  <a:cubicBezTo>
                    <a:pt x="109" y="182"/>
                    <a:pt x="136" y="166"/>
                    <a:pt x="178" y="157"/>
                  </a:cubicBezTo>
                  <a:cubicBezTo>
                    <a:pt x="128" y="166"/>
                    <a:pt x="94" y="184"/>
                    <a:pt x="91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1" y="205"/>
                    <a:pt x="91" y="206"/>
                    <a:pt x="91" y="207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1" y="208"/>
                    <a:pt x="91" y="209"/>
                    <a:pt x="91" y="209"/>
                  </a:cubicBezTo>
                  <a:cubicBezTo>
                    <a:pt x="77" y="186"/>
                    <a:pt x="52" y="179"/>
                    <a:pt x="35" y="186"/>
                  </a:cubicBezTo>
                  <a:cubicBezTo>
                    <a:pt x="16" y="194"/>
                    <a:pt x="0" y="222"/>
                    <a:pt x="14" y="247"/>
                  </a:cubicBezTo>
                  <a:cubicBezTo>
                    <a:pt x="28" y="272"/>
                    <a:pt x="55" y="280"/>
                    <a:pt x="61" y="281"/>
                  </a:cubicBezTo>
                  <a:cubicBezTo>
                    <a:pt x="67" y="282"/>
                    <a:pt x="81" y="285"/>
                    <a:pt x="83" y="291"/>
                  </a:cubicBezTo>
                  <a:close/>
                  <a:moveTo>
                    <a:pt x="250" y="263"/>
                  </a:moveTo>
                  <a:cubicBezTo>
                    <a:pt x="328" y="263"/>
                    <a:pt x="393" y="244"/>
                    <a:pt x="407" y="218"/>
                  </a:cubicBezTo>
                  <a:cubicBezTo>
                    <a:pt x="401" y="307"/>
                    <a:pt x="333" y="377"/>
                    <a:pt x="250" y="377"/>
                  </a:cubicBezTo>
                  <a:cubicBezTo>
                    <a:pt x="194" y="377"/>
                    <a:pt x="144" y="345"/>
                    <a:pt x="117" y="296"/>
                  </a:cubicBezTo>
                  <a:cubicBezTo>
                    <a:pt x="104" y="274"/>
                    <a:pt x="106" y="249"/>
                    <a:pt x="97" y="223"/>
                  </a:cubicBezTo>
                  <a:cubicBezTo>
                    <a:pt x="116" y="246"/>
                    <a:pt x="178" y="263"/>
                    <a:pt x="250" y="263"/>
                  </a:cubicBezTo>
                  <a:close/>
                  <a:moveTo>
                    <a:pt x="229" y="136"/>
                  </a:moveTo>
                  <a:cubicBezTo>
                    <a:pt x="233" y="152"/>
                    <a:pt x="220" y="164"/>
                    <a:pt x="220" y="164"/>
                  </a:cubicBezTo>
                  <a:cubicBezTo>
                    <a:pt x="227" y="164"/>
                    <a:pt x="238" y="162"/>
                    <a:pt x="243" y="147"/>
                  </a:cubicBezTo>
                  <a:cubicBezTo>
                    <a:pt x="249" y="132"/>
                    <a:pt x="244" y="113"/>
                    <a:pt x="237" y="101"/>
                  </a:cubicBezTo>
                  <a:cubicBezTo>
                    <a:pt x="230" y="89"/>
                    <a:pt x="221" y="83"/>
                    <a:pt x="216" y="69"/>
                  </a:cubicBezTo>
                  <a:cubicBezTo>
                    <a:pt x="210" y="54"/>
                    <a:pt x="228" y="30"/>
                    <a:pt x="228" y="30"/>
                  </a:cubicBezTo>
                  <a:cubicBezTo>
                    <a:pt x="221" y="30"/>
                    <a:pt x="201" y="42"/>
                    <a:pt x="197" y="62"/>
                  </a:cubicBezTo>
                  <a:cubicBezTo>
                    <a:pt x="194" y="82"/>
                    <a:pt x="207" y="98"/>
                    <a:pt x="212" y="104"/>
                  </a:cubicBezTo>
                  <a:cubicBezTo>
                    <a:pt x="216" y="110"/>
                    <a:pt x="225" y="121"/>
                    <a:pt x="229" y="136"/>
                  </a:cubicBezTo>
                  <a:close/>
                  <a:moveTo>
                    <a:pt x="269" y="107"/>
                  </a:moveTo>
                  <a:cubicBezTo>
                    <a:pt x="272" y="124"/>
                    <a:pt x="257" y="135"/>
                    <a:pt x="257" y="135"/>
                  </a:cubicBezTo>
                  <a:cubicBezTo>
                    <a:pt x="257" y="135"/>
                    <a:pt x="269" y="134"/>
                    <a:pt x="276" y="123"/>
                  </a:cubicBezTo>
                  <a:cubicBezTo>
                    <a:pt x="285" y="107"/>
                    <a:pt x="279" y="88"/>
                    <a:pt x="271" y="76"/>
                  </a:cubicBezTo>
                  <a:cubicBezTo>
                    <a:pt x="263" y="64"/>
                    <a:pt x="253" y="57"/>
                    <a:pt x="248" y="40"/>
                  </a:cubicBezTo>
                  <a:cubicBezTo>
                    <a:pt x="242" y="23"/>
                    <a:pt x="265" y="0"/>
                    <a:pt x="265" y="0"/>
                  </a:cubicBezTo>
                  <a:cubicBezTo>
                    <a:pt x="265" y="0"/>
                    <a:pt x="242" y="10"/>
                    <a:pt x="238" y="28"/>
                  </a:cubicBezTo>
                  <a:cubicBezTo>
                    <a:pt x="234" y="47"/>
                    <a:pt x="243" y="59"/>
                    <a:pt x="248" y="67"/>
                  </a:cubicBezTo>
                  <a:cubicBezTo>
                    <a:pt x="253" y="74"/>
                    <a:pt x="266" y="89"/>
                    <a:pt x="269" y="10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işḻîḋe">
              <a:extLst>
                <a:ext uri="{FF2B5EF4-FFF2-40B4-BE49-F238E27FC236}">
                  <a16:creationId xmlns:a16="http://schemas.microsoft.com/office/drawing/2014/main" xmlns="" id="{C6A70BDD-4776-4F60-A28C-4B5C67E7CB50}"/>
                </a:ext>
              </a:extLst>
            </p:cNvPr>
            <p:cNvSpPr/>
            <p:nvPr/>
          </p:nvSpPr>
          <p:spPr>
            <a:xfrm>
              <a:off x="4403171" y="3073345"/>
              <a:ext cx="7788829" cy="398188"/>
            </a:xfrm>
            <a:prstGeom prst="rect">
              <a:avLst/>
            </a:prstGeom>
            <a:solidFill>
              <a:schemeClr val="tx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1200" b="1"/>
                <a:t>                  请在形状中填充图片</a:t>
              </a:r>
            </a:p>
          </p:txBody>
        </p:sp>
        <p:sp>
          <p:nvSpPr>
            <p:cNvPr id="9" name="iṥḷídè">
              <a:extLst>
                <a:ext uri="{FF2B5EF4-FFF2-40B4-BE49-F238E27FC236}">
                  <a16:creationId xmlns:a16="http://schemas.microsoft.com/office/drawing/2014/main" xmlns="" id="{D0DFC18E-5783-448D-9D21-84DB3545EDBB}"/>
                </a:ext>
              </a:extLst>
            </p:cNvPr>
            <p:cNvSpPr txBox="1"/>
            <p:nvPr/>
          </p:nvSpPr>
          <p:spPr>
            <a:xfrm>
              <a:off x="5159896" y="3794188"/>
              <a:ext cx="5033739" cy="988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/>
                <a:t>1.</a:t>
              </a:r>
              <a:r>
                <a:rPr lang="zh-CN" altLang="en-US" sz="1000"/>
                <a:t>单击要填充的形状；</a:t>
              </a:r>
              <a:r>
                <a:rPr lang="en-US" altLang="zh-CN" sz="1000"/>
                <a:t>2.</a:t>
              </a:r>
              <a:r>
                <a:rPr lang="zh-CN" altLang="en-US" sz="1000"/>
                <a:t>在“格式”选项卡上的“形状样式”组中，单击“形状填充”旁边的箭头，然后单击「图片或纹理填充」。 </a:t>
              </a:r>
              <a:r>
                <a:rPr lang="en-US" altLang="zh-CN" sz="1000"/>
                <a:t>3.</a:t>
              </a:r>
              <a:r>
                <a:rPr lang="zh-CN" altLang="en-US" sz="1000"/>
                <a:t>找到包含需要使用的图片的文件夹，单击该图片，然后单击“插入”。</a:t>
              </a:r>
              <a:r>
                <a:rPr lang="en-US" altLang="zh-CN" sz="1000"/>
                <a:t>4.</a:t>
              </a:r>
              <a:r>
                <a:rPr lang="zh-CN" altLang="en-US" sz="1000"/>
                <a:t>使用图片工具“裁剪”下拉菜单中的「填充」可对图片进行调整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720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5E2EE33-4B7E-443B-BD4B-8A37F17B1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620ff17-84c5-46a1-bc59-5047f67d49e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51B081B-16F0-475C-BE3C-FEF59436075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162152"/>
            <a:ext cx="10753724" cy="4913510"/>
            <a:chOff x="719138" y="1162152"/>
            <a:chExt cx="10753724" cy="4913510"/>
          </a:xfrm>
        </p:grpSpPr>
        <p:sp>
          <p:nvSpPr>
            <p:cNvPr id="6" name="ïsľïde">
              <a:extLst>
                <a:ext uri="{FF2B5EF4-FFF2-40B4-BE49-F238E27FC236}">
                  <a16:creationId xmlns:a16="http://schemas.microsoft.com/office/drawing/2014/main" xmlns="" id="{7134C810-928B-4FD2-A015-C6EEADA9E2FD}"/>
                </a:ext>
              </a:extLst>
            </p:cNvPr>
            <p:cNvSpPr/>
            <p:nvPr/>
          </p:nvSpPr>
          <p:spPr>
            <a:xfrm>
              <a:off x="719138" y="1358079"/>
              <a:ext cx="10753724" cy="2128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îṡļîḋê">
              <a:extLst>
                <a:ext uri="{FF2B5EF4-FFF2-40B4-BE49-F238E27FC236}">
                  <a16:creationId xmlns:a16="http://schemas.microsoft.com/office/drawing/2014/main" xmlns="" id="{A9C8C78F-9F96-4E89-AD65-A2BEFABA2FCD}"/>
                </a:ext>
              </a:extLst>
            </p:cNvPr>
            <p:cNvGrpSpPr/>
            <p:nvPr/>
          </p:nvGrpSpPr>
          <p:grpSpPr>
            <a:xfrm>
              <a:off x="1515585" y="1543002"/>
              <a:ext cx="3146144" cy="482424"/>
              <a:chOff x="762000" y="590550"/>
              <a:chExt cx="2590800" cy="397349"/>
            </a:xfrm>
          </p:grpSpPr>
          <p:cxnSp>
            <p:nvCxnSpPr>
              <p:cNvPr id="64" name="Straight Connector 4">
                <a:extLst>
                  <a:ext uri="{FF2B5EF4-FFF2-40B4-BE49-F238E27FC236}">
                    <a16:creationId xmlns:a16="http://schemas.microsoft.com/office/drawing/2014/main" xmlns="" id="{7DE188D7-B926-49EC-91C7-0F9EE0389EFF}"/>
                  </a:ext>
                </a:extLst>
              </p:cNvPr>
              <p:cNvCxnSpPr/>
              <p:nvPr/>
            </p:nvCxnSpPr>
            <p:spPr>
              <a:xfrm>
                <a:off x="771525" y="895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îṣļiḑé">
                <a:extLst>
                  <a:ext uri="{FF2B5EF4-FFF2-40B4-BE49-F238E27FC236}">
                    <a16:creationId xmlns:a16="http://schemas.microsoft.com/office/drawing/2014/main" xmlns="" id="{2CADE927-E1D3-4663-B342-58A2727ACC3E}"/>
                  </a:ext>
                </a:extLst>
              </p:cNvPr>
              <p:cNvSpPr/>
              <p:nvPr/>
            </p:nvSpPr>
            <p:spPr>
              <a:xfrm flipV="1">
                <a:off x="762000" y="819150"/>
                <a:ext cx="16002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š1íde">
                <a:extLst>
                  <a:ext uri="{FF2B5EF4-FFF2-40B4-BE49-F238E27FC236}">
                    <a16:creationId xmlns:a16="http://schemas.microsoft.com/office/drawing/2014/main" xmlns="" id="{F1EBB544-5454-44F5-A1B4-21F7B0251F69}"/>
                  </a:ext>
                </a:extLst>
              </p:cNvPr>
              <p:cNvSpPr/>
              <p:nvPr/>
            </p:nvSpPr>
            <p:spPr>
              <a:xfrm>
                <a:off x="2819400" y="7429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70%</a:t>
                </a:r>
              </a:p>
            </p:txBody>
          </p:sp>
          <p:sp>
            <p:nvSpPr>
              <p:cNvPr id="67" name="iṡľíďe">
                <a:extLst>
                  <a:ext uri="{FF2B5EF4-FFF2-40B4-BE49-F238E27FC236}">
                    <a16:creationId xmlns:a16="http://schemas.microsoft.com/office/drawing/2014/main" xmlns="" id="{4D4A11FD-2024-4DC3-AC96-E3A69D2116C4}"/>
                  </a:ext>
                </a:extLst>
              </p:cNvPr>
              <p:cNvSpPr/>
              <p:nvPr/>
            </p:nvSpPr>
            <p:spPr>
              <a:xfrm>
                <a:off x="762000" y="590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îṡľíďè">
              <a:extLst>
                <a:ext uri="{FF2B5EF4-FFF2-40B4-BE49-F238E27FC236}">
                  <a16:creationId xmlns:a16="http://schemas.microsoft.com/office/drawing/2014/main" xmlns="" id="{DA9AFC51-B9D1-45A6-B703-30E3AFD183E9}"/>
                </a:ext>
              </a:extLst>
            </p:cNvPr>
            <p:cNvGrpSpPr/>
            <p:nvPr/>
          </p:nvGrpSpPr>
          <p:grpSpPr>
            <a:xfrm>
              <a:off x="1515585" y="2098111"/>
              <a:ext cx="3146144" cy="482424"/>
              <a:chOff x="762000" y="971550"/>
              <a:chExt cx="2590800" cy="397349"/>
            </a:xfrm>
          </p:grpSpPr>
          <p:cxnSp>
            <p:nvCxnSpPr>
              <p:cNvPr id="60" name="Straight Connector 9">
                <a:extLst>
                  <a:ext uri="{FF2B5EF4-FFF2-40B4-BE49-F238E27FC236}">
                    <a16:creationId xmlns:a16="http://schemas.microsoft.com/office/drawing/2014/main" xmlns="" id="{EC2DE2A0-ABB3-4C69-85A7-0F6FD6BC2676}"/>
                  </a:ext>
                </a:extLst>
              </p:cNvPr>
              <p:cNvCxnSpPr/>
              <p:nvPr/>
            </p:nvCxnSpPr>
            <p:spPr>
              <a:xfrm>
                <a:off x="771525" y="1276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îşḷïḍê">
                <a:extLst>
                  <a:ext uri="{FF2B5EF4-FFF2-40B4-BE49-F238E27FC236}">
                    <a16:creationId xmlns:a16="http://schemas.microsoft.com/office/drawing/2014/main" xmlns="" id="{20160101-B128-4B98-89FD-B94D66367351}"/>
                  </a:ext>
                </a:extLst>
              </p:cNvPr>
              <p:cNvSpPr/>
              <p:nvPr/>
            </p:nvSpPr>
            <p:spPr>
              <a:xfrm flipV="1">
                <a:off x="762000" y="1200150"/>
                <a:ext cx="17526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ïṡlidè">
                <a:extLst>
                  <a:ext uri="{FF2B5EF4-FFF2-40B4-BE49-F238E27FC236}">
                    <a16:creationId xmlns:a16="http://schemas.microsoft.com/office/drawing/2014/main" xmlns="" id="{ECEA210E-5199-4ADC-8A1A-4708639AEDFF}"/>
                  </a:ext>
                </a:extLst>
              </p:cNvPr>
              <p:cNvSpPr/>
              <p:nvPr/>
            </p:nvSpPr>
            <p:spPr>
              <a:xfrm>
                <a:off x="2819400" y="11239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80%</a:t>
                </a:r>
              </a:p>
            </p:txBody>
          </p:sp>
          <p:sp>
            <p:nvSpPr>
              <p:cNvPr id="63" name="îṧľiḓè">
                <a:extLst>
                  <a:ext uri="{FF2B5EF4-FFF2-40B4-BE49-F238E27FC236}">
                    <a16:creationId xmlns:a16="http://schemas.microsoft.com/office/drawing/2014/main" xmlns="" id="{C9239130-38A9-46E6-8B0C-0D74594BB0B4}"/>
                  </a:ext>
                </a:extLst>
              </p:cNvPr>
              <p:cNvSpPr/>
              <p:nvPr/>
            </p:nvSpPr>
            <p:spPr>
              <a:xfrm>
                <a:off x="762000" y="971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iś1ïdè">
              <a:extLst>
                <a:ext uri="{FF2B5EF4-FFF2-40B4-BE49-F238E27FC236}">
                  <a16:creationId xmlns:a16="http://schemas.microsoft.com/office/drawing/2014/main" xmlns="" id="{86462300-9330-45C2-A9D3-05444547EC3B}"/>
                </a:ext>
              </a:extLst>
            </p:cNvPr>
            <p:cNvGrpSpPr/>
            <p:nvPr/>
          </p:nvGrpSpPr>
          <p:grpSpPr>
            <a:xfrm>
              <a:off x="1515585" y="2653219"/>
              <a:ext cx="3146144" cy="482424"/>
              <a:chOff x="762000" y="1352550"/>
              <a:chExt cx="2590800" cy="397349"/>
            </a:xfrm>
          </p:grpSpPr>
          <p:cxnSp>
            <p:nvCxnSpPr>
              <p:cNvPr id="56" name="Straight Connector 14">
                <a:extLst>
                  <a:ext uri="{FF2B5EF4-FFF2-40B4-BE49-F238E27FC236}">
                    <a16:creationId xmlns:a16="http://schemas.microsoft.com/office/drawing/2014/main" xmlns="" id="{8F7D08E1-4AA0-419D-9B46-FAEF4EAF1E61}"/>
                  </a:ext>
                </a:extLst>
              </p:cNvPr>
              <p:cNvCxnSpPr/>
              <p:nvPr/>
            </p:nvCxnSpPr>
            <p:spPr>
              <a:xfrm>
                <a:off x="771525" y="1657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iṣ1ïďè">
                <a:extLst>
                  <a:ext uri="{FF2B5EF4-FFF2-40B4-BE49-F238E27FC236}">
                    <a16:creationId xmlns:a16="http://schemas.microsoft.com/office/drawing/2014/main" xmlns="" id="{33FBB4B1-DC3E-4519-81B1-E2537FB7ACF6}"/>
                  </a:ext>
                </a:extLst>
              </p:cNvPr>
              <p:cNvSpPr/>
              <p:nvPr/>
            </p:nvSpPr>
            <p:spPr>
              <a:xfrm flipV="1">
                <a:off x="762000" y="1581150"/>
                <a:ext cx="1295400" cy="152400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$ḻîdé">
                <a:extLst>
                  <a:ext uri="{FF2B5EF4-FFF2-40B4-BE49-F238E27FC236}">
                    <a16:creationId xmlns:a16="http://schemas.microsoft.com/office/drawing/2014/main" xmlns="" id="{F270D29D-7E09-41FB-B3E8-B038897D2CE6}"/>
                  </a:ext>
                </a:extLst>
              </p:cNvPr>
              <p:cNvSpPr/>
              <p:nvPr/>
            </p:nvSpPr>
            <p:spPr>
              <a:xfrm>
                <a:off x="2819400" y="1504950"/>
                <a:ext cx="533400" cy="24494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50%</a:t>
                </a:r>
              </a:p>
            </p:txBody>
          </p:sp>
          <p:sp>
            <p:nvSpPr>
              <p:cNvPr id="59" name="ïṣ1íde">
                <a:extLst>
                  <a:ext uri="{FF2B5EF4-FFF2-40B4-BE49-F238E27FC236}">
                    <a16:creationId xmlns:a16="http://schemas.microsoft.com/office/drawing/2014/main" xmlns="" id="{32E7A4FA-A6C5-4482-B655-BA1420F38441}"/>
                  </a:ext>
                </a:extLst>
              </p:cNvPr>
              <p:cNvSpPr/>
              <p:nvPr/>
            </p:nvSpPr>
            <p:spPr>
              <a:xfrm>
                <a:off x="762000" y="1352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íSḷïḍè">
              <a:extLst>
                <a:ext uri="{FF2B5EF4-FFF2-40B4-BE49-F238E27FC236}">
                  <a16:creationId xmlns:a16="http://schemas.microsoft.com/office/drawing/2014/main" xmlns="" id="{E4786029-4CC4-401D-882E-71EF5736EAF1}"/>
                </a:ext>
              </a:extLst>
            </p:cNvPr>
            <p:cNvGrpSpPr/>
            <p:nvPr/>
          </p:nvGrpSpPr>
          <p:grpSpPr>
            <a:xfrm>
              <a:off x="8548142" y="1635681"/>
              <a:ext cx="2220808" cy="824969"/>
              <a:chOff x="8548142" y="1635681"/>
              <a:chExt cx="2220808" cy="824969"/>
            </a:xfrm>
          </p:grpSpPr>
          <p:sp>
            <p:nvSpPr>
              <p:cNvPr id="54" name="íṣ1ïḋe">
                <a:extLst>
                  <a:ext uri="{FF2B5EF4-FFF2-40B4-BE49-F238E27FC236}">
                    <a16:creationId xmlns:a16="http://schemas.microsoft.com/office/drawing/2014/main" xmlns="" id="{238D3919-748F-478E-8E41-EB3FC4290082}"/>
                  </a:ext>
                </a:extLst>
              </p:cNvPr>
              <p:cNvSpPr/>
              <p:nvPr/>
            </p:nvSpPr>
            <p:spPr>
              <a:xfrm>
                <a:off x="8548142" y="1974235"/>
                <a:ext cx="2220808" cy="48641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/>
                    </a:solidFill>
                  </a:rPr>
                </a:br>
                <a:r>
                  <a:rPr lang="zh-CN" altLang="en-US" sz="1067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55" name="íšḻîḑè">
                <a:extLst>
                  <a:ext uri="{FF2B5EF4-FFF2-40B4-BE49-F238E27FC236}">
                    <a16:creationId xmlns:a16="http://schemas.microsoft.com/office/drawing/2014/main" xmlns="" id="{2B92AE83-6705-42EC-BCA1-979E8CA5E148}"/>
                  </a:ext>
                </a:extLst>
              </p:cNvPr>
              <p:cNvSpPr/>
              <p:nvPr/>
            </p:nvSpPr>
            <p:spPr>
              <a:xfrm>
                <a:off x="8548142" y="1635681"/>
                <a:ext cx="2220808" cy="338554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1" name="iśḻîďe">
              <a:extLst>
                <a:ext uri="{FF2B5EF4-FFF2-40B4-BE49-F238E27FC236}">
                  <a16:creationId xmlns:a16="http://schemas.microsoft.com/office/drawing/2014/main" xmlns="" id="{0E4B7D5A-726A-4093-9F22-11094E027A34}"/>
                </a:ext>
              </a:extLst>
            </p:cNvPr>
            <p:cNvGrpSpPr/>
            <p:nvPr/>
          </p:nvGrpSpPr>
          <p:grpSpPr>
            <a:xfrm>
              <a:off x="8640676" y="2838618"/>
              <a:ext cx="376267" cy="376267"/>
              <a:chOff x="5762482" y="2883551"/>
              <a:chExt cx="309850" cy="309850"/>
            </a:xfrm>
          </p:grpSpPr>
          <p:sp>
            <p:nvSpPr>
              <p:cNvPr id="52" name="ïsḷïdè">
                <a:extLst>
                  <a:ext uri="{FF2B5EF4-FFF2-40B4-BE49-F238E27FC236}">
                    <a16:creationId xmlns:a16="http://schemas.microsoft.com/office/drawing/2014/main" xmlns="" id="{D901A705-35D4-443E-AC22-64C2B9959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7400" y="2952750"/>
                <a:ext cx="93706" cy="183762"/>
              </a:xfrm>
              <a:custGeom>
                <a:avLst/>
                <a:gdLst/>
                <a:ahLst/>
                <a:cxnLst>
                  <a:cxn ang="0">
                    <a:pos x="156" y="50"/>
                  </a:cxn>
                  <a:cxn ang="0">
                    <a:pos x="128" y="50"/>
                  </a:cxn>
                  <a:cxn ang="0">
                    <a:pos x="128" y="50"/>
                  </a:cxn>
                  <a:cxn ang="0">
                    <a:pos x="121" y="50"/>
                  </a:cxn>
                  <a:cxn ang="0">
                    <a:pos x="115" y="51"/>
                  </a:cxn>
                  <a:cxn ang="0">
                    <a:pos x="110" y="53"/>
                  </a:cxn>
                  <a:cxn ang="0">
                    <a:pos x="106" y="57"/>
                  </a:cxn>
                  <a:cxn ang="0">
                    <a:pos x="104" y="61"/>
                  </a:cxn>
                  <a:cxn ang="0">
                    <a:pos x="102" y="64"/>
                  </a:cxn>
                  <a:cxn ang="0">
                    <a:pos x="100" y="76"/>
                  </a:cxn>
                  <a:cxn ang="0">
                    <a:pos x="100" y="111"/>
                  </a:cxn>
                  <a:cxn ang="0">
                    <a:pos x="154" y="111"/>
                  </a:cxn>
                  <a:cxn ang="0">
                    <a:pos x="154" y="163"/>
                  </a:cxn>
                  <a:cxn ang="0">
                    <a:pos x="100" y="163"/>
                  </a:cxn>
                  <a:cxn ang="0">
                    <a:pos x="100" y="301"/>
                  </a:cxn>
                  <a:cxn ang="0">
                    <a:pos x="47" y="301"/>
                  </a:cxn>
                  <a:cxn ang="0">
                    <a:pos x="47" y="163"/>
                  </a:cxn>
                  <a:cxn ang="0">
                    <a:pos x="0" y="163"/>
                  </a:cxn>
                  <a:cxn ang="0">
                    <a:pos x="0" y="111"/>
                  </a:cxn>
                  <a:cxn ang="0">
                    <a:pos x="47" y="111"/>
                  </a:cxn>
                  <a:cxn ang="0">
                    <a:pos x="47" y="70"/>
                  </a:cxn>
                  <a:cxn ang="0">
                    <a:pos x="47" y="70"/>
                  </a:cxn>
                  <a:cxn ang="0">
                    <a:pos x="47" y="53"/>
                  </a:cxn>
                  <a:cxn ang="0">
                    <a:pos x="50" y="40"/>
                  </a:cxn>
                  <a:cxn ang="0">
                    <a:pos x="58" y="27"/>
                  </a:cxn>
                  <a:cxn ang="0">
                    <a:pos x="65" y="18"/>
                  </a:cxn>
                  <a:cxn ang="0">
                    <a:pos x="74" y="11"/>
                  </a:cxn>
                  <a:cxn ang="0">
                    <a:pos x="87" y="3"/>
                  </a:cxn>
                  <a:cxn ang="0">
                    <a:pos x="100" y="1"/>
                  </a:cxn>
                  <a:cxn ang="0">
                    <a:pos x="115" y="0"/>
                  </a:cxn>
                  <a:cxn ang="0">
                    <a:pos x="156" y="0"/>
                  </a:cxn>
                  <a:cxn ang="0">
                    <a:pos x="156" y="50"/>
                  </a:cxn>
                </a:cxnLst>
                <a:rect l="0" t="0" r="r" b="b"/>
                <a:pathLst>
                  <a:path w="156" h="301">
                    <a:moveTo>
                      <a:pt x="156" y="50"/>
                    </a:moveTo>
                    <a:lnTo>
                      <a:pt x="128" y="50"/>
                    </a:lnTo>
                    <a:lnTo>
                      <a:pt x="128" y="50"/>
                    </a:lnTo>
                    <a:lnTo>
                      <a:pt x="121" y="50"/>
                    </a:lnTo>
                    <a:lnTo>
                      <a:pt x="115" y="51"/>
                    </a:lnTo>
                    <a:lnTo>
                      <a:pt x="110" y="53"/>
                    </a:lnTo>
                    <a:lnTo>
                      <a:pt x="106" y="57"/>
                    </a:lnTo>
                    <a:lnTo>
                      <a:pt x="104" y="61"/>
                    </a:lnTo>
                    <a:lnTo>
                      <a:pt x="102" y="64"/>
                    </a:lnTo>
                    <a:lnTo>
                      <a:pt x="100" y="76"/>
                    </a:lnTo>
                    <a:lnTo>
                      <a:pt x="100" y="111"/>
                    </a:lnTo>
                    <a:lnTo>
                      <a:pt x="154" y="111"/>
                    </a:lnTo>
                    <a:lnTo>
                      <a:pt x="154" y="163"/>
                    </a:lnTo>
                    <a:lnTo>
                      <a:pt x="100" y="163"/>
                    </a:lnTo>
                    <a:lnTo>
                      <a:pt x="100" y="301"/>
                    </a:lnTo>
                    <a:lnTo>
                      <a:pt x="47" y="301"/>
                    </a:lnTo>
                    <a:lnTo>
                      <a:pt x="47" y="163"/>
                    </a:lnTo>
                    <a:lnTo>
                      <a:pt x="0" y="163"/>
                    </a:lnTo>
                    <a:lnTo>
                      <a:pt x="0" y="111"/>
                    </a:lnTo>
                    <a:lnTo>
                      <a:pt x="47" y="111"/>
                    </a:lnTo>
                    <a:lnTo>
                      <a:pt x="47" y="70"/>
                    </a:lnTo>
                    <a:lnTo>
                      <a:pt x="47" y="70"/>
                    </a:lnTo>
                    <a:lnTo>
                      <a:pt x="47" y="53"/>
                    </a:lnTo>
                    <a:lnTo>
                      <a:pt x="50" y="40"/>
                    </a:lnTo>
                    <a:lnTo>
                      <a:pt x="58" y="27"/>
                    </a:lnTo>
                    <a:lnTo>
                      <a:pt x="65" y="18"/>
                    </a:lnTo>
                    <a:lnTo>
                      <a:pt x="74" y="11"/>
                    </a:lnTo>
                    <a:lnTo>
                      <a:pt x="87" y="3"/>
                    </a:lnTo>
                    <a:lnTo>
                      <a:pt x="100" y="1"/>
                    </a:lnTo>
                    <a:lnTo>
                      <a:pt x="115" y="0"/>
                    </a:lnTo>
                    <a:lnTo>
                      <a:pt x="156" y="0"/>
                    </a:lnTo>
                    <a:lnTo>
                      <a:pt x="15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ş1ídè">
                <a:extLst>
                  <a:ext uri="{FF2B5EF4-FFF2-40B4-BE49-F238E27FC236}">
                    <a16:creationId xmlns:a16="http://schemas.microsoft.com/office/drawing/2014/main" xmlns="" id="{B34C17A1-9895-4755-97C3-03AD02DB0669}"/>
                  </a:ext>
                </a:extLst>
              </p:cNvPr>
              <p:cNvSpPr/>
              <p:nvPr/>
            </p:nvSpPr>
            <p:spPr>
              <a:xfrm>
                <a:off x="57624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isļíḍè">
              <a:extLst>
                <a:ext uri="{FF2B5EF4-FFF2-40B4-BE49-F238E27FC236}">
                  <a16:creationId xmlns:a16="http://schemas.microsoft.com/office/drawing/2014/main" xmlns="" id="{C1E9164D-4E51-4AF0-B9D2-80C2F2C3B73F}"/>
                </a:ext>
              </a:extLst>
            </p:cNvPr>
            <p:cNvGrpSpPr/>
            <p:nvPr/>
          </p:nvGrpSpPr>
          <p:grpSpPr>
            <a:xfrm>
              <a:off x="9508352" y="2838628"/>
              <a:ext cx="376267" cy="376268"/>
              <a:chOff x="6248400" y="2883551"/>
              <a:chExt cx="309850" cy="309850"/>
            </a:xfrm>
          </p:grpSpPr>
          <p:sp>
            <p:nvSpPr>
              <p:cNvPr id="50" name="ïṡlîḋè">
                <a:extLst>
                  <a:ext uri="{FF2B5EF4-FFF2-40B4-BE49-F238E27FC236}">
                    <a16:creationId xmlns:a16="http://schemas.microsoft.com/office/drawing/2014/main" xmlns="" id="{A490AF9A-C5F8-4A48-A848-DE22A0EE7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600" y="2967998"/>
                <a:ext cx="200890" cy="165600"/>
              </a:xfrm>
              <a:custGeom>
                <a:avLst/>
                <a:gdLst/>
                <a:ahLst/>
                <a:cxnLst>
                  <a:cxn ang="0">
                    <a:pos x="295" y="30"/>
                  </a:cxn>
                  <a:cxn ang="0">
                    <a:pos x="267" y="37"/>
                  </a:cxn>
                  <a:cxn ang="0">
                    <a:pos x="280" y="24"/>
                  </a:cxn>
                  <a:cxn ang="0">
                    <a:pos x="289" y="7"/>
                  </a:cxn>
                  <a:cxn ang="0">
                    <a:pos x="287" y="6"/>
                  </a:cxn>
                  <a:cxn ang="0">
                    <a:pos x="250" y="20"/>
                  </a:cxn>
                  <a:cxn ang="0">
                    <a:pos x="230" y="6"/>
                  </a:cxn>
                  <a:cxn ang="0">
                    <a:pos x="206" y="0"/>
                  </a:cxn>
                  <a:cxn ang="0">
                    <a:pos x="171" y="11"/>
                  </a:cxn>
                  <a:cxn ang="0">
                    <a:pos x="149" y="39"/>
                  </a:cxn>
                  <a:cxn ang="0">
                    <a:pos x="143" y="63"/>
                  </a:cxn>
                  <a:cxn ang="0">
                    <a:pos x="126" y="72"/>
                  </a:cxn>
                  <a:cxn ang="0">
                    <a:pos x="78" y="55"/>
                  </a:cxn>
                  <a:cxn ang="0">
                    <a:pos x="36" y="26"/>
                  </a:cxn>
                  <a:cxn ang="0">
                    <a:pos x="23" y="11"/>
                  </a:cxn>
                  <a:cxn ang="0">
                    <a:pos x="21" y="13"/>
                  </a:cxn>
                  <a:cxn ang="0">
                    <a:pos x="13" y="43"/>
                  </a:cxn>
                  <a:cxn ang="0">
                    <a:pos x="26" y="81"/>
                  </a:cxn>
                  <a:cxn ang="0">
                    <a:pos x="24" y="89"/>
                  </a:cxn>
                  <a:cxn ang="0">
                    <a:pos x="13" y="85"/>
                  </a:cxn>
                  <a:cxn ang="0">
                    <a:pos x="12" y="87"/>
                  </a:cxn>
                  <a:cxn ang="0">
                    <a:pos x="15" y="107"/>
                  </a:cxn>
                  <a:cxn ang="0">
                    <a:pos x="30" y="131"/>
                  </a:cxn>
                  <a:cxn ang="0">
                    <a:pos x="56" y="146"/>
                  </a:cxn>
                  <a:cxn ang="0">
                    <a:pos x="36" y="146"/>
                  </a:cxn>
                  <a:cxn ang="0">
                    <a:pos x="34" y="146"/>
                  </a:cxn>
                  <a:cxn ang="0">
                    <a:pos x="37" y="155"/>
                  </a:cxn>
                  <a:cxn ang="0">
                    <a:pos x="54" y="178"/>
                  </a:cxn>
                  <a:cxn ang="0">
                    <a:pos x="78" y="189"/>
                  </a:cxn>
                  <a:cxn ang="0">
                    <a:pos x="71" y="200"/>
                  </a:cxn>
                  <a:cxn ang="0">
                    <a:pos x="15" y="213"/>
                  </a:cxn>
                  <a:cxn ang="0">
                    <a:pos x="2" y="213"/>
                  </a:cxn>
                  <a:cxn ang="0">
                    <a:pos x="0" y="215"/>
                  </a:cxn>
                  <a:cxn ang="0">
                    <a:pos x="45" y="235"/>
                  </a:cxn>
                  <a:cxn ang="0">
                    <a:pos x="95" y="242"/>
                  </a:cxn>
                  <a:cxn ang="0">
                    <a:pos x="150" y="233"/>
                  </a:cxn>
                  <a:cxn ang="0">
                    <a:pos x="197" y="211"/>
                  </a:cxn>
                  <a:cxn ang="0">
                    <a:pos x="232" y="176"/>
                  </a:cxn>
                  <a:cxn ang="0">
                    <a:pos x="256" y="133"/>
                  </a:cxn>
                  <a:cxn ang="0">
                    <a:pos x="267" y="85"/>
                  </a:cxn>
                  <a:cxn ang="0">
                    <a:pos x="267" y="63"/>
                  </a:cxn>
                  <a:cxn ang="0">
                    <a:pos x="297" y="31"/>
                  </a:cxn>
                  <a:cxn ang="0">
                    <a:pos x="297" y="30"/>
                  </a:cxn>
                </a:cxnLst>
                <a:rect l="0" t="0" r="r" b="b"/>
                <a:pathLst>
                  <a:path w="297" h="242">
                    <a:moveTo>
                      <a:pt x="297" y="30"/>
                    </a:moveTo>
                    <a:lnTo>
                      <a:pt x="297" y="30"/>
                    </a:lnTo>
                    <a:lnTo>
                      <a:pt x="295" y="30"/>
                    </a:lnTo>
                    <a:lnTo>
                      <a:pt x="295" y="30"/>
                    </a:lnTo>
                    <a:lnTo>
                      <a:pt x="282" y="33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74" y="31"/>
                    </a:lnTo>
                    <a:lnTo>
                      <a:pt x="280" y="24"/>
                    </a:lnTo>
                    <a:lnTo>
                      <a:pt x="286" y="1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89" y="6"/>
                    </a:lnTo>
                    <a:lnTo>
                      <a:pt x="289" y="6"/>
                    </a:lnTo>
                    <a:lnTo>
                      <a:pt x="287" y="6"/>
                    </a:lnTo>
                    <a:lnTo>
                      <a:pt x="287" y="6"/>
                    </a:lnTo>
                    <a:lnTo>
                      <a:pt x="269" y="15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1" y="11"/>
                    </a:lnTo>
                    <a:lnTo>
                      <a:pt x="230" y="6"/>
                    </a:lnTo>
                    <a:lnTo>
                      <a:pt x="217" y="2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3" y="2"/>
                    </a:lnTo>
                    <a:lnTo>
                      <a:pt x="182" y="6"/>
                    </a:lnTo>
                    <a:lnTo>
                      <a:pt x="171" y="11"/>
                    </a:lnTo>
                    <a:lnTo>
                      <a:pt x="161" y="18"/>
                    </a:lnTo>
                    <a:lnTo>
                      <a:pt x="154" y="28"/>
                    </a:lnTo>
                    <a:lnTo>
                      <a:pt x="149" y="39"/>
                    </a:lnTo>
                    <a:lnTo>
                      <a:pt x="145" y="50"/>
                    </a:lnTo>
                    <a:lnTo>
                      <a:pt x="143" y="63"/>
                    </a:lnTo>
                    <a:lnTo>
                      <a:pt x="143" y="63"/>
                    </a:lnTo>
                    <a:lnTo>
                      <a:pt x="145" y="74"/>
                    </a:lnTo>
                    <a:lnTo>
                      <a:pt x="145" y="74"/>
                    </a:lnTo>
                    <a:lnTo>
                      <a:pt x="126" y="72"/>
                    </a:lnTo>
                    <a:lnTo>
                      <a:pt x="110" y="68"/>
                    </a:lnTo>
                    <a:lnTo>
                      <a:pt x="93" y="63"/>
                    </a:lnTo>
                    <a:lnTo>
                      <a:pt x="78" y="55"/>
                    </a:lnTo>
                    <a:lnTo>
                      <a:pt x="62" y="48"/>
                    </a:lnTo>
                    <a:lnTo>
                      <a:pt x="49" y="37"/>
                    </a:lnTo>
                    <a:lnTo>
                      <a:pt x="36" y="26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5" y="28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3" y="57"/>
                    </a:lnTo>
                    <a:lnTo>
                      <a:pt x="19" y="70"/>
                    </a:lnTo>
                    <a:lnTo>
                      <a:pt x="26" y="81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24" y="89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3" y="96"/>
                    </a:lnTo>
                    <a:lnTo>
                      <a:pt x="15" y="107"/>
                    </a:lnTo>
                    <a:lnTo>
                      <a:pt x="19" y="115"/>
                    </a:lnTo>
                    <a:lnTo>
                      <a:pt x="24" y="124"/>
                    </a:lnTo>
                    <a:lnTo>
                      <a:pt x="30" y="131"/>
                    </a:lnTo>
                    <a:lnTo>
                      <a:pt x="37" y="137"/>
                    </a:lnTo>
                    <a:lnTo>
                      <a:pt x="47" y="143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45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4" y="148"/>
                    </a:lnTo>
                    <a:lnTo>
                      <a:pt x="37" y="155"/>
                    </a:lnTo>
                    <a:lnTo>
                      <a:pt x="41" y="165"/>
                    </a:lnTo>
                    <a:lnTo>
                      <a:pt x="47" y="170"/>
                    </a:lnTo>
                    <a:lnTo>
                      <a:pt x="54" y="178"/>
                    </a:lnTo>
                    <a:lnTo>
                      <a:pt x="62" y="181"/>
                    </a:lnTo>
                    <a:lnTo>
                      <a:pt x="69" y="187"/>
                    </a:lnTo>
                    <a:lnTo>
                      <a:pt x="78" y="189"/>
                    </a:lnTo>
                    <a:lnTo>
                      <a:pt x="87" y="191"/>
                    </a:lnTo>
                    <a:lnTo>
                      <a:pt x="87" y="191"/>
                    </a:lnTo>
                    <a:lnTo>
                      <a:pt x="71" y="200"/>
                    </a:lnTo>
                    <a:lnTo>
                      <a:pt x="54" y="207"/>
                    </a:lnTo>
                    <a:lnTo>
                      <a:pt x="36" y="211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2" y="213"/>
                    </a:lnTo>
                    <a:lnTo>
                      <a:pt x="2" y="213"/>
                    </a:lnTo>
                    <a:lnTo>
                      <a:pt x="0" y="213"/>
                    </a:lnTo>
                    <a:lnTo>
                      <a:pt x="0" y="213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23" y="228"/>
                    </a:lnTo>
                    <a:lnTo>
                      <a:pt x="45" y="235"/>
                    </a:lnTo>
                    <a:lnTo>
                      <a:pt x="69" y="241"/>
                    </a:lnTo>
                    <a:lnTo>
                      <a:pt x="95" y="242"/>
                    </a:lnTo>
                    <a:lnTo>
                      <a:pt x="95" y="242"/>
                    </a:lnTo>
                    <a:lnTo>
                      <a:pt x="113" y="241"/>
                    </a:lnTo>
                    <a:lnTo>
                      <a:pt x="132" y="239"/>
                    </a:lnTo>
                    <a:lnTo>
                      <a:pt x="150" y="233"/>
                    </a:lnTo>
                    <a:lnTo>
                      <a:pt x="167" y="228"/>
                    </a:lnTo>
                    <a:lnTo>
                      <a:pt x="182" y="220"/>
                    </a:lnTo>
                    <a:lnTo>
                      <a:pt x="197" y="211"/>
                    </a:lnTo>
                    <a:lnTo>
                      <a:pt x="210" y="200"/>
                    </a:lnTo>
                    <a:lnTo>
                      <a:pt x="221" y="189"/>
                    </a:lnTo>
                    <a:lnTo>
                      <a:pt x="232" y="176"/>
                    </a:lnTo>
                    <a:lnTo>
                      <a:pt x="241" y="161"/>
                    </a:lnTo>
                    <a:lnTo>
                      <a:pt x="248" y="148"/>
                    </a:lnTo>
                    <a:lnTo>
                      <a:pt x="256" y="133"/>
                    </a:lnTo>
                    <a:lnTo>
                      <a:pt x="261" y="117"/>
                    </a:lnTo>
                    <a:lnTo>
                      <a:pt x="265" y="102"/>
                    </a:lnTo>
                    <a:lnTo>
                      <a:pt x="267" y="85"/>
                    </a:lnTo>
                    <a:lnTo>
                      <a:pt x="267" y="70"/>
                    </a:lnTo>
                    <a:lnTo>
                      <a:pt x="267" y="70"/>
                    </a:lnTo>
                    <a:lnTo>
                      <a:pt x="267" y="63"/>
                    </a:lnTo>
                    <a:lnTo>
                      <a:pt x="267" y="63"/>
                    </a:lnTo>
                    <a:lnTo>
                      <a:pt x="284" y="48"/>
                    </a:lnTo>
                    <a:lnTo>
                      <a:pt x="297" y="31"/>
                    </a:lnTo>
                    <a:lnTo>
                      <a:pt x="297" y="31"/>
                    </a:lnTo>
                    <a:lnTo>
                      <a:pt x="297" y="30"/>
                    </a:lnTo>
                    <a:lnTo>
                      <a:pt x="297" y="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íśḷiḑe">
                <a:extLst>
                  <a:ext uri="{FF2B5EF4-FFF2-40B4-BE49-F238E27FC236}">
                    <a16:creationId xmlns:a16="http://schemas.microsoft.com/office/drawing/2014/main" xmlns="" id="{33113B45-BC89-4E1C-8FC1-8369CB99A541}"/>
                  </a:ext>
                </a:extLst>
              </p:cNvPr>
              <p:cNvSpPr/>
              <p:nvPr/>
            </p:nvSpPr>
            <p:spPr>
              <a:xfrm>
                <a:off x="6248400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íŝľîḓê">
              <a:extLst>
                <a:ext uri="{FF2B5EF4-FFF2-40B4-BE49-F238E27FC236}">
                  <a16:creationId xmlns:a16="http://schemas.microsoft.com/office/drawing/2014/main" xmlns="" id="{B4B40493-DFA6-41A2-A06A-5C9F4F1E59E8}"/>
                </a:ext>
              </a:extLst>
            </p:cNvPr>
            <p:cNvGrpSpPr/>
            <p:nvPr/>
          </p:nvGrpSpPr>
          <p:grpSpPr>
            <a:xfrm>
              <a:off x="10398815" y="2838627"/>
              <a:ext cx="376267" cy="376268"/>
              <a:chOff x="6753082" y="2883551"/>
              <a:chExt cx="309850" cy="309850"/>
            </a:xfrm>
          </p:grpSpPr>
          <p:grpSp>
            <p:nvGrpSpPr>
              <p:cNvPr id="46" name="iSḷïdè">
                <a:extLst>
                  <a:ext uri="{FF2B5EF4-FFF2-40B4-BE49-F238E27FC236}">
                    <a16:creationId xmlns:a16="http://schemas.microsoft.com/office/drawing/2014/main" xmlns="" id="{0B659AC8-D1AA-4CC6-A2FB-C898B52D87C2}"/>
                  </a:ext>
                </a:extLst>
              </p:cNvPr>
              <p:cNvGrpSpPr/>
              <p:nvPr/>
            </p:nvGrpSpPr>
            <p:grpSpPr>
              <a:xfrm>
                <a:off x="6829247" y="2952750"/>
                <a:ext cx="178887" cy="182544"/>
                <a:chOff x="5237782" y="2144713"/>
                <a:chExt cx="233355" cy="238125"/>
              </a:xfrm>
              <a:solidFill>
                <a:schemeClr val="bg1"/>
              </a:solidFill>
            </p:grpSpPr>
            <p:sp>
              <p:nvSpPr>
                <p:cNvPr id="48" name="íṡlïḍe">
                  <a:extLst>
                    <a:ext uri="{FF2B5EF4-FFF2-40B4-BE49-F238E27FC236}">
                      <a16:creationId xmlns:a16="http://schemas.microsoft.com/office/drawing/2014/main" xmlns="" id="{19EEAE53-54C3-4233-B163-E206C832D2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782" y="2144713"/>
                  <a:ext cx="155575" cy="238125"/>
                </a:xfrm>
                <a:custGeom>
                  <a:avLst/>
                  <a:gdLst/>
                  <a:ahLst/>
                  <a:cxnLst>
                    <a:cxn ang="0">
                      <a:pos x="141" y="161"/>
                    </a:cxn>
                    <a:cxn ang="0">
                      <a:pos x="132" y="144"/>
                    </a:cxn>
                    <a:cxn ang="0">
                      <a:pos x="135" y="133"/>
                    </a:cxn>
                    <a:cxn ang="0">
                      <a:pos x="154" y="115"/>
                    </a:cxn>
                    <a:cxn ang="0">
                      <a:pos x="173" y="89"/>
                    </a:cxn>
                    <a:cxn ang="0">
                      <a:pos x="174" y="70"/>
                    </a:cxn>
                    <a:cxn ang="0">
                      <a:pos x="169" y="43"/>
                    </a:cxn>
                    <a:cxn ang="0">
                      <a:pos x="147" y="17"/>
                    </a:cxn>
                    <a:cxn ang="0">
                      <a:pos x="121" y="0"/>
                    </a:cxn>
                    <a:cxn ang="0">
                      <a:pos x="84" y="6"/>
                    </a:cxn>
                    <a:cxn ang="0">
                      <a:pos x="45" y="24"/>
                    </a:cxn>
                    <a:cxn ang="0">
                      <a:pos x="26" y="50"/>
                    </a:cxn>
                    <a:cxn ang="0">
                      <a:pos x="21" y="78"/>
                    </a:cxn>
                    <a:cxn ang="0">
                      <a:pos x="30" y="109"/>
                    </a:cxn>
                    <a:cxn ang="0">
                      <a:pos x="58" y="133"/>
                    </a:cxn>
                    <a:cxn ang="0">
                      <a:pos x="86" y="139"/>
                    </a:cxn>
                    <a:cxn ang="0">
                      <a:pos x="95" y="144"/>
                    </a:cxn>
                    <a:cxn ang="0">
                      <a:pos x="95" y="161"/>
                    </a:cxn>
                    <a:cxn ang="0">
                      <a:pos x="106" y="180"/>
                    </a:cxn>
                    <a:cxn ang="0">
                      <a:pos x="50" y="189"/>
                    </a:cxn>
                    <a:cxn ang="0">
                      <a:pos x="32" y="198"/>
                    </a:cxn>
                    <a:cxn ang="0">
                      <a:pos x="8" y="222"/>
                    </a:cxn>
                    <a:cxn ang="0">
                      <a:pos x="0" y="246"/>
                    </a:cxn>
                    <a:cxn ang="0">
                      <a:pos x="13" y="278"/>
                    </a:cxn>
                    <a:cxn ang="0">
                      <a:pos x="48" y="298"/>
                    </a:cxn>
                    <a:cxn ang="0">
                      <a:pos x="86" y="302"/>
                    </a:cxn>
                    <a:cxn ang="0">
                      <a:pos x="148" y="289"/>
                    </a:cxn>
                    <a:cxn ang="0">
                      <a:pos x="182" y="256"/>
                    </a:cxn>
                    <a:cxn ang="0">
                      <a:pos x="189" y="228"/>
                    </a:cxn>
                    <a:cxn ang="0">
                      <a:pos x="182" y="202"/>
                    </a:cxn>
                    <a:cxn ang="0">
                      <a:pos x="156" y="172"/>
                    </a:cxn>
                    <a:cxn ang="0">
                      <a:pos x="104" y="128"/>
                    </a:cxn>
                    <a:cxn ang="0">
                      <a:pos x="74" y="113"/>
                    </a:cxn>
                    <a:cxn ang="0">
                      <a:pos x="58" y="80"/>
                    </a:cxn>
                    <a:cxn ang="0">
                      <a:pos x="56" y="57"/>
                    </a:cxn>
                    <a:cxn ang="0">
                      <a:pos x="63" y="28"/>
                    </a:cxn>
                    <a:cxn ang="0">
                      <a:pos x="76" y="19"/>
                    </a:cxn>
                    <a:cxn ang="0">
                      <a:pos x="91" y="15"/>
                    </a:cxn>
                    <a:cxn ang="0">
                      <a:pos x="121" y="32"/>
                    </a:cxn>
                    <a:cxn ang="0">
                      <a:pos x="137" y="65"/>
                    </a:cxn>
                    <a:cxn ang="0">
                      <a:pos x="141" y="87"/>
                    </a:cxn>
                    <a:cxn ang="0">
                      <a:pos x="135" y="109"/>
                    </a:cxn>
                    <a:cxn ang="0">
                      <a:pos x="126" y="120"/>
                    </a:cxn>
                    <a:cxn ang="0">
                      <a:pos x="104" y="128"/>
                    </a:cxn>
                    <a:cxn ang="0">
                      <a:pos x="104" y="285"/>
                    </a:cxn>
                    <a:cxn ang="0">
                      <a:pos x="63" y="278"/>
                    </a:cxn>
                    <a:cxn ang="0">
                      <a:pos x="41" y="257"/>
                    </a:cxn>
                    <a:cxn ang="0">
                      <a:pos x="36" y="239"/>
                    </a:cxn>
                    <a:cxn ang="0">
                      <a:pos x="43" y="213"/>
                    </a:cxn>
                    <a:cxn ang="0">
                      <a:pos x="69" y="198"/>
                    </a:cxn>
                    <a:cxn ang="0">
                      <a:pos x="95" y="193"/>
                    </a:cxn>
                    <a:cxn ang="0">
                      <a:pos x="119" y="191"/>
                    </a:cxn>
                    <a:cxn ang="0">
                      <a:pos x="152" y="218"/>
                    </a:cxn>
                    <a:cxn ang="0">
                      <a:pos x="161" y="237"/>
                    </a:cxn>
                    <a:cxn ang="0">
                      <a:pos x="161" y="252"/>
                    </a:cxn>
                    <a:cxn ang="0">
                      <a:pos x="148" y="274"/>
                    </a:cxn>
                    <a:cxn ang="0">
                      <a:pos x="117" y="285"/>
                    </a:cxn>
                  </a:cxnLst>
                  <a:rect l="0" t="0" r="r" b="b"/>
                  <a:pathLst>
                    <a:path w="197" h="302">
                      <a:moveTo>
                        <a:pt x="156" y="172"/>
                      </a:moveTo>
                      <a:lnTo>
                        <a:pt x="141" y="161"/>
                      </a:lnTo>
                      <a:lnTo>
                        <a:pt x="141" y="161"/>
                      </a:lnTo>
                      <a:lnTo>
                        <a:pt x="135" y="156"/>
                      </a:lnTo>
                      <a:lnTo>
                        <a:pt x="132" y="150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39"/>
                      </a:lnTo>
                      <a:lnTo>
                        <a:pt x="135" y="133"/>
                      </a:lnTo>
                      <a:lnTo>
                        <a:pt x="143" y="126"/>
                      </a:lnTo>
                      <a:lnTo>
                        <a:pt x="143" y="126"/>
                      </a:lnTo>
                      <a:lnTo>
                        <a:pt x="154" y="115"/>
                      </a:lnTo>
                      <a:lnTo>
                        <a:pt x="165" y="104"/>
                      </a:lnTo>
                      <a:lnTo>
                        <a:pt x="169" y="96"/>
                      </a:lnTo>
                      <a:lnTo>
                        <a:pt x="173" y="89"/>
                      </a:lnTo>
                      <a:lnTo>
                        <a:pt x="174" y="80"/>
                      </a:lnTo>
                      <a:lnTo>
                        <a:pt x="174" y="70"/>
                      </a:lnTo>
                      <a:lnTo>
                        <a:pt x="174" y="70"/>
                      </a:lnTo>
                      <a:lnTo>
                        <a:pt x="174" y="59"/>
                      </a:lnTo>
                      <a:lnTo>
                        <a:pt x="173" y="50"/>
                      </a:lnTo>
                      <a:lnTo>
                        <a:pt x="169" y="43"/>
                      </a:lnTo>
                      <a:lnTo>
                        <a:pt x="165" y="35"/>
                      </a:lnTo>
                      <a:lnTo>
                        <a:pt x="156" y="24"/>
                      </a:lnTo>
                      <a:lnTo>
                        <a:pt x="147" y="17"/>
                      </a:lnTo>
                      <a:lnTo>
                        <a:pt x="173" y="17"/>
                      </a:lnTo>
                      <a:lnTo>
                        <a:pt x="19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02" y="2"/>
                      </a:lnTo>
                      <a:lnTo>
                        <a:pt x="84" y="6"/>
                      </a:lnTo>
                      <a:lnTo>
                        <a:pt x="63" y="13"/>
                      </a:lnTo>
                      <a:lnTo>
                        <a:pt x="54" y="19"/>
                      </a:lnTo>
                      <a:lnTo>
                        <a:pt x="45" y="24"/>
                      </a:lnTo>
                      <a:lnTo>
                        <a:pt x="45" y="24"/>
                      </a:lnTo>
                      <a:lnTo>
                        <a:pt x="34" y="35"/>
                      </a:lnTo>
                      <a:lnTo>
                        <a:pt x="26" y="50"/>
                      </a:lnTo>
                      <a:lnTo>
                        <a:pt x="23" y="63"/>
                      </a:lnTo>
                      <a:lnTo>
                        <a:pt x="21" y="78"/>
                      </a:lnTo>
                      <a:lnTo>
                        <a:pt x="21" y="78"/>
                      </a:lnTo>
                      <a:lnTo>
                        <a:pt x="21" y="89"/>
                      </a:lnTo>
                      <a:lnTo>
                        <a:pt x="24" y="100"/>
                      </a:lnTo>
                      <a:lnTo>
                        <a:pt x="30" y="109"/>
                      </a:lnTo>
                      <a:lnTo>
                        <a:pt x="37" y="119"/>
                      </a:lnTo>
                      <a:lnTo>
                        <a:pt x="47" y="128"/>
                      </a:lnTo>
                      <a:lnTo>
                        <a:pt x="58" y="133"/>
                      </a:lnTo>
                      <a:lnTo>
                        <a:pt x="71" y="137"/>
                      </a:lnTo>
                      <a:lnTo>
                        <a:pt x="86" y="139"/>
                      </a:lnTo>
                      <a:lnTo>
                        <a:pt x="86" y="139"/>
                      </a:lnTo>
                      <a:lnTo>
                        <a:pt x="98" y="139"/>
                      </a:lnTo>
                      <a:lnTo>
                        <a:pt x="98" y="139"/>
                      </a:lnTo>
                      <a:lnTo>
                        <a:pt x="95" y="144"/>
                      </a:lnTo>
                      <a:lnTo>
                        <a:pt x="95" y="154"/>
                      </a:lnTo>
                      <a:lnTo>
                        <a:pt x="95" y="154"/>
                      </a:lnTo>
                      <a:lnTo>
                        <a:pt x="95" y="161"/>
                      </a:lnTo>
                      <a:lnTo>
                        <a:pt x="98" y="169"/>
                      </a:lnTo>
                      <a:lnTo>
                        <a:pt x="106" y="180"/>
                      </a:lnTo>
                      <a:lnTo>
                        <a:pt x="106" y="180"/>
                      </a:lnTo>
                      <a:lnTo>
                        <a:pt x="91" y="181"/>
                      </a:lnTo>
                      <a:lnTo>
                        <a:pt x="71" y="183"/>
                      </a:lnTo>
                      <a:lnTo>
                        <a:pt x="50" y="189"/>
                      </a:lnTo>
                      <a:lnTo>
                        <a:pt x="41" y="193"/>
                      </a:lnTo>
                      <a:lnTo>
                        <a:pt x="32" y="198"/>
                      </a:lnTo>
                      <a:lnTo>
                        <a:pt x="32" y="198"/>
                      </a:lnTo>
                      <a:lnTo>
                        <a:pt x="23" y="204"/>
                      </a:lnTo>
                      <a:lnTo>
                        <a:pt x="17" y="209"/>
                      </a:lnTo>
                      <a:lnTo>
                        <a:pt x="8" y="222"/>
                      </a:lnTo>
                      <a:lnTo>
                        <a:pt x="2" y="235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6" y="267"/>
                      </a:lnTo>
                      <a:lnTo>
                        <a:pt x="13" y="278"/>
                      </a:lnTo>
                      <a:lnTo>
                        <a:pt x="23" y="285"/>
                      </a:lnTo>
                      <a:lnTo>
                        <a:pt x="34" y="293"/>
                      </a:lnTo>
                      <a:lnTo>
                        <a:pt x="48" y="298"/>
                      </a:lnTo>
                      <a:lnTo>
                        <a:pt x="65" y="302"/>
                      </a:lnTo>
                      <a:lnTo>
                        <a:pt x="86" y="302"/>
                      </a:lnTo>
                      <a:lnTo>
                        <a:pt x="86" y="302"/>
                      </a:lnTo>
                      <a:lnTo>
                        <a:pt x="110" y="300"/>
                      </a:lnTo>
                      <a:lnTo>
                        <a:pt x="130" y="296"/>
                      </a:lnTo>
                      <a:lnTo>
                        <a:pt x="148" y="289"/>
                      </a:lnTo>
                      <a:lnTo>
                        <a:pt x="161" y="280"/>
                      </a:lnTo>
                      <a:lnTo>
                        <a:pt x="174" y="268"/>
                      </a:lnTo>
                      <a:lnTo>
                        <a:pt x="182" y="256"/>
                      </a:lnTo>
                      <a:lnTo>
                        <a:pt x="187" y="243"/>
                      </a:lnTo>
                      <a:lnTo>
                        <a:pt x="189" y="228"/>
                      </a:lnTo>
                      <a:lnTo>
                        <a:pt x="189" y="228"/>
                      </a:lnTo>
                      <a:lnTo>
                        <a:pt x="187" y="218"/>
                      </a:lnTo>
                      <a:lnTo>
                        <a:pt x="185" y="209"/>
                      </a:lnTo>
                      <a:lnTo>
                        <a:pt x="182" y="202"/>
                      </a:lnTo>
                      <a:lnTo>
                        <a:pt x="178" y="196"/>
                      </a:lnTo>
                      <a:lnTo>
                        <a:pt x="169" y="183"/>
                      </a:lnTo>
                      <a:lnTo>
                        <a:pt x="156" y="172"/>
                      </a:lnTo>
                      <a:lnTo>
                        <a:pt x="156" y="172"/>
                      </a:lnTo>
                      <a:close/>
                      <a:moveTo>
                        <a:pt x="104" y="128"/>
                      </a:moveTo>
                      <a:lnTo>
                        <a:pt x="104" y="128"/>
                      </a:lnTo>
                      <a:lnTo>
                        <a:pt x="93" y="126"/>
                      </a:lnTo>
                      <a:lnTo>
                        <a:pt x="82" y="120"/>
                      </a:lnTo>
                      <a:lnTo>
                        <a:pt x="74" y="113"/>
                      </a:lnTo>
                      <a:lnTo>
                        <a:pt x="67" y="102"/>
                      </a:lnTo>
                      <a:lnTo>
                        <a:pt x="61" y="91"/>
                      </a:lnTo>
                      <a:lnTo>
                        <a:pt x="58" y="80"/>
                      </a:lnTo>
                      <a:lnTo>
                        <a:pt x="56" y="69"/>
                      </a:lnTo>
                      <a:lnTo>
                        <a:pt x="56" y="57"/>
                      </a:lnTo>
                      <a:lnTo>
                        <a:pt x="56" y="57"/>
                      </a:lnTo>
                      <a:lnTo>
                        <a:pt x="58" y="43"/>
                      </a:lnTo>
                      <a:lnTo>
                        <a:pt x="60" y="35"/>
                      </a:lnTo>
                      <a:lnTo>
                        <a:pt x="63" y="28"/>
                      </a:lnTo>
                      <a:lnTo>
                        <a:pt x="63" y="28"/>
                      </a:lnTo>
                      <a:lnTo>
                        <a:pt x="69" y="22"/>
                      </a:lnTo>
                      <a:lnTo>
                        <a:pt x="76" y="19"/>
                      </a:lnTo>
                      <a:lnTo>
                        <a:pt x="84" y="17"/>
                      </a:lnTo>
                      <a:lnTo>
                        <a:pt x="91" y="15"/>
                      </a:lnTo>
                      <a:lnTo>
                        <a:pt x="91" y="15"/>
                      </a:lnTo>
                      <a:lnTo>
                        <a:pt x="102" y="17"/>
                      </a:lnTo>
                      <a:lnTo>
                        <a:pt x="113" y="22"/>
                      </a:lnTo>
                      <a:lnTo>
                        <a:pt x="121" y="32"/>
                      </a:lnTo>
                      <a:lnTo>
                        <a:pt x="128" y="41"/>
                      </a:lnTo>
                      <a:lnTo>
                        <a:pt x="134" y="52"/>
                      </a:lnTo>
                      <a:lnTo>
                        <a:pt x="137" y="65"/>
                      </a:lnTo>
                      <a:lnTo>
                        <a:pt x="139" y="76"/>
                      </a:lnTo>
                      <a:lnTo>
                        <a:pt x="141" y="87"/>
                      </a:lnTo>
                      <a:lnTo>
                        <a:pt x="141" y="87"/>
                      </a:lnTo>
                      <a:lnTo>
                        <a:pt x="141" y="94"/>
                      </a:lnTo>
                      <a:lnTo>
                        <a:pt x="139" y="102"/>
                      </a:lnTo>
                      <a:lnTo>
                        <a:pt x="135" y="109"/>
                      </a:lnTo>
                      <a:lnTo>
                        <a:pt x="130" y="117"/>
                      </a:lnTo>
                      <a:lnTo>
                        <a:pt x="130" y="117"/>
                      </a:lnTo>
                      <a:lnTo>
                        <a:pt x="126" y="120"/>
                      </a:lnTo>
                      <a:lnTo>
                        <a:pt x="119" y="124"/>
                      </a:lnTo>
                      <a:lnTo>
                        <a:pt x="111" y="128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close/>
                      <a:moveTo>
                        <a:pt x="104" y="285"/>
                      </a:moveTo>
                      <a:lnTo>
                        <a:pt x="104" y="285"/>
                      </a:lnTo>
                      <a:lnTo>
                        <a:pt x="89" y="285"/>
                      </a:lnTo>
                      <a:lnTo>
                        <a:pt x="76" y="283"/>
                      </a:lnTo>
                      <a:lnTo>
                        <a:pt x="63" y="278"/>
                      </a:lnTo>
                      <a:lnTo>
                        <a:pt x="54" y="272"/>
                      </a:lnTo>
                      <a:lnTo>
                        <a:pt x="47" y="265"/>
                      </a:lnTo>
                      <a:lnTo>
                        <a:pt x="41" y="257"/>
                      </a:lnTo>
                      <a:lnTo>
                        <a:pt x="37" y="248"/>
                      </a:lnTo>
                      <a:lnTo>
                        <a:pt x="36" y="239"/>
                      </a:lnTo>
                      <a:lnTo>
                        <a:pt x="36" y="239"/>
                      </a:lnTo>
                      <a:lnTo>
                        <a:pt x="37" y="228"/>
                      </a:lnTo>
                      <a:lnTo>
                        <a:pt x="39" y="220"/>
                      </a:lnTo>
                      <a:lnTo>
                        <a:pt x="43" y="213"/>
                      </a:lnTo>
                      <a:lnTo>
                        <a:pt x="48" y="209"/>
                      </a:lnTo>
                      <a:lnTo>
                        <a:pt x="60" y="202"/>
                      </a:lnTo>
                      <a:lnTo>
                        <a:pt x="69" y="198"/>
                      </a:lnTo>
                      <a:lnTo>
                        <a:pt x="69" y="198"/>
                      </a:lnTo>
                      <a:lnTo>
                        <a:pt x="82" y="194"/>
                      </a:lnTo>
                      <a:lnTo>
                        <a:pt x="95" y="193"/>
                      </a:lnTo>
                      <a:lnTo>
                        <a:pt x="110" y="191"/>
                      </a:lnTo>
                      <a:lnTo>
                        <a:pt x="110" y="191"/>
                      </a:lnTo>
                      <a:lnTo>
                        <a:pt x="119" y="191"/>
                      </a:lnTo>
                      <a:lnTo>
                        <a:pt x="119" y="191"/>
                      </a:lnTo>
                      <a:lnTo>
                        <a:pt x="139" y="206"/>
                      </a:lnTo>
                      <a:lnTo>
                        <a:pt x="152" y="218"/>
                      </a:lnTo>
                      <a:lnTo>
                        <a:pt x="156" y="224"/>
                      </a:lnTo>
                      <a:lnTo>
                        <a:pt x="160" y="230"/>
                      </a:lnTo>
                      <a:lnTo>
                        <a:pt x="161" y="237"/>
                      </a:lnTo>
                      <a:lnTo>
                        <a:pt x="161" y="243"/>
                      </a:lnTo>
                      <a:lnTo>
                        <a:pt x="161" y="243"/>
                      </a:lnTo>
                      <a:lnTo>
                        <a:pt x="161" y="252"/>
                      </a:lnTo>
                      <a:lnTo>
                        <a:pt x="158" y="261"/>
                      </a:lnTo>
                      <a:lnTo>
                        <a:pt x="154" y="268"/>
                      </a:lnTo>
                      <a:lnTo>
                        <a:pt x="148" y="274"/>
                      </a:lnTo>
                      <a:lnTo>
                        <a:pt x="139" y="280"/>
                      </a:lnTo>
                      <a:lnTo>
                        <a:pt x="130" y="283"/>
                      </a:lnTo>
                      <a:lnTo>
                        <a:pt x="117" y="285"/>
                      </a:lnTo>
                      <a:lnTo>
                        <a:pt x="104" y="285"/>
                      </a:lnTo>
                      <a:lnTo>
                        <a:pt x="104" y="28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ísļîḓe">
                  <a:extLst>
                    <a:ext uri="{FF2B5EF4-FFF2-40B4-BE49-F238E27FC236}">
                      <a16:creationId xmlns:a16="http://schemas.microsoft.com/office/drawing/2014/main" xmlns="" id="{89E6D476-9082-451F-A995-DBCA47F19F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350" y="2212975"/>
                  <a:ext cx="77787" cy="79375"/>
                </a:xfrm>
                <a:custGeom>
                  <a:avLst/>
                  <a:gdLst/>
                  <a:ahLst/>
                  <a:cxnLst>
                    <a:cxn ang="0">
                      <a:pos x="57" y="41"/>
                    </a:cxn>
                    <a:cxn ang="0">
                      <a:pos x="57" y="0"/>
                    </a:cxn>
                    <a:cxn ang="0">
                      <a:pos x="38" y="0"/>
                    </a:cxn>
                    <a:cxn ang="0">
                      <a:pos x="38" y="41"/>
                    </a:cxn>
                    <a:cxn ang="0">
                      <a:pos x="0" y="41"/>
                    </a:cxn>
                    <a:cxn ang="0">
                      <a:pos x="0" y="59"/>
                    </a:cxn>
                    <a:cxn ang="0">
                      <a:pos x="38" y="59"/>
                    </a:cxn>
                    <a:cxn ang="0">
                      <a:pos x="38" y="100"/>
                    </a:cxn>
                    <a:cxn ang="0">
                      <a:pos x="57" y="100"/>
                    </a:cxn>
                    <a:cxn ang="0">
                      <a:pos x="57" y="59"/>
                    </a:cxn>
                    <a:cxn ang="0">
                      <a:pos x="98" y="59"/>
                    </a:cxn>
                    <a:cxn ang="0">
                      <a:pos x="98" y="41"/>
                    </a:cxn>
                    <a:cxn ang="0">
                      <a:pos x="57" y="41"/>
                    </a:cxn>
                  </a:cxnLst>
                  <a:rect l="0" t="0" r="r" b="b"/>
                  <a:pathLst>
                    <a:path w="98" h="100">
                      <a:moveTo>
                        <a:pt x="57" y="41"/>
                      </a:move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38" y="41"/>
                      </a:lnTo>
                      <a:lnTo>
                        <a:pt x="0" y="41"/>
                      </a:lnTo>
                      <a:lnTo>
                        <a:pt x="0" y="59"/>
                      </a:lnTo>
                      <a:lnTo>
                        <a:pt x="38" y="59"/>
                      </a:lnTo>
                      <a:lnTo>
                        <a:pt x="38" y="100"/>
                      </a:lnTo>
                      <a:lnTo>
                        <a:pt x="57" y="100"/>
                      </a:lnTo>
                      <a:lnTo>
                        <a:pt x="57" y="59"/>
                      </a:lnTo>
                      <a:lnTo>
                        <a:pt x="98" y="59"/>
                      </a:lnTo>
                      <a:lnTo>
                        <a:pt x="98" y="41"/>
                      </a:lnTo>
                      <a:lnTo>
                        <a:pt x="57" y="4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7" name="ïṧļîḍe">
                <a:extLst>
                  <a:ext uri="{FF2B5EF4-FFF2-40B4-BE49-F238E27FC236}">
                    <a16:creationId xmlns:a16="http://schemas.microsoft.com/office/drawing/2014/main" xmlns="" id="{C4712C60-90C1-414E-8483-38A6006B33EA}"/>
                  </a:ext>
                </a:extLst>
              </p:cNvPr>
              <p:cNvSpPr/>
              <p:nvPr/>
            </p:nvSpPr>
            <p:spPr>
              <a:xfrm>
                <a:off x="67530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isļïďê">
              <a:extLst>
                <a:ext uri="{FF2B5EF4-FFF2-40B4-BE49-F238E27FC236}">
                  <a16:creationId xmlns:a16="http://schemas.microsoft.com/office/drawing/2014/main" xmlns="" id="{F606B4C5-7AAA-4B66-ADC8-DC5D34198EFB}"/>
                </a:ext>
              </a:extLst>
            </p:cNvPr>
            <p:cNvSpPr/>
            <p:nvPr/>
          </p:nvSpPr>
          <p:spPr>
            <a:xfrm>
              <a:off x="719138" y="3856488"/>
              <a:ext cx="10753724" cy="212827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îşļîďê">
              <a:extLst>
                <a:ext uri="{FF2B5EF4-FFF2-40B4-BE49-F238E27FC236}">
                  <a16:creationId xmlns:a16="http://schemas.microsoft.com/office/drawing/2014/main" xmlns="" id="{1EF28565-F5D0-4C2C-9FFF-98E6B81BE001}"/>
                </a:ext>
              </a:extLst>
            </p:cNvPr>
            <p:cNvGrpSpPr/>
            <p:nvPr/>
          </p:nvGrpSpPr>
          <p:grpSpPr>
            <a:xfrm>
              <a:off x="7067603" y="4040890"/>
              <a:ext cx="3146144" cy="482424"/>
              <a:chOff x="762000" y="2724150"/>
              <a:chExt cx="2590800" cy="397349"/>
            </a:xfrm>
          </p:grpSpPr>
          <p:cxnSp>
            <p:nvCxnSpPr>
              <p:cNvPr id="42" name="Straight Connector 35">
                <a:extLst>
                  <a:ext uri="{FF2B5EF4-FFF2-40B4-BE49-F238E27FC236}">
                    <a16:creationId xmlns:a16="http://schemas.microsoft.com/office/drawing/2014/main" xmlns="" id="{53292A29-0225-40AA-A5F3-E3758FE4D1D7}"/>
                  </a:ext>
                </a:extLst>
              </p:cNvPr>
              <p:cNvCxnSpPr/>
              <p:nvPr/>
            </p:nvCxnSpPr>
            <p:spPr>
              <a:xfrm>
                <a:off x="771525" y="30289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ïṧļíḍè">
                <a:extLst>
                  <a:ext uri="{FF2B5EF4-FFF2-40B4-BE49-F238E27FC236}">
                    <a16:creationId xmlns:a16="http://schemas.microsoft.com/office/drawing/2014/main" xmlns="" id="{91156249-70FA-47D5-A3D4-D2046D9A13AB}"/>
                  </a:ext>
                </a:extLst>
              </p:cNvPr>
              <p:cNvSpPr/>
              <p:nvPr/>
            </p:nvSpPr>
            <p:spPr>
              <a:xfrm flipV="1">
                <a:off x="762000" y="2952750"/>
                <a:ext cx="16002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ṣļîḑé">
                <a:extLst>
                  <a:ext uri="{FF2B5EF4-FFF2-40B4-BE49-F238E27FC236}">
                    <a16:creationId xmlns:a16="http://schemas.microsoft.com/office/drawing/2014/main" xmlns="" id="{766A1799-B988-4DD9-9B01-A0339E016C86}"/>
                  </a:ext>
                </a:extLst>
              </p:cNvPr>
              <p:cNvSpPr/>
              <p:nvPr/>
            </p:nvSpPr>
            <p:spPr>
              <a:xfrm>
                <a:off x="2819400" y="28765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70%</a:t>
                </a:r>
              </a:p>
            </p:txBody>
          </p:sp>
          <p:sp>
            <p:nvSpPr>
              <p:cNvPr id="45" name="işļiďê">
                <a:extLst>
                  <a:ext uri="{FF2B5EF4-FFF2-40B4-BE49-F238E27FC236}">
                    <a16:creationId xmlns:a16="http://schemas.microsoft.com/office/drawing/2014/main" xmlns="" id="{555D6A8D-61A0-4F85-9C9D-DD97AEDE7955}"/>
                  </a:ext>
                </a:extLst>
              </p:cNvPr>
              <p:cNvSpPr/>
              <p:nvPr/>
            </p:nvSpPr>
            <p:spPr>
              <a:xfrm>
                <a:off x="762000" y="27241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išḻiḍê">
              <a:extLst>
                <a:ext uri="{FF2B5EF4-FFF2-40B4-BE49-F238E27FC236}">
                  <a16:creationId xmlns:a16="http://schemas.microsoft.com/office/drawing/2014/main" xmlns="" id="{1DBA5639-EE0D-4257-B8BF-24257E7149CD}"/>
                </a:ext>
              </a:extLst>
            </p:cNvPr>
            <p:cNvGrpSpPr/>
            <p:nvPr/>
          </p:nvGrpSpPr>
          <p:grpSpPr>
            <a:xfrm>
              <a:off x="7067609" y="4596755"/>
              <a:ext cx="3146147" cy="482521"/>
              <a:chOff x="5334000" y="3333750"/>
              <a:chExt cx="2590800" cy="397349"/>
            </a:xfrm>
          </p:grpSpPr>
          <p:sp>
            <p:nvSpPr>
              <p:cNvPr id="38" name="îśḷiḓé">
                <a:extLst>
                  <a:ext uri="{FF2B5EF4-FFF2-40B4-BE49-F238E27FC236}">
                    <a16:creationId xmlns:a16="http://schemas.microsoft.com/office/drawing/2014/main" xmlns="" id="{AC4D2BC1-6F1A-42AF-8C19-4BBD12D4E42D}"/>
                  </a:ext>
                </a:extLst>
              </p:cNvPr>
              <p:cNvSpPr/>
              <p:nvPr/>
            </p:nvSpPr>
            <p:spPr>
              <a:xfrm>
                <a:off x="7391400" y="34861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80%</a:t>
                </a:r>
              </a:p>
            </p:txBody>
          </p:sp>
          <p:cxnSp>
            <p:nvCxnSpPr>
              <p:cNvPr id="39" name="Straight Connector 41">
                <a:extLst>
                  <a:ext uri="{FF2B5EF4-FFF2-40B4-BE49-F238E27FC236}">
                    <a16:creationId xmlns:a16="http://schemas.microsoft.com/office/drawing/2014/main" xmlns="" id="{98653874-A5EC-4AB1-B6DF-5C0CCDEB7121}"/>
                  </a:ext>
                </a:extLst>
              </p:cNvPr>
              <p:cNvCxnSpPr/>
              <p:nvPr/>
            </p:nvCxnSpPr>
            <p:spPr>
              <a:xfrm>
                <a:off x="5343525" y="36385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ïṥḻîdè">
                <a:extLst>
                  <a:ext uri="{FF2B5EF4-FFF2-40B4-BE49-F238E27FC236}">
                    <a16:creationId xmlns:a16="http://schemas.microsoft.com/office/drawing/2014/main" xmlns="" id="{56BD78C7-52AF-4049-867B-EDB25D385DF6}"/>
                  </a:ext>
                </a:extLst>
              </p:cNvPr>
              <p:cNvSpPr/>
              <p:nvPr/>
            </p:nvSpPr>
            <p:spPr>
              <a:xfrm flipV="1">
                <a:off x="5334000" y="3562350"/>
                <a:ext cx="17526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ṥľídé">
                <a:extLst>
                  <a:ext uri="{FF2B5EF4-FFF2-40B4-BE49-F238E27FC236}">
                    <a16:creationId xmlns:a16="http://schemas.microsoft.com/office/drawing/2014/main" xmlns="" id="{8CC11BF8-8A9D-49BC-99AD-FE480DA803DB}"/>
                  </a:ext>
                </a:extLst>
              </p:cNvPr>
              <p:cNvSpPr/>
              <p:nvPr/>
            </p:nvSpPr>
            <p:spPr>
              <a:xfrm>
                <a:off x="5334000" y="33337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išľíḋê">
              <a:extLst>
                <a:ext uri="{FF2B5EF4-FFF2-40B4-BE49-F238E27FC236}">
                  <a16:creationId xmlns:a16="http://schemas.microsoft.com/office/drawing/2014/main" xmlns="" id="{01669DC2-7B21-4C3A-A9E0-050C458090FB}"/>
                </a:ext>
              </a:extLst>
            </p:cNvPr>
            <p:cNvGrpSpPr/>
            <p:nvPr/>
          </p:nvGrpSpPr>
          <p:grpSpPr>
            <a:xfrm>
              <a:off x="7067604" y="5151958"/>
              <a:ext cx="3146147" cy="482521"/>
              <a:chOff x="762000" y="3486150"/>
              <a:chExt cx="2590800" cy="397349"/>
            </a:xfrm>
          </p:grpSpPr>
          <p:sp>
            <p:nvSpPr>
              <p:cNvPr id="34" name="îSḷíďe">
                <a:extLst>
                  <a:ext uri="{FF2B5EF4-FFF2-40B4-BE49-F238E27FC236}">
                    <a16:creationId xmlns:a16="http://schemas.microsoft.com/office/drawing/2014/main" xmlns="" id="{315D3615-60B1-4465-BD13-1E32E20BE286}"/>
                  </a:ext>
                </a:extLst>
              </p:cNvPr>
              <p:cNvSpPr/>
              <p:nvPr/>
            </p:nvSpPr>
            <p:spPr>
              <a:xfrm>
                <a:off x="2819400" y="3638550"/>
                <a:ext cx="533400" cy="24494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50%</a:t>
                </a:r>
              </a:p>
            </p:txBody>
          </p:sp>
          <p:cxnSp>
            <p:nvCxnSpPr>
              <p:cNvPr id="35" name="Straight Connector 46">
                <a:extLst>
                  <a:ext uri="{FF2B5EF4-FFF2-40B4-BE49-F238E27FC236}">
                    <a16:creationId xmlns:a16="http://schemas.microsoft.com/office/drawing/2014/main" xmlns="" id="{A71AEBF2-59C0-4942-BC16-4D0F46444B61}"/>
                  </a:ext>
                </a:extLst>
              </p:cNvPr>
              <p:cNvCxnSpPr/>
              <p:nvPr/>
            </p:nvCxnSpPr>
            <p:spPr>
              <a:xfrm>
                <a:off x="771525" y="37909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íś1ïḑè">
                <a:extLst>
                  <a:ext uri="{FF2B5EF4-FFF2-40B4-BE49-F238E27FC236}">
                    <a16:creationId xmlns:a16="http://schemas.microsoft.com/office/drawing/2014/main" xmlns="" id="{523A7828-5AC0-408B-BE1D-0101E1CD18BE}"/>
                  </a:ext>
                </a:extLst>
              </p:cNvPr>
              <p:cNvSpPr/>
              <p:nvPr/>
            </p:nvSpPr>
            <p:spPr>
              <a:xfrm flipV="1">
                <a:off x="762000" y="3714750"/>
                <a:ext cx="12954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Slîdé">
                <a:extLst>
                  <a:ext uri="{FF2B5EF4-FFF2-40B4-BE49-F238E27FC236}">
                    <a16:creationId xmlns:a16="http://schemas.microsoft.com/office/drawing/2014/main" xmlns="" id="{DD0FDEFB-25E3-43FA-A60C-BA48EF5F33BD}"/>
                  </a:ext>
                </a:extLst>
              </p:cNvPr>
              <p:cNvSpPr/>
              <p:nvPr/>
            </p:nvSpPr>
            <p:spPr>
              <a:xfrm>
                <a:off x="762000" y="34861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îšḻîḑè">
              <a:extLst>
                <a:ext uri="{FF2B5EF4-FFF2-40B4-BE49-F238E27FC236}">
                  <a16:creationId xmlns:a16="http://schemas.microsoft.com/office/drawing/2014/main" xmlns="" id="{A1860D74-6017-4AD4-826C-D8C38C341B59}"/>
                </a:ext>
              </a:extLst>
            </p:cNvPr>
            <p:cNvGrpSpPr/>
            <p:nvPr/>
          </p:nvGrpSpPr>
          <p:grpSpPr>
            <a:xfrm>
              <a:off x="1235460" y="4134089"/>
              <a:ext cx="2223332" cy="824969"/>
              <a:chOff x="1235460" y="4134089"/>
              <a:chExt cx="2223332" cy="824969"/>
            </a:xfrm>
          </p:grpSpPr>
          <p:sp>
            <p:nvSpPr>
              <p:cNvPr id="32" name="iŝḻïḑê">
                <a:extLst>
                  <a:ext uri="{FF2B5EF4-FFF2-40B4-BE49-F238E27FC236}">
                    <a16:creationId xmlns:a16="http://schemas.microsoft.com/office/drawing/2014/main" xmlns="" id="{D87BCF96-18AA-44F0-8831-BA42D503F588}"/>
                  </a:ext>
                </a:extLst>
              </p:cNvPr>
              <p:cNvSpPr/>
              <p:nvPr/>
            </p:nvSpPr>
            <p:spPr>
              <a:xfrm>
                <a:off x="1235460" y="4472643"/>
                <a:ext cx="2223332" cy="48641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/>
                    </a:solidFill>
                  </a:rPr>
                </a:br>
                <a:r>
                  <a:rPr lang="zh-CN" altLang="en-US" sz="1067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33" name="íşľiďe">
                <a:extLst>
                  <a:ext uri="{FF2B5EF4-FFF2-40B4-BE49-F238E27FC236}">
                    <a16:creationId xmlns:a16="http://schemas.microsoft.com/office/drawing/2014/main" xmlns="" id="{C5AE3A4D-4B84-4B96-A0CC-A1E5381304E8}"/>
                  </a:ext>
                </a:extLst>
              </p:cNvPr>
              <p:cNvSpPr/>
              <p:nvPr/>
            </p:nvSpPr>
            <p:spPr>
              <a:xfrm>
                <a:off x="1235460" y="4134089"/>
                <a:ext cx="2223332" cy="338554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išlïḑè">
              <a:extLst>
                <a:ext uri="{FF2B5EF4-FFF2-40B4-BE49-F238E27FC236}">
                  <a16:creationId xmlns:a16="http://schemas.microsoft.com/office/drawing/2014/main" xmlns="" id="{CADB4317-EC92-4201-9CAB-1E569BBE844F}"/>
                </a:ext>
              </a:extLst>
            </p:cNvPr>
            <p:cNvGrpSpPr/>
            <p:nvPr/>
          </p:nvGrpSpPr>
          <p:grpSpPr>
            <a:xfrm>
              <a:off x="1423052" y="5337026"/>
              <a:ext cx="376267" cy="376267"/>
              <a:chOff x="5762482" y="2883551"/>
              <a:chExt cx="309850" cy="309850"/>
            </a:xfrm>
          </p:grpSpPr>
          <p:sp>
            <p:nvSpPr>
              <p:cNvPr id="30" name="iŝḻïḑê">
                <a:extLst>
                  <a:ext uri="{FF2B5EF4-FFF2-40B4-BE49-F238E27FC236}">
                    <a16:creationId xmlns:a16="http://schemas.microsoft.com/office/drawing/2014/main" xmlns="" id="{EA19CCE6-DE06-4D8E-83E5-CDEE82C77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7400" y="2952750"/>
                <a:ext cx="93706" cy="183762"/>
              </a:xfrm>
              <a:custGeom>
                <a:avLst/>
                <a:gdLst/>
                <a:ahLst/>
                <a:cxnLst>
                  <a:cxn ang="0">
                    <a:pos x="156" y="50"/>
                  </a:cxn>
                  <a:cxn ang="0">
                    <a:pos x="128" y="50"/>
                  </a:cxn>
                  <a:cxn ang="0">
                    <a:pos x="128" y="50"/>
                  </a:cxn>
                  <a:cxn ang="0">
                    <a:pos x="121" y="50"/>
                  </a:cxn>
                  <a:cxn ang="0">
                    <a:pos x="115" y="51"/>
                  </a:cxn>
                  <a:cxn ang="0">
                    <a:pos x="110" y="53"/>
                  </a:cxn>
                  <a:cxn ang="0">
                    <a:pos x="106" y="57"/>
                  </a:cxn>
                  <a:cxn ang="0">
                    <a:pos x="104" y="61"/>
                  </a:cxn>
                  <a:cxn ang="0">
                    <a:pos x="102" y="64"/>
                  </a:cxn>
                  <a:cxn ang="0">
                    <a:pos x="100" y="76"/>
                  </a:cxn>
                  <a:cxn ang="0">
                    <a:pos x="100" y="111"/>
                  </a:cxn>
                  <a:cxn ang="0">
                    <a:pos x="154" y="111"/>
                  </a:cxn>
                  <a:cxn ang="0">
                    <a:pos x="154" y="163"/>
                  </a:cxn>
                  <a:cxn ang="0">
                    <a:pos x="100" y="163"/>
                  </a:cxn>
                  <a:cxn ang="0">
                    <a:pos x="100" y="301"/>
                  </a:cxn>
                  <a:cxn ang="0">
                    <a:pos x="47" y="301"/>
                  </a:cxn>
                  <a:cxn ang="0">
                    <a:pos x="47" y="163"/>
                  </a:cxn>
                  <a:cxn ang="0">
                    <a:pos x="0" y="163"/>
                  </a:cxn>
                  <a:cxn ang="0">
                    <a:pos x="0" y="111"/>
                  </a:cxn>
                  <a:cxn ang="0">
                    <a:pos x="47" y="111"/>
                  </a:cxn>
                  <a:cxn ang="0">
                    <a:pos x="47" y="70"/>
                  </a:cxn>
                  <a:cxn ang="0">
                    <a:pos x="47" y="70"/>
                  </a:cxn>
                  <a:cxn ang="0">
                    <a:pos x="47" y="53"/>
                  </a:cxn>
                  <a:cxn ang="0">
                    <a:pos x="50" y="40"/>
                  </a:cxn>
                  <a:cxn ang="0">
                    <a:pos x="58" y="27"/>
                  </a:cxn>
                  <a:cxn ang="0">
                    <a:pos x="65" y="18"/>
                  </a:cxn>
                  <a:cxn ang="0">
                    <a:pos x="74" y="11"/>
                  </a:cxn>
                  <a:cxn ang="0">
                    <a:pos x="87" y="3"/>
                  </a:cxn>
                  <a:cxn ang="0">
                    <a:pos x="100" y="1"/>
                  </a:cxn>
                  <a:cxn ang="0">
                    <a:pos x="115" y="0"/>
                  </a:cxn>
                  <a:cxn ang="0">
                    <a:pos x="156" y="0"/>
                  </a:cxn>
                  <a:cxn ang="0">
                    <a:pos x="156" y="50"/>
                  </a:cxn>
                </a:cxnLst>
                <a:rect l="0" t="0" r="r" b="b"/>
                <a:pathLst>
                  <a:path w="156" h="301">
                    <a:moveTo>
                      <a:pt x="156" y="50"/>
                    </a:moveTo>
                    <a:lnTo>
                      <a:pt x="128" y="50"/>
                    </a:lnTo>
                    <a:lnTo>
                      <a:pt x="128" y="50"/>
                    </a:lnTo>
                    <a:lnTo>
                      <a:pt x="121" y="50"/>
                    </a:lnTo>
                    <a:lnTo>
                      <a:pt x="115" y="51"/>
                    </a:lnTo>
                    <a:lnTo>
                      <a:pt x="110" y="53"/>
                    </a:lnTo>
                    <a:lnTo>
                      <a:pt x="106" y="57"/>
                    </a:lnTo>
                    <a:lnTo>
                      <a:pt x="104" y="61"/>
                    </a:lnTo>
                    <a:lnTo>
                      <a:pt x="102" y="64"/>
                    </a:lnTo>
                    <a:lnTo>
                      <a:pt x="100" y="76"/>
                    </a:lnTo>
                    <a:lnTo>
                      <a:pt x="100" y="111"/>
                    </a:lnTo>
                    <a:lnTo>
                      <a:pt x="154" y="111"/>
                    </a:lnTo>
                    <a:lnTo>
                      <a:pt x="154" y="163"/>
                    </a:lnTo>
                    <a:lnTo>
                      <a:pt x="100" y="163"/>
                    </a:lnTo>
                    <a:lnTo>
                      <a:pt x="100" y="301"/>
                    </a:lnTo>
                    <a:lnTo>
                      <a:pt x="47" y="301"/>
                    </a:lnTo>
                    <a:lnTo>
                      <a:pt x="47" y="163"/>
                    </a:lnTo>
                    <a:lnTo>
                      <a:pt x="0" y="163"/>
                    </a:lnTo>
                    <a:lnTo>
                      <a:pt x="0" y="111"/>
                    </a:lnTo>
                    <a:lnTo>
                      <a:pt x="47" y="111"/>
                    </a:lnTo>
                    <a:lnTo>
                      <a:pt x="47" y="70"/>
                    </a:lnTo>
                    <a:lnTo>
                      <a:pt x="47" y="70"/>
                    </a:lnTo>
                    <a:lnTo>
                      <a:pt x="47" y="53"/>
                    </a:lnTo>
                    <a:lnTo>
                      <a:pt x="50" y="40"/>
                    </a:lnTo>
                    <a:lnTo>
                      <a:pt x="58" y="27"/>
                    </a:lnTo>
                    <a:lnTo>
                      <a:pt x="65" y="18"/>
                    </a:lnTo>
                    <a:lnTo>
                      <a:pt x="74" y="11"/>
                    </a:lnTo>
                    <a:lnTo>
                      <a:pt x="87" y="3"/>
                    </a:lnTo>
                    <a:lnTo>
                      <a:pt x="100" y="1"/>
                    </a:lnTo>
                    <a:lnTo>
                      <a:pt x="115" y="0"/>
                    </a:lnTo>
                    <a:lnTo>
                      <a:pt x="156" y="0"/>
                    </a:lnTo>
                    <a:lnTo>
                      <a:pt x="15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ṡlîḓé">
                <a:extLst>
                  <a:ext uri="{FF2B5EF4-FFF2-40B4-BE49-F238E27FC236}">
                    <a16:creationId xmlns:a16="http://schemas.microsoft.com/office/drawing/2014/main" xmlns="" id="{AC8EBE1B-21DD-4401-970F-97B073F84480}"/>
                  </a:ext>
                </a:extLst>
              </p:cNvPr>
              <p:cNvSpPr/>
              <p:nvPr/>
            </p:nvSpPr>
            <p:spPr>
              <a:xfrm>
                <a:off x="57624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ïṩ1îďê">
              <a:extLst>
                <a:ext uri="{FF2B5EF4-FFF2-40B4-BE49-F238E27FC236}">
                  <a16:creationId xmlns:a16="http://schemas.microsoft.com/office/drawing/2014/main" xmlns="" id="{53E973BD-A9AE-443B-AF00-58F1359E983E}"/>
                </a:ext>
              </a:extLst>
            </p:cNvPr>
            <p:cNvGrpSpPr/>
            <p:nvPr/>
          </p:nvGrpSpPr>
          <p:grpSpPr>
            <a:xfrm>
              <a:off x="2290728" y="5337036"/>
              <a:ext cx="376267" cy="376268"/>
              <a:chOff x="6248400" y="2883551"/>
              <a:chExt cx="309850" cy="309850"/>
            </a:xfrm>
          </p:grpSpPr>
          <p:sp>
            <p:nvSpPr>
              <p:cNvPr id="28" name="íšḻîde">
                <a:extLst>
                  <a:ext uri="{FF2B5EF4-FFF2-40B4-BE49-F238E27FC236}">
                    <a16:creationId xmlns:a16="http://schemas.microsoft.com/office/drawing/2014/main" xmlns="" id="{2E0C8917-14A5-4C22-BDDE-18323251D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600" y="2967998"/>
                <a:ext cx="200890" cy="165600"/>
              </a:xfrm>
              <a:custGeom>
                <a:avLst/>
                <a:gdLst/>
                <a:ahLst/>
                <a:cxnLst>
                  <a:cxn ang="0">
                    <a:pos x="295" y="30"/>
                  </a:cxn>
                  <a:cxn ang="0">
                    <a:pos x="267" y="37"/>
                  </a:cxn>
                  <a:cxn ang="0">
                    <a:pos x="280" y="24"/>
                  </a:cxn>
                  <a:cxn ang="0">
                    <a:pos x="289" y="7"/>
                  </a:cxn>
                  <a:cxn ang="0">
                    <a:pos x="287" y="6"/>
                  </a:cxn>
                  <a:cxn ang="0">
                    <a:pos x="250" y="20"/>
                  </a:cxn>
                  <a:cxn ang="0">
                    <a:pos x="230" y="6"/>
                  </a:cxn>
                  <a:cxn ang="0">
                    <a:pos x="206" y="0"/>
                  </a:cxn>
                  <a:cxn ang="0">
                    <a:pos x="171" y="11"/>
                  </a:cxn>
                  <a:cxn ang="0">
                    <a:pos x="149" y="39"/>
                  </a:cxn>
                  <a:cxn ang="0">
                    <a:pos x="143" y="63"/>
                  </a:cxn>
                  <a:cxn ang="0">
                    <a:pos x="126" y="72"/>
                  </a:cxn>
                  <a:cxn ang="0">
                    <a:pos x="78" y="55"/>
                  </a:cxn>
                  <a:cxn ang="0">
                    <a:pos x="36" y="26"/>
                  </a:cxn>
                  <a:cxn ang="0">
                    <a:pos x="23" y="11"/>
                  </a:cxn>
                  <a:cxn ang="0">
                    <a:pos x="21" y="13"/>
                  </a:cxn>
                  <a:cxn ang="0">
                    <a:pos x="13" y="43"/>
                  </a:cxn>
                  <a:cxn ang="0">
                    <a:pos x="26" y="81"/>
                  </a:cxn>
                  <a:cxn ang="0">
                    <a:pos x="24" y="89"/>
                  </a:cxn>
                  <a:cxn ang="0">
                    <a:pos x="13" y="85"/>
                  </a:cxn>
                  <a:cxn ang="0">
                    <a:pos x="12" y="87"/>
                  </a:cxn>
                  <a:cxn ang="0">
                    <a:pos x="15" y="107"/>
                  </a:cxn>
                  <a:cxn ang="0">
                    <a:pos x="30" y="131"/>
                  </a:cxn>
                  <a:cxn ang="0">
                    <a:pos x="56" y="146"/>
                  </a:cxn>
                  <a:cxn ang="0">
                    <a:pos x="36" y="146"/>
                  </a:cxn>
                  <a:cxn ang="0">
                    <a:pos x="34" y="146"/>
                  </a:cxn>
                  <a:cxn ang="0">
                    <a:pos x="37" y="155"/>
                  </a:cxn>
                  <a:cxn ang="0">
                    <a:pos x="54" y="178"/>
                  </a:cxn>
                  <a:cxn ang="0">
                    <a:pos x="78" y="189"/>
                  </a:cxn>
                  <a:cxn ang="0">
                    <a:pos x="71" y="200"/>
                  </a:cxn>
                  <a:cxn ang="0">
                    <a:pos x="15" y="213"/>
                  </a:cxn>
                  <a:cxn ang="0">
                    <a:pos x="2" y="213"/>
                  </a:cxn>
                  <a:cxn ang="0">
                    <a:pos x="0" y="215"/>
                  </a:cxn>
                  <a:cxn ang="0">
                    <a:pos x="45" y="235"/>
                  </a:cxn>
                  <a:cxn ang="0">
                    <a:pos x="95" y="242"/>
                  </a:cxn>
                  <a:cxn ang="0">
                    <a:pos x="150" y="233"/>
                  </a:cxn>
                  <a:cxn ang="0">
                    <a:pos x="197" y="211"/>
                  </a:cxn>
                  <a:cxn ang="0">
                    <a:pos x="232" y="176"/>
                  </a:cxn>
                  <a:cxn ang="0">
                    <a:pos x="256" y="133"/>
                  </a:cxn>
                  <a:cxn ang="0">
                    <a:pos x="267" y="85"/>
                  </a:cxn>
                  <a:cxn ang="0">
                    <a:pos x="267" y="63"/>
                  </a:cxn>
                  <a:cxn ang="0">
                    <a:pos x="297" y="31"/>
                  </a:cxn>
                  <a:cxn ang="0">
                    <a:pos x="297" y="30"/>
                  </a:cxn>
                </a:cxnLst>
                <a:rect l="0" t="0" r="r" b="b"/>
                <a:pathLst>
                  <a:path w="297" h="242">
                    <a:moveTo>
                      <a:pt x="297" y="30"/>
                    </a:moveTo>
                    <a:lnTo>
                      <a:pt x="297" y="30"/>
                    </a:lnTo>
                    <a:lnTo>
                      <a:pt x="295" y="30"/>
                    </a:lnTo>
                    <a:lnTo>
                      <a:pt x="295" y="30"/>
                    </a:lnTo>
                    <a:lnTo>
                      <a:pt x="282" y="33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74" y="31"/>
                    </a:lnTo>
                    <a:lnTo>
                      <a:pt x="280" y="24"/>
                    </a:lnTo>
                    <a:lnTo>
                      <a:pt x="286" y="1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89" y="6"/>
                    </a:lnTo>
                    <a:lnTo>
                      <a:pt x="289" y="6"/>
                    </a:lnTo>
                    <a:lnTo>
                      <a:pt x="287" y="6"/>
                    </a:lnTo>
                    <a:lnTo>
                      <a:pt x="287" y="6"/>
                    </a:lnTo>
                    <a:lnTo>
                      <a:pt x="269" y="15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1" y="11"/>
                    </a:lnTo>
                    <a:lnTo>
                      <a:pt x="230" y="6"/>
                    </a:lnTo>
                    <a:lnTo>
                      <a:pt x="217" y="2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3" y="2"/>
                    </a:lnTo>
                    <a:lnTo>
                      <a:pt x="182" y="6"/>
                    </a:lnTo>
                    <a:lnTo>
                      <a:pt x="171" y="11"/>
                    </a:lnTo>
                    <a:lnTo>
                      <a:pt x="161" y="18"/>
                    </a:lnTo>
                    <a:lnTo>
                      <a:pt x="154" y="28"/>
                    </a:lnTo>
                    <a:lnTo>
                      <a:pt x="149" y="39"/>
                    </a:lnTo>
                    <a:lnTo>
                      <a:pt x="145" y="50"/>
                    </a:lnTo>
                    <a:lnTo>
                      <a:pt x="143" y="63"/>
                    </a:lnTo>
                    <a:lnTo>
                      <a:pt x="143" y="63"/>
                    </a:lnTo>
                    <a:lnTo>
                      <a:pt x="145" y="74"/>
                    </a:lnTo>
                    <a:lnTo>
                      <a:pt x="145" y="74"/>
                    </a:lnTo>
                    <a:lnTo>
                      <a:pt x="126" y="72"/>
                    </a:lnTo>
                    <a:lnTo>
                      <a:pt x="110" y="68"/>
                    </a:lnTo>
                    <a:lnTo>
                      <a:pt x="93" y="63"/>
                    </a:lnTo>
                    <a:lnTo>
                      <a:pt x="78" y="55"/>
                    </a:lnTo>
                    <a:lnTo>
                      <a:pt x="62" y="48"/>
                    </a:lnTo>
                    <a:lnTo>
                      <a:pt x="49" y="37"/>
                    </a:lnTo>
                    <a:lnTo>
                      <a:pt x="36" y="26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5" y="28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3" y="57"/>
                    </a:lnTo>
                    <a:lnTo>
                      <a:pt x="19" y="70"/>
                    </a:lnTo>
                    <a:lnTo>
                      <a:pt x="26" y="81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24" y="89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3" y="96"/>
                    </a:lnTo>
                    <a:lnTo>
                      <a:pt x="15" y="107"/>
                    </a:lnTo>
                    <a:lnTo>
                      <a:pt x="19" y="115"/>
                    </a:lnTo>
                    <a:lnTo>
                      <a:pt x="24" y="124"/>
                    </a:lnTo>
                    <a:lnTo>
                      <a:pt x="30" y="131"/>
                    </a:lnTo>
                    <a:lnTo>
                      <a:pt x="37" y="137"/>
                    </a:lnTo>
                    <a:lnTo>
                      <a:pt x="47" y="143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45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4" y="148"/>
                    </a:lnTo>
                    <a:lnTo>
                      <a:pt x="37" y="155"/>
                    </a:lnTo>
                    <a:lnTo>
                      <a:pt x="41" y="165"/>
                    </a:lnTo>
                    <a:lnTo>
                      <a:pt x="47" y="170"/>
                    </a:lnTo>
                    <a:lnTo>
                      <a:pt x="54" y="178"/>
                    </a:lnTo>
                    <a:lnTo>
                      <a:pt x="62" y="181"/>
                    </a:lnTo>
                    <a:lnTo>
                      <a:pt x="69" y="187"/>
                    </a:lnTo>
                    <a:lnTo>
                      <a:pt x="78" y="189"/>
                    </a:lnTo>
                    <a:lnTo>
                      <a:pt x="87" y="191"/>
                    </a:lnTo>
                    <a:lnTo>
                      <a:pt x="87" y="191"/>
                    </a:lnTo>
                    <a:lnTo>
                      <a:pt x="71" y="200"/>
                    </a:lnTo>
                    <a:lnTo>
                      <a:pt x="54" y="207"/>
                    </a:lnTo>
                    <a:lnTo>
                      <a:pt x="36" y="211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2" y="213"/>
                    </a:lnTo>
                    <a:lnTo>
                      <a:pt x="2" y="213"/>
                    </a:lnTo>
                    <a:lnTo>
                      <a:pt x="0" y="213"/>
                    </a:lnTo>
                    <a:lnTo>
                      <a:pt x="0" y="213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23" y="228"/>
                    </a:lnTo>
                    <a:lnTo>
                      <a:pt x="45" y="235"/>
                    </a:lnTo>
                    <a:lnTo>
                      <a:pt x="69" y="241"/>
                    </a:lnTo>
                    <a:lnTo>
                      <a:pt x="95" y="242"/>
                    </a:lnTo>
                    <a:lnTo>
                      <a:pt x="95" y="242"/>
                    </a:lnTo>
                    <a:lnTo>
                      <a:pt x="113" y="241"/>
                    </a:lnTo>
                    <a:lnTo>
                      <a:pt x="132" y="239"/>
                    </a:lnTo>
                    <a:lnTo>
                      <a:pt x="150" y="233"/>
                    </a:lnTo>
                    <a:lnTo>
                      <a:pt x="167" y="228"/>
                    </a:lnTo>
                    <a:lnTo>
                      <a:pt x="182" y="220"/>
                    </a:lnTo>
                    <a:lnTo>
                      <a:pt x="197" y="211"/>
                    </a:lnTo>
                    <a:lnTo>
                      <a:pt x="210" y="200"/>
                    </a:lnTo>
                    <a:lnTo>
                      <a:pt x="221" y="189"/>
                    </a:lnTo>
                    <a:lnTo>
                      <a:pt x="232" y="176"/>
                    </a:lnTo>
                    <a:lnTo>
                      <a:pt x="241" y="161"/>
                    </a:lnTo>
                    <a:lnTo>
                      <a:pt x="248" y="148"/>
                    </a:lnTo>
                    <a:lnTo>
                      <a:pt x="256" y="133"/>
                    </a:lnTo>
                    <a:lnTo>
                      <a:pt x="261" y="117"/>
                    </a:lnTo>
                    <a:lnTo>
                      <a:pt x="265" y="102"/>
                    </a:lnTo>
                    <a:lnTo>
                      <a:pt x="267" y="85"/>
                    </a:lnTo>
                    <a:lnTo>
                      <a:pt x="267" y="70"/>
                    </a:lnTo>
                    <a:lnTo>
                      <a:pt x="267" y="70"/>
                    </a:lnTo>
                    <a:lnTo>
                      <a:pt x="267" y="63"/>
                    </a:lnTo>
                    <a:lnTo>
                      <a:pt x="267" y="63"/>
                    </a:lnTo>
                    <a:lnTo>
                      <a:pt x="284" y="48"/>
                    </a:lnTo>
                    <a:lnTo>
                      <a:pt x="297" y="31"/>
                    </a:lnTo>
                    <a:lnTo>
                      <a:pt x="297" y="31"/>
                    </a:lnTo>
                    <a:lnTo>
                      <a:pt x="297" y="30"/>
                    </a:lnTo>
                    <a:lnTo>
                      <a:pt x="297" y="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Sľïdè">
                <a:extLst>
                  <a:ext uri="{FF2B5EF4-FFF2-40B4-BE49-F238E27FC236}">
                    <a16:creationId xmlns:a16="http://schemas.microsoft.com/office/drawing/2014/main" xmlns="" id="{1400D764-E033-4D28-B005-C7506D74F948}"/>
                  </a:ext>
                </a:extLst>
              </p:cNvPr>
              <p:cNvSpPr/>
              <p:nvPr/>
            </p:nvSpPr>
            <p:spPr>
              <a:xfrm>
                <a:off x="6248400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îṥlïdé">
              <a:extLst>
                <a:ext uri="{FF2B5EF4-FFF2-40B4-BE49-F238E27FC236}">
                  <a16:creationId xmlns:a16="http://schemas.microsoft.com/office/drawing/2014/main" xmlns="" id="{3A500559-339D-4A24-BB50-5F7EE5ABBDFF}"/>
                </a:ext>
              </a:extLst>
            </p:cNvPr>
            <p:cNvGrpSpPr/>
            <p:nvPr/>
          </p:nvGrpSpPr>
          <p:grpSpPr>
            <a:xfrm>
              <a:off x="3181198" y="5337035"/>
              <a:ext cx="376266" cy="376268"/>
              <a:chOff x="6753105" y="2883551"/>
              <a:chExt cx="309850" cy="309850"/>
            </a:xfrm>
          </p:grpSpPr>
          <p:grpSp>
            <p:nvGrpSpPr>
              <p:cNvPr id="24" name="íślíḑê">
                <a:extLst>
                  <a:ext uri="{FF2B5EF4-FFF2-40B4-BE49-F238E27FC236}">
                    <a16:creationId xmlns:a16="http://schemas.microsoft.com/office/drawing/2014/main" xmlns="" id="{1D21D5E0-3615-45B5-A3C1-32ECA27202CB}"/>
                  </a:ext>
                </a:extLst>
              </p:cNvPr>
              <p:cNvGrpSpPr/>
              <p:nvPr/>
            </p:nvGrpSpPr>
            <p:grpSpPr>
              <a:xfrm>
                <a:off x="6829287" y="2952750"/>
                <a:ext cx="178890" cy="182544"/>
                <a:chOff x="5237835" y="2144713"/>
                <a:chExt cx="233359" cy="238125"/>
              </a:xfrm>
              <a:solidFill>
                <a:schemeClr val="bg1"/>
              </a:solidFill>
            </p:grpSpPr>
            <p:sp>
              <p:nvSpPr>
                <p:cNvPr id="26" name="îṥľïďe">
                  <a:extLst>
                    <a:ext uri="{FF2B5EF4-FFF2-40B4-BE49-F238E27FC236}">
                      <a16:creationId xmlns:a16="http://schemas.microsoft.com/office/drawing/2014/main" xmlns="" id="{B62815A2-67B9-4185-A634-046A5CB70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835" y="2144713"/>
                  <a:ext cx="155575" cy="238125"/>
                </a:xfrm>
                <a:custGeom>
                  <a:avLst/>
                  <a:gdLst/>
                  <a:ahLst/>
                  <a:cxnLst>
                    <a:cxn ang="0">
                      <a:pos x="141" y="161"/>
                    </a:cxn>
                    <a:cxn ang="0">
                      <a:pos x="132" y="144"/>
                    </a:cxn>
                    <a:cxn ang="0">
                      <a:pos x="135" y="133"/>
                    </a:cxn>
                    <a:cxn ang="0">
                      <a:pos x="154" y="115"/>
                    </a:cxn>
                    <a:cxn ang="0">
                      <a:pos x="173" y="89"/>
                    </a:cxn>
                    <a:cxn ang="0">
                      <a:pos x="174" y="70"/>
                    </a:cxn>
                    <a:cxn ang="0">
                      <a:pos x="169" y="43"/>
                    </a:cxn>
                    <a:cxn ang="0">
                      <a:pos x="147" y="17"/>
                    </a:cxn>
                    <a:cxn ang="0">
                      <a:pos x="121" y="0"/>
                    </a:cxn>
                    <a:cxn ang="0">
                      <a:pos x="84" y="6"/>
                    </a:cxn>
                    <a:cxn ang="0">
                      <a:pos x="45" y="24"/>
                    </a:cxn>
                    <a:cxn ang="0">
                      <a:pos x="26" y="50"/>
                    </a:cxn>
                    <a:cxn ang="0">
                      <a:pos x="21" y="78"/>
                    </a:cxn>
                    <a:cxn ang="0">
                      <a:pos x="30" y="109"/>
                    </a:cxn>
                    <a:cxn ang="0">
                      <a:pos x="58" y="133"/>
                    </a:cxn>
                    <a:cxn ang="0">
                      <a:pos x="86" y="139"/>
                    </a:cxn>
                    <a:cxn ang="0">
                      <a:pos x="95" y="144"/>
                    </a:cxn>
                    <a:cxn ang="0">
                      <a:pos x="95" y="161"/>
                    </a:cxn>
                    <a:cxn ang="0">
                      <a:pos x="106" y="180"/>
                    </a:cxn>
                    <a:cxn ang="0">
                      <a:pos x="50" y="189"/>
                    </a:cxn>
                    <a:cxn ang="0">
                      <a:pos x="32" y="198"/>
                    </a:cxn>
                    <a:cxn ang="0">
                      <a:pos x="8" y="222"/>
                    </a:cxn>
                    <a:cxn ang="0">
                      <a:pos x="0" y="246"/>
                    </a:cxn>
                    <a:cxn ang="0">
                      <a:pos x="13" y="278"/>
                    </a:cxn>
                    <a:cxn ang="0">
                      <a:pos x="48" y="298"/>
                    </a:cxn>
                    <a:cxn ang="0">
                      <a:pos x="86" y="302"/>
                    </a:cxn>
                    <a:cxn ang="0">
                      <a:pos x="148" y="289"/>
                    </a:cxn>
                    <a:cxn ang="0">
                      <a:pos x="182" y="256"/>
                    </a:cxn>
                    <a:cxn ang="0">
                      <a:pos x="189" y="228"/>
                    </a:cxn>
                    <a:cxn ang="0">
                      <a:pos x="182" y="202"/>
                    </a:cxn>
                    <a:cxn ang="0">
                      <a:pos x="156" y="172"/>
                    </a:cxn>
                    <a:cxn ang="0">
                      <a:pos x="104" y="128"/>
                    </a:cxn>
                    <a:cxn ang="0">
                      <a:pos x="74" y="113"/>
                    </a:cxn>
                    <a:cxn ang="0">
                      <a:pos x="58" y="80"/>
                    </a:cxn>
                    <a:cxn ang="0">
                      <a:pos x="56" y="57"/>
                    </a:cxn>
                    <a:cxn ang="0">
                      <a:pos x="63" y="28"/>
                    </a:cxn>
                    <a:cxn ang="0">
                      <a:pos x="76" y="19"/>
                    </a:cxn>
                    <a:cxn ang="0">
                      <a:pos x="91" y="15"/>
                    </a:cxn>
                    <a:cxn ang="0">
                      <a:pos x="121" y="32"/>
                    </a:cxn>
                    <a:cxn ang="0">
                      <a:pos x="137" y="65"/>
                    </a:cxn>
                    <a:cxn ang="0">
                      <a:pos x="141" y="87"/>
                    </a:cxn>
                    <a:cxn ang="0">
                      <a:pos x="135" y="109"/>
                    </a:cxn>
                    <a:cxn ang="0">
                      <a:pos x="126" y="120"/>
                    </a:cxn>
                    <a:cxn ang="0">
                      <a:pos x="104" y="128"/>
                    </a:cxn>
                    <a:cxn ang="0">
                      <a:pos x="104" y="285"/>
                    </a:cxn>
                    <a:cxn ang="0">
                      <a:pos x="63" y="278"/>
                    </a:cxn>
                    <a:cxn ang="0">
                      <a:pos x="41" y="257"/>
                    </a:cxn>
                    <a:cxn ang="0">
                      <a:pos x="36" y="239"/>
                    </a:cxn>
                    <a:cxn ang="0">
                      <a:pos x="43" y="213"/>
                    </a:cxn>
                    <a:cxn ang="0">
                      <a:pos x="69" y="198"/>
                    </a:cxn>
                    <a:cxn ang="0">
                      <a:pos x="95" y="193"/>
                    </a:cxn>
                    <a:cxn ang="0">
                      <a:pos x="119" y="191"/>
                    </a:cxn>
                    <a:cxn ang="0">
                      <a:pos x="152" y="218"/>
                    </a:cxn>
                    <a:cxn ang="0">
                      <a:pos x="161" y="237"/>
                    </a:cxn>
                    <a:cxn ang="0">
                      <a:pos x="161" y="252"/>
                    </a:cxn>
                    <a:cxn ang="0">
                      <a:pos x="148" y="274"/>
                    </a:cxn>
                    <a:cxn ang="0">
                      <a:pos x="117" y="285"/>
                    </a:cxn>
                  </a:cxnLst>
                  <a:rect l="0" t="0" r="r" b="b"/>
                  <a:pathLst>
                    <a:path w="197" h="302">
                      <a:moveTo>
                        <a:pt x="156" y="172"/>
                      </a:moveTo>
                      <a:lnTo>
                        <a:pt x="141" y="161"/>
                      </a:lnTo>
                      <a:lnTo>
                        <a:pt x="141" y="161"/>
                      </a:lnTo>
                      <a:lnTo>
                        <a:pt x="135" y="156"/>
                      </a:lnTo>
                      <a:lnTo>
                        <a:pt x="132" y="150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39"/>
                      </a:lnTo>
                      <a:lnTo>
                        <a:pt x="135" y="133"/>
                      </a:lnTo>
                      <a:lnTo>
                        <a:pt x="143" y="126"/>
                      </a:lnTo>
                      <a:lnTo>
                        <a:pt x="143" y="126"/>
                      </a:lnTo>
                      <a:lnTo>
                        <a:pt x="154" y="115"/>
                      </a:lnTo>
                      <a:lnTo>
                        <a:pt x="165" y="104"/>
                      </a:lnTo>
                      <a:lnTo>
                        <a:pt x="169" y="96"/>
                      </a:lnTo>
                      <a:lnTo>
                        <a:pt x="173" y="89"/>
                      </a:lnTo>
                      <a:lnTo>
                        <a:pt x="174" y="80"/>
                      </a:lnTo>
                      <a:lnTo>
                        <a:pt x="174" y="70"/>
                      </a:lnTo>
                      <a:lnTo>
                        <a:pt x="174" y="70"/>
                      </a:lnTo>
                      <a:lnTo>
                        <a:pt x="174" y="59"/>
                      </a:lnTo>
                      <a:lnTo>
                        <a:pt x="173" y="50"/>
                      </a:lnTo>
                      <a:lnTo>
                        <a:pt x="169" y="43"/>
                      </a:lnTo>
                      <a:lnTo>
                        <a:pt x="165" y="35"/>
                      </a:lnTo>
                      <a:lnTo>
                        <a:pt x="156" y="24"/>
                      </a:lnTo>
                      <a:lnTo>
                        <a:pt x="147" y="17"/>
                      </a:lnTo>
                      <a:lnTo>
                        <a:pt x="173" y="17"/>
                      </a:lnTo>
                      <a:lnTo>
                        <a:pt x="19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02" y="2"/>
                      </a:lnTo>
                      <a:lnTo>
                        <a:pt x="84" y="6"/>
                      </a:lnTo>
                      <a:lnTo>
                        <a:pt x="63" y="13"/>
                      </a:lnTo>
                      <a:lnTo>
                        <a:pt x="54" y="19"/>
                      </a:lnTo>
                      <a:lnTo>
                        <a:pt x="45" y="24"/>
                      </a:lnTo>
                      <a:lnTo>
                        <a:pt x="45" y="24"/>
                      </a:lnTo>
                      <a:lnTo>
                        <a:pt x="34" y="35"/>
                      </a:lnTo>
                      <a:lnTo>
                        <a:pt x="26" y="50"/>
                      </a:lnTo>
                      <a:lnTo>
                        <a:pt x="23" y="63"/>
                      </a:lnTo>
                      <a:lnTo>
                        <a:pt x="21" y="78"/>
                      </a:lnTo>
                      <a:lnTo>
                        <a:pt x="21" y="78"/>
                      </a:lnTo>
                      <a:lnTo>
                        <a:pt x="21" y="89"/>
                      </a:lnTo>
                      <a:lnTo>
                        <a:pt x="24" y="100"/>
                      </a:lnTo>
                      <a:lnTo>
                        <a:pt x="30" y="109"/>
                      </a:lnTo>
                      <a:lnTo>
                        <a:pt x="37" y="119"/>
                      </a:lnTo>
                      <a:lnTo>
                        <a:pt x="47" y="128"/>
                      </a:lnTo>
                      <a:lnTo>
                        <a:pt x="58" y="133"/>
                      </a:lnTo>
                      <a:lnTo>
                        <a:pt x="71" y="137"/>
                      </a:lnTo>
                      <a:lnTo>
                        <a:pt x="86" y="139"/>
                      </a:lnTo>
                      <a:lnTo>
                        <a:pt x="86" y="139"/>
                      </a:lnTo>
                      <a:lnTo>
                        <a:pt x="98" y="139"/>
                      </a:lnTo>
                      <a:lnTo>
                        <a:pt x="98" y="139"/>
                      </a:lnTo>
                      <a:lnTo>
                        <a:pt x="95" y="144"/>
                      </a:lnTo>
                      <a:lnTo>
                        <a:pt x="95" y="154"/>
                      </a:lnTo>
                      <a:lnTo>
                        <a:pt x="95" y="154"/>
                      </a:lnTo>
                      <a:lnTo>
                        <a:pt x="95" y="161"/>
                      </a:lnTo>
                      <a:lnTo>
                        <a:pt x="98" y="169"/>
                      </a:lnTo>
                      <a:lnTo>
                        <a:pt x="106" y="180"/>
                      </a:lnTo>
                      <a:lnTo>
                        <a:pt x="106" y="180"/>
                      </a:lnTo>
                      <a:lnTo>
                        <a:pt x="91" y="181"/>
                      </a:lnTo>
                      <a:lnTo>
                        <a:pt x="71" y="183"/>
                      </a:lnTo>
                      <a:lnTo>
                        <a:pt x="50" y="189"/>
                      </a:lnTo>
                      <a:lnTo>
                        <a:pt x="41" y="193"/>
                      </a:lnTo>
                      <a:lnTo>
                        <a:pt x="32" y="198"/>
                      </a:lnTo>
                      <a:lnTo>
                        <a:pt x="32" y="198"/>
                      </a:lnTo>
                      <a:lnTo>
                        <a:pt x="23" y="204"/>
                      </a:lnTo>
                      <a:lnTo>
                        <a:pt x="17" y="209"/>
                      </a:lnTo>
                      <a:lnTo>
                        <a:pt x="8" y="222"/>
                      </a:lnTo>
                      <a:lnTo>
                        <a:pt x="2" y="235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6" y="267"/>
                      </a:lnTo>
                      <a:lnTo>
                        <a:pt x="13" y="278"/>
                      </a:lnTo>
                      <a:lnTo>
                        <a:pt x="23" y="285"/>
                      </a:lnTo>
                      <a:lnTo>
                        <a:pt x="34" y="293"/>
                      </a:lnTo>
                      <a:lnTo>
                        <a:pt x="48" y="298"/>
                      </a:lnTo>
                      <a:lnTo>
                        <a:pt x="65" y="302"/>
                      </a:lnTo>
                      <a:lnTo>
                        <a:pt x="86" y="302"/>
                      </a:lnTo>
                      <a:lnTo>
                        <a:pt x="86" y="302"/>
                      </a:lnTo>
                      <a:lnTo>
                        <a:pt x="110" y="300"/>
                      </a:lnTo>
                      <a:lnTo>
                        <a:pt x="130" y="296"/>
                      </a:lnTo>
                      <a:lnTo>
                        <a:pt x="148" y="289"/>
                      </a:lnTo>
                      <a:lnTo>
                        <a:pt x="161" y="280"/>
                      </a:lnTo>
                      <a:lnTo>
                        <a:pt x="174" y="268"/>
                      </a:lnTo>
                      <a:lnTo>
                        <a:pt x="182" y="256"/>
                      </a:lnTo>
                      <a:lnTo>
                        <a:pt x="187" y="243"/>
                      </a:lnTo>
                      <a:lnTo>
                        <a:pt x="189" y="228"/>
                      </a:lnTo>
                      <a:lnTo>
                        <a:pt x="189" y="228"/>
                      </a:lnTo>
                      <a:lnTo>
                        <a:pt x="187" y="218"/>
                      </a:lnTo>
                      <a:lnTo>
                        <a:pt x="185" y="209"/>
                      </a:lnTo>
                      <a:lnTo>
                        <a:pt x="182" y="202"/>
                      </a:lnTo>
                      <a:lnTo>
                        <a:pt x="178" y="196"/>
                      </a:lnTo>
                      <a:lnTo>
                        <a:pt x="169" y="183"/>
                      </a:lnTo>
                      <a:lnTo>
                        <a:pt x="156" y="172"/>
                      </a:lnTo>
                      <a:lnTo>
                        <a:pt x="156" y="172"/>
                      </a:lnTo>
                      <a:close/>
                      <a:moveTo>
                        <a:pt x="104" y="128"/>
                      </a:moveTo>
                      <a:lnTo>
                        <a:pt x="104" y="128"/>
                      </a:lnTo>
                      <a:lnTo>
                        <a:pt x="93" y="126"/>
                      </a:lnTo>
                      <a:lnTo>
                        <a:pt x="82" y="120"/>
                      </a:lnTo>
                      <a:lnTo>
                        <a:pt x="74" y="113"/>
                      </a:lnTo>
                      <a:lnTo>
                        <a:pt x="67" y="102"/>
                      </a:lnTo>
                      <a:lnTo>
                        <a:pt x="61" y="91"/>
                      </a:lnTo>
                      <a:lnTo>
                        <a:pt x="58" y="80"/>
                      </a:lnTo>
                      <a:lnTo>
                        <a:pt x="56" y="69"/>
                      </a:lnTo>
                      <a:lnTo>
                        <a:pt x="56" y="57"/>
                      </a:lnTo>
                      <a:lnTo>
                        <a:pt x="56" y="57"/>
                      </a:lnTo>
                      <a:lnTo>
                        <a:pt x="58" y="43"/>
                      </a:lnTo>
                      <a:lnTo>
                        <a:pt x="60" y="35"/>
                      </a:lnTo>
                      <a:lnTo>
                        <a:pt x="63" y="28"/>
                      </a:lnTo>
                      <a:lnTo>
                        <a:pt x="63" y="28"/>
                      </a:lnTo>
                      <a:lnTo>
                        <a:pt x="69" y="22"/>
                      </a:lnTo>
                      <a:lnTo>
                        <a:pt x="76" y="19"/>
                      </a:lnTo>
                      <a:lnTo>
                        <a:pt x="84" y="17"/>
                      </a:lnTo>
                      <a:lnTo>
                        <a:pt x="91" y="15"/>
                      </a:lnTo>
                      <a:lnTo>
                        <a:pt x="91" y="15"/>
                      </a:lnTo>
                      <a:lnTo>
                        <a:pt x="102" y="17"/>
                      </a:lnTo>
                      <a:lnTo>
                        <a:pt x="113" y="22"/>
                      </a:lnTo>
                      <a:lnTo>
                        <a:pt x="121" y="32"/>
                      </a:lnTo>
                      <a:lnTo>
                        <a:pt x="128" y="41"/>
                      </a:lnTo>
                      <a:lnTo>
                        <a:pt x="134" y="52"/>
                      </a:lnTo>
                      <a:lnTo>
                        <a:pt x="137" y="65"/>
                      </a:lnTo>
                      <a:lnTo>
                        <a:pt x="139" y="76"/>
                      </a:lnTo>
                      <a:lnTo>
                        <a:pt x="141" y="87"/>
                      </a:lnTo>
                      <a:lnTo>
                        <a:pt x="141" y="87"/>
                      </a:lnTo>
                      <a:lnTo>
                        <a:pt x="141" y="94"/>
                      </a:lnTo>
                      <a:lnTo>
                        <a:pt x="139" y="102"/>
                      </a:lnTo>
                      <a:lnTo>
                        <a:pt x="135" y="109"/>
                      </a:lnTo>
                      <a:lnTo>
                        <a:pt x="130" y="117"/>
                      </a:lnTo>
                      <a:lnTo>
                        <a:pt x="130" y="117"/>
                      </a:lnTo>
                      <a:lnTo>
                        <a:pt x="126" y="120"/>
                      </a:lnTo>
                      <a:lnTo>
                        <a:pt x="119" y="124"/>
                      </a:lnTo>
                      <a:lnTo>
                        <a:pt x="111" y="128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close/>
                      <a:moveTo>
                        <a:pt x="104" y="285"/>
                      </a:moveTo>
                      <a:lnTo>
                        <a:pt x="104" y="285"/>
                      </a:lnTo>
                      <a:lnTo>
                        <a:pt x="89" y="285"/>
                      </a:lnTo>
                      <a:lnTo>
                        <a:pt x="76" y="283"/>
                      </a:lnTo>
                      <a:lnTo>
                        <a:pt x="63" y="278"/>
                      </a:lnTo>
                      <a:lnTo>
                        <a:pt x="54" y="272"/>
                      </a:lnTo>
                      <a:lnTo>
                        <a:pt x="47" y="265"/>
                      </a:lnTo>
                      <a:lnTo>
                        <a:pt x="41" y="257"/>
                      </a:lnTo>
                      <a:lnTo>
                        <a:pt x="37" y="248"/>
                      </a:lnTo>
                      <a:lnTo>
                        <a:pt x="36" y="239"/>
                      </a:lnTo>
                      <a:lnTo>
                        <a:pt x="36" y="239"/>
                      </a:lnTo>
                      <a:lnTo>
                        <a:pt x="37" y="228"/>
                      </a:lnTo>
                      <a:lnTo>
                        <a:pt x="39" y="220"/>
                      </a:lnTo>
                      <a:lnTo>
                        <a:pt x="43" y="213"/>
                      </a:lnTo>
                      <a:lnTo>
                        <a:pt x="48" y="209"/>
                      </a:lnTo>
                      <a:lnTo>
                        <a:pt x="60" y="202"/>
                      </a:lnTo>
                      <a:lnTo>
                        <a:pt x="69" y="198"/>
                      </a:lnTo>
                      <a:lnTo>
                        <a:pt x="69" y="198"/>
                      </a:lnTo>
                      <a:lnTo>
                        <a:pt x="82" y="194"/>
                      </a:lnTo>
                      <a:lnTo>
                        <a:pt x="95" y="193"/>
                      </a:lnTo>
                      <a:lnTo>
                        <a:pt x="110" y="191"/>
                      </a:lnTo>
                      <a:lnTo>
                        <a:pt x="110" y="191"/>
                      </a:lnTo>
                      <a:lnTo>
                        <a:pt x="119" y="191"/>
                      </a:lnTo>
                      <a:lnTo>
                        <a:pt x="119" y="191"/>
                      </a:lnTo>
                      <a:lnTo>
                        <a:pt x="139" y="206"/>
                      </a:lnTo>
                      <a:lnTo>
                        <a:pt x="152" y="218"/>
                      </a:lnTo>
                      <a:lnTo>
                        <a:pt x="156" y="224"/>
                      </a:lnTo>
                      <a:lnTo>
                        <a:pt x="160" y="230"/>
                      </a:lnTo>
                      <a:lnTo>
                        <a:pt x="161" y="237"/>
                      </a:lnTo>
                      <a:lnTo>
                        <a:pt x="161" y="243"/>
                      </a:lnTo>
                      <a:lnTo>
                        <a:pt x="161" y="243"/>
                      </a:lnTo>
                      <a:lnTo>
                        <a:pt x="161" y="252"/>
                      </a:lnTo>
                      <a:lnTo>
                        <a:pt x="158" y="261"/>
                      </a:lnTo>
                      <a:lnTo>
                        <a:pt x="154" y="268"/>
                      </a:lnTo>
                      <a:lnTo>
                        <a:pt x="148" y="274"/>
                      </a:lnTo>
                      <a:lnTo>
                        <a:pt x="139" y="280"/>
                      </a:lnTo>
                      <a:lnTo>
                        <a:pt x="130" y="283"/>
                      </a:lnTo>
                      <a:lnTo>
                        <a:pt x="117" y="285"/>
                      </a:lnTo>
                      <a:lnTo>
                        <a:pt x="104" y="285"/>
                      </a:lnTo>
                      <a:lnTo>
                        <a:pt x="104" y="28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îṩliḓê">
                  <a:extLst>
                    <a:ext uri="{FF2B5EF4-FFF2-40B4-BE49-F238E27FC236}">
                      <a16:creationId xmlns:a16="http://schemas.microsoft.com/office/drawing/2014/main" xmlns="" id="{D23D20A0-0365-4F2C-88A1-9D0BED796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406" y="2212975"/>
                  <a:ext cx="77788" cy="79375"/>
                </a:xfrm>
                <a:custGeom>
                  <a:avLst/>
                  <a:gdLst/>
                  <a:ahLst/>
                  <a:cxnLst>
                    <a:cxn ang="0">
                      <a:pos x="57" y="41"/>
                    </a:cxn>
                    <a:cxn ang="0">
                      <a:pos x="57" y="0"/>
                    </a:cxn>
                    <a:cxn ang="0">
                      <a:pos x="38" y="0"/>
                    </a:cxn>
                    <a:cxn ang="0">
                      <a:pos x="38" y="41"/>
                    </a:cxn>
                    <a:cxn ang="0">
                      <a:pos x="0" y="41"/>
                    </a:cxn>
                    <a:cxn ang="0">
                      <a:pos x="0" y="59"/>
                    </a:cxn>
                    <a:cxn ang="0">
                      <a:pos x="38" y="59"/>
                    </a:cxn>
                    <a:cxn ang="0">
                      <a:pos x="38" y="100"/>
                    </a:cxn>
                    <a:cxn ang="0">
                      <a:pos x="57" y="100"/>
                    </a:cxn>
                    <a:cxn ang="0">
                      <a:pos x="57" y="59"/>
                    </a:cxn>
                    <a:cxn ang="0">
                      <a:pos x="98" y="59"/>
                    </a:cxn>
                    <a:cxn ang="0">
                      <a:pos x="98" y="41"/>
                    </a:cxn>
                    <a:cxn ang="0">
                      <a:pos x="57" y="41"/>
                    </a:cxn>
                  </a:cxnLst>
                  <a:rect l="0" t="0" r="r" b="b"/>
                  <a:pathLst>
                    <a:path w="98" h="100">
                      <a:moveTo>
                        <a:pt x="57" y="41"/>
                      </a:move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38" y="41"/>
                      </a:lnTo>
                      <a:lnTo>
                        <a:pt x="0" y="41"/>
                      </a:lnTo>
                      <a:lnTo>
                        <a:pt x="0" y="59"/>
                      </a:lnTo>
                      <a:lnTo>
                        <a:pt x="38" y="59"/>
                      </a:lnTo>
                      <a:lnTo>
                        <a:pt x="38" y="100"/>
                      </a:lnTo>
                      <a:lnTo>
                        <a:pt x="57" y="100"/>
                      </a:lnTo>
                      <a:lnTo>
                        <a:pt x="57" y="59"/>
                      </a:lnTo>
                      <a:lnTo>
                        <a:pt x="98" y="59"/>
                      </a:lnTo>
                      <a:lnTo>
                        <a:pt x="98" y="41"/>
                      </a:lnTo>
                      <a:lnTo>
                        <a:pt x="57" y="4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5" name="íṣļíḋé">
                <a:extLst>
                  <a:ext uri="{FF2B5EF4-FFF2-40B4-BE49-F238E27FC236}">
                    <a16:creationId xmlns:a16="http://schemas.microsoft.com/office/drawing/2014/main" xmlns="" id="{D1CF5381-796F-4A27-BBA1-0526EB7E13C9}"/>
                  </a:ext>
                </a:extLst>
              </p:cNvPr>
              <p:cNvSpPr/>
              <p:nvPr/>
            </p:nvSpPr>
            <p:spPr>
              <a:xfrm>
                <a:off x="6753105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íŝ1íḑé">
              <a:extLst>
                <a:ext uri="{FF2B5EF4-FFF2-40B4-BE49-F238E27FC236}">
                  <a16:creationId xmlns:a16="http://schemas.microsoft.com/office/drawing/2014/main" xmlns="" id="{F7FB155D-AA32-4535-AD39-FD34B9D5A28A}"/>
                </a:ext>
              </a:extLst>
            </p:cNvPr>
            <p:cNvSpPr/>
            <p:nvPr/>
          </p:nvSpPr>
          <p:spPr>
            <a:xfrm>
              <a:off x="6047855" y="1162152"/>
              <a:ext cx="2434158" cy="24275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3" name="ïṧḻíḓê">
              <a:extLst>
                <a:ext uri="{FF2B5EF4-FFF2-40B4-BE49-F238E27FC236}">
                  <a16:creationId xmlns:a16="http://schemas.microsoft.com/office/drawing/2014/main" xmlns="" id="{A7950287-EB45-41FA-B4BD-A9F16C70A433}"/>
                </a:ext>
              </a:extLst>
            </p:cNvPr>
            <p:cNvSpPr/>
            <p:nvPr/>
          </p:nvSpPr>
          <p:spPr>
            <a:xfrm>
              <a:off x="3625838" y="3648068"/>
              <a:ext cx="2434158" cy="24275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57601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8D40EB-0BCC-496C-8041-F1F84E09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bf4d226-c9b0-40ac-ba06-eecacf2160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E55B3D2-1516-48EE-9BF7-54F2374744F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667" y="1449227"/>
            <a:ext cx="10755198" cy="4700715"/>
            <a:chOff x="719667" y="1449227"/>
            <a:chExt cx="10755198" cy="4700715"/>
          </a:xfrm>
        </p:grpSpPr>
        <p:sp>
          <p:nvSpPr>
            <p:cNvPr id="6" name="isliḍè">
              <a:extLst>
                <a:ext uri="{FF2B5EF4-FFF2-40B4-BE49-F238E27FC236}">
                  <a16:creationId xmlns:a16="http://schemas.microsoft.com/office/drawing/2014/main" xmlns="" id="{9E2AF1B3-2FCF-4C8B-8FB0-6A69DE611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744" y="4062621"/>
              <a:ext cx="2870771" cy="1053993"/>
            </a:xfrm>
            <a:custGeom>
              <a:avLst/>
              <a:gdLst/>
              <a:ahLst/>
              <a:cxnLst>
                <a:cxn ang="0">
                  <a:pos x="1528" y="281"/>
                </a:cxn>
                <a:cxn ang="0">
                  <a:pos x="767" y="561"/>
                </a:cxn>
                <a:cxn ang="0">
                  <a:pos x="0" y="281"/>
                </a:cxn>
                <a:cxn ang="0">
                  <a:pos x="761" y="0"/>
                </a:cxn>
                <a:cxn ang="0">
                  <a:pos x="1528" y="281"/>
                </a:cxn>
              </a:cxnLst>
              <a:rect l="0" t="0" r="r" b="b"/>
              <a:pathLst>
                <a:path w="1528" h="561">
                  <a:moveTo>
                    <a:pt x="1528" y="281"/>
                  </a:moveTo>
                  <a:lnTo>
                    <a:pt x="767" y="561"/>
                  </a:lnTo>
                  <a:lnTo>
                    <a:pt x="0" y="281"/>
                  </a:lnTo>
                  <a:lnTo>
                    <a:pt x="761" y="0"/>
                  </a:lnTo>
                  <a:lnTo>
                    <a:pt x="1528" y="28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ṧļíḑé">
              <a:extLst>
                <a:ext uri="{FF2B5EF4-FFF2-40B4-BE49-F238E27FC236}">
                  <a16:creationId xmlns:a16="http://schemas.microsoft.com/office/drawing/2014/main" xmlns="" id="{6EAAF129-7113-4DE6-B89F-584A410B3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744" y="5116614"/>
              <a:ext cx="2865136" cy="1033328"/>
            </a:xfrm>
            <a:custGeom>
              <a:avLst/>
              <a:gdLst/>
              <a:ahLst/>
              <a:cxnLst>
                <a:cxn ang="0">
                  <a:pos x="761" y="550"/>
                </a:cxn>
                <a:cxn ang="0">
                  <a:pos x="0" y="278"/>
                </a:cxn>
                <a:cxn ang="0">
                  <a:pos x="767" y="0"/>
                </a:cxn>
                <a:cxn ang="0">
                  <a:pos x="1525" y="275"/>
                </a:cxn>
                <a:cxn ang="0">
                  <a:pos x="761" y="550"/>
                </a:cxn>
              </a:cxnLst>
              <a:rect l="0" t="0" r="r" b="b"/>
              <a:pathLst>
                <a:path w="1525" h="550">
                  <a:moveTo>
                    <a:pt x="761" y="550"/>
                  </a:moveTo>
                  <a:lnTo>
                    <a:pt x="0" y="278"/>
                  </a:lnTo>
                  <a:lnTo>
                    <a:pt x="767" y="0"/>
                  </a:lnTo>
                  <a:lnTo>
                    <a:pt x="1525" y="275"/>
                  </a:lnTo>
                  <a:lnTo>
                    <a:pt x="761" y="55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ṡļîḋê">
              <a:extLst>
                <a:ext uri="{FF2B5EF4-FFF2-40B4-BE49-F238E27FC236}">
                  <a16:creationId xmlns:a16="http://schemas.microsoft.com/office/drawing/2014/main" xmlns="" id="{9ED17BDB-8688-481E-AD32-FE176910A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67" y="4590557"/>
              <a:ext cx="2855741" cy="1042721"/>
            </a:xfrm>
            <a:custGeom>
              <a:avLst/>
              <a:gdLst/>
              <a:ahLst/>
              <a:cxnLst>
                <a:cxn ang="0">
                  <a:pos x="758" y="555"/>
                </a:cxn>
                <a:cxn ang="0">
                  <a:pos x="0" y="280"/>
                </a:cxn>
                <a:cxn ang="0">
                  <a:pos x="761" y="0"/>
                </a:cxn>
                <a:cxn ang="0">
                  <a:pos x="1520" y="277"/>
                </a:cxn>
                <a:cxn ang="0">
                  <a:pos x="758" y="555"/>
                </a:cxn>
              </a:cxnLst>
              <a:rect l="0" t="0" r="r" b="b"/>
              <a:pathLst>
                <a:path w="1520" h="555">
                  <a:moveTo>
                    <a:pt x="758" y="555"/>
                  </a:moveTo>
                  <a:lnTo>
                    <a:pt x="0" y="280"/>
                  </a:lnTo>
                  <a:lnTo>
                    <a:pt x="761" y="0"/>
                  </a:lnTo>
                  <a:lnTo>
                    <a:pt x="1520" y="277"/>
                  </a:lnTo>
                  <a:lnTo>
                    <a:pt x="758" y="55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ļídê">
              <a:extLst>
                <a:ext uri="{FF2B5EF4-FFF2-40B4-BE49-F238E27FC236}">
                  <a16:creationId xmlns:a16="http://schemas.microsoft.com/office/drawing/2014/main" xmlns="" id="{93BB57C6-D0E7-45AF-83F7-C9BEDCBC0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515" y="4068257"/>
              <a:ext cx="2855741" cy="1042721"/>
            </a:xfrm>
            <a:custGeom>
              <a:avLst/>
              <a:gdLst/>
              <a:ahLst/>
              <a:cxnLst>
                <a:cxn ang="0">
                  <a:pos x="762" y="555"/>
                </a:cxn>
                <a:cxn ang="0">
                  <a:pos x="759" y="555"/>
                </a:cxn>
                <a:cxn ang="0">
                  <a:pos x="0" y="278"/>
                </a:cxn>
                <a:cxn ang="0">
                  <a:pos x="762" y="0"/>
                </a:cxn>
                <a:cxn ang="0">
                  <a:pos x="1520" y="278"/>
                </a:cxn>
                <a:cxn ang="0">
                  <a:pos x="762" y="555"/>
                </a:cxn>
              </a:cxnLst>
              <a:rect l="0" t="0" r="r" b="b"/>
              <a:pathLst>
                <a:path w="1520" h="555">
                  <a:moveTo>
                    <a:pt x="762" y="555"/>
                  </a:moveTo>
                  <a:lnTo>
                    <a:pt x="759" y="555"/>
                  </a:lnTo>
                  <a:lnTo>
                    <a:pt x="0" y="278"/>
                  </a:lnTo>
                  <a:lnTo>
                    <a:pt x="762" y="0"/>
                  </a:lnTo>
                  <a:lnTo>
                    <a:pt x="1520" y="278"/>
                  </a:lnTo>
                  <a:lnTo>
                    <a:pt x="762" y="55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ṧľíḓè">
              <a:extLst>
                <a:ext uri="{FF2B5EF4-FFF2-40B4-BE49-F238E27FC236}">
                  <a16:creationId xmlns:a16="http://schemas.microsoft.com/office/drawing/2014/main" xmlns="" id="{CA8B0057-74B3-4A5D-80A1-7227E6223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515" y="5110979"/>
              <a:ext cx="2855741" cy="1033328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1520" y="278"/>
                </a:cxn>
                <a:cxn ang="0">
                  <a:pos x="742" y="550"/>
                </a:cxn>
                <a:cxn ang="0">
                  <a:pos x="0" y="278"/>
                </a:cxn>
                <a:cxn ang="0">
                  <a:pos x="0" y="275"/>
                </a:cxn>
                <a:cxn ang="0">
                  <a:pos x="759" y="0"/>
                </a:cxn>
                <a:cxn ang="0">
                  <a:pos x="762" y="0"/>
                </a:cxn>
              </a:cxnLst>
              <a:rect l="0" t="0" r="r" b="b"/>
              <a:pathLst>
                <a:path w="1520" h="550">
                  <a:moveTo>
                    <a:pt x="762" y="0"/>
                  </a:moveTo>
                  <a:lnTo>
                    <a:pt x="1520" y="278"/>
                  </a:lnTo>
                  <a:lnTo>
                    <a:pt x="742" y="550"/>
                  </a:lnTo>
                  <a:lnTo>
                    <a:pt x="0" y="278"/>
                  </a:lnTo>
                  <a:lnTo>
                    <a:pt x="0" y="275"/>
                  </a:lnTo>
                  <a:lnTo>
                    <a:pt x="759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îşḻíďe">
              <a:extLst>
                <a:ext uri="{FF2B5EF4-FFF2-40B4-BE49-F238E27FC236}">
                  <a16:creationId xmlns:a16="http://schemas.microsoft.com/office/drawing/2014/main" xmlns="" id="{CF69F030-53FD-431A-A50E-A605EFFE5F38}"/>
                </a:ext>
              </a:extLst>
            </p:cNvPr>
            <p:cNvGrpSpPr/>
            <p:nvPr/>
          </p:nvGrpSpPr>
          <p:grpSpPr>
            <a:xfrm>
              <a:off x="5231763" y="3792077"/>
              <a:ext cx="1711567" cy="1508657"/>
              <a:chOff x="3841750" y="2522538"/>
              <a:chExt cx="1446213" cy="1274762"/>
            </a:xfrm>
          </p:grpSpPr>
          <p:sp>
            <p:nvSpPr>
              <p:cNvPr id="36" name="ï$ľiḓé">
                <a:extLst>
                  <a:ext uri="{FF2B5EF4-FFF2-40B4-BE49-F238E27FC236}">
                    <a16:creationId xmlns:a16="http://schemas.microsoft.com/office/drawing/2014/main" xmlns="" id="{2B4E7610-4190-40F2-8ACC-B62F95D70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0" y="2522538"/>
                <a:ext cx="1443038" cy="517525"/>
              </a:xfrm>
              <a:custGeom>
                <a:avLst/>
                <a:gdLst/>
                <a:ahLst/>
                <a:cxnLst>
                  <a:cxn ang="0">
                    <a:pos x="0" y="159"/>
                  </a:cxn>
                  <a:cxn ang="0">
                    <a:pos x="464" y="0"/>
                  </a:cxn>
                  <a:cxn ang="0">
                    <a:pos x="909" y="159"/>
                  </a:cxn>
                  <a:cxn ang="0">
                    <a:pos x="464" y="326"/>
                  </a:cxn>
                  <a:cxn ang="0">
                    <a:pos x="0" y="159"/>
                  </a:cxn>
                </a:cxnLst>
                <a:rect l="0" t="0" r="r" b="b"/>
                <a:pathLst>
                  <a:path w="909" h="326">
                    <a:moveTo>
                      <a:pt x="0" y="159"/>
                    </a:moveTo>
                    <a:lnTo>
                      <a:pt x="464" y="0"/>
                    </a:lnTo>
                    <a:lnTo>
                      <a:pt x="909" y="159"/>
                    </a:lnTo>
                    <a:lnTo>
                      <a:pt x="464" y="326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şļîďe">
                <a:extLst>
                  <a:ext uri="{FF2B5EF4-FFF2-40B4-BE49-F238E27FC236}">
                    <a16:creationId xmlns:a16="http://schemas.microsoft.com/office/drawing/2014/main" xmlns="" id="{27E5F514-7770-4589-AF88-0C16FEBE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0" y="2774950"/>
                <a:ext cx="736599" cy="1022350"/>
              </a:xfrm>
              <a:custGeom>
                <a:avLst/>
                <a:gdLst/>
                <a:ahLst/>
                <a:cxnLst>
                  <a:cxn ang="0">
                    <a:pos x="0" y="479"/>
                  </a:cxn>
                  <a:cxn ang="0">
                    <a:pos x="0" y="0"/>
                  </a:cxn>
                  <a:cxn ang="0">
                    <a:pos x="464" y="167"/>
                  </a:cxn>
                  <a:cxn ang="0">
                    <a:pos x="464" y="644"/>
                  </a:cxn>
                  <a:cxn ang="0">
                    <a:pos x="0" y="479"/>
                  </a:cxn>
                </a:cxnLst>
                <a:rect l="0" t="0" r="r" b="b"/>
                <a:pathLst>
                  <a:path w="464" h="644">
                    <a:moveTo>
                      <a:pt x="0" y="479"/>
                    </a:moveTo>
                    <a:lnTo>
                      <a:pt x="0" y="0"/>
                    </a:lnTo>
                    <a:lnTo>
                      <a:pt x="464" y="167"/>
                    </a:lnTo>
                    <a:lnTo>
                      <a:pt x="464" y="644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9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ïṩļïḋe">
                <a:extLst>
                  <a:ext uri="{FF2B5EF4-FFF2-40B4-BE49-F238E27FC236}">
                    <a16:creationId xmlns:a16="http://schemas.microsoft.com/office/drawing/2014/main" xmlns="" id="{11831966-7178-448A-B68A-97B782203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350" y="2774950"/>
                <a:ext cx="709613" cy="1022350"/>
              </a:xfrm>
              <a:custGeom>
                <a:avLst/>
                <a:gdLst/>
                <a:ahLst/>
                <a:cxnLst>
                  <a:cxn ang="0">
                    <a:pos x="447" y="482"/>
                  </a:cxn>
                  <a:cxn ang="0">
                    <a:pos x="445" y="482"/>
                  </a:cxn>
                  <a:cxn ang="0">
                    <a:pos x="0" y="644"/>
                  </a:cxn>
                  <a:cxn ang="0">
                    <a:pos x="0" y="167"/>
                  </a:cxn>
                  <a:cxn ang="0">
                    <a:pos x="445" y="0"/>
                  </a:cxn>
                  <a:cxn ang="0">
                    <a:pos x="447" y="482"/>
                  </a:cxn>
                </a:cxnLst>
                <a:rect l="0" t="0" r="r" b="b"/>
                <a:pathLst>
                  <a:path w="447" h="644">
                    <a:moveTo>
                      <a:pt x="447" y="482"/>
                    </a:moveTo>
                    <a:lnTo>
                      <a:pt x="445" y="482"/>
                    </a:lnTo>
                    <a:lnTo>
                      <a:pt x="0" y="644"/>
                    </a:lnTo>
                    <a:lnTo>
                      <a:pt x="0" y="167"/>
                    </a:lnTo>
                    <a:lnTo>
                      <a:pt x="445" y="0"/>
                    </a:lnTo>
                    <a:lnTo>
                      <a:pt x="447" y="48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iśḷïḋè">
              <a:extLst>
                <a:ext uri="{FF2B5EF4-FFF2-40B4-BE49-F238E27FC236}">
                  <a16:creationId xmlns:a16="http://schemas.microsoft.com/office/drawing/2014/main" xmlns="" id="{A8583598-1AAB-496B-B252-68F47C16951D}"/>
                </a:ext>
              </a:extLst>
            </p:cNvPr>
            <p:cNvGrpSpPr/>
            <p:nvPr/>
          </p:nvGrpSpPr>
          <p:grpSpPr>
            <a:xfrm>
              <a:off x="7535144" y="2561478"/>
              <a:ext cx="1424113" cy="2029079"/>
              <a:chOff x="5651357" y="2069468"/>
              <a:chExt cx="1068085" cy="1521809"/>
            </a:xfrm>
          </p:grpSpPr>
          <p:sp>
            <p:nvSpPr>
              <p:cNvPr id="34" name="ïṥḻîḓè">
                <a:extLst>
                  <a:ext uri="{FF2B5EF4-FFF2-40B4-BE49-F238E27FC236}">
                    <a16:creationId xmlns:a16="http://schemas.microsoft.com/office/drawing/2014/main" xmlns="" id="{ED43A1CA-9D61-4E9A-A80A-BE50F910B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357" y="2069468"/>
                <a:ext cx="1068085" cy="1521809"/>
              </a:xfrm>
              <a:custGeom>
                <a:avLst/>
                <a:gdLst/>
                <a:ahLst/>
                <a:cxnLst>
                  <a:cxn ang="0">
                    <a:pos x="758" y="272"/>
                  </a:cxn>
                  <a:cxn ang="0">
                    <a:pos x="758" y="1080"/>
                  </a:cxn>
                  <a:cxn ang="0">
                    <a:pos x="0" y="802"/>
                  </a:cxn>
                  <a:cxn ang="0">
                    <a:pos x="0" y="0"/>
                  </a:cxn>
                  <a:cxn ang="0">
                    <a:pos x="758" y="272"/>
                  </a:cxn>
                </a:cxnLst>
                <a:rect l="0" t="0" r="r" b="b"/>
                <a:pathLst>
                  <a:path w="758" h="1080">
                    <a:moveTo>
                      <a:pt x="758" y="272"/>
                    </a:moveTo>
                    <a:lnTo>
                      <a:pt x="758" y="1080"/>
                    </a:lnTo>
                    <a:lnTo>
                      <a:pt x="0" y="802"/>
                    </a:lnTo>
                    <a:lnTo>
                      <a:pt x="0" y="0"/>
                    </a:lnTo>
                    <a:lnTo>
                      <a:pt x="758" y="27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ṧ1íďé">
                <a:extLst>
                  <a:ext uri="{FF2B5EF4-FFF2-40B4-BE49-F238E27FC236}">
                    <a16:creationId xmlns:a16="http://schemas.microsoft.com/office/drawing/2014/main" xmlns="" id="{D783C3FF-136D-4D85-9F2A-4A4FBAE7836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93960">
                <a:off x="5957887" y="2661406"/>
                <a:ext cx="380667" cy="353081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işļiḋe">
              <a:extLst>
                <a:ext uri="{FF2B5EF4-FFF2-40B4-BE49-F238E27FC236}">
                  <a16:creationId xmlns:a16="http://schemas.microsoft.com/office/drawing/2014/main" xmlns="" id="{FAE39104-FC46-416B-B3E4-4C8BE52078E7}"/>
                </a:ext>
              </a:extLst>
            </p:cNvPr>
            <p:cNvGrpSpPr/>
            <p:nvPr/>
          </p:nvGrpSpPr>
          <p:grpSpPr>
            <a:xfrm>
              <a:off x="719667" y="3399712"/>
              <a:ext cx="2513077" cy="1031777"/>
              <a:chOff x="719667" y="3139031"/>
              <a:chExt cx="2513077" cy="622357"/>
            </a:xfrm>
          </p:grpSpPr>
          <p:sp>
            <p:nvSpPr>
              <p:cNvPr id="32" name="iŝ1iḍè">
                <a:extLst>
                  <a:ext uri="{FF2B5EF4-FFF2-40B4-BE49-F238E27FC236}">
                    <a16:creationId xmlns:a16="http://schemas.microsoft.com/office/drawing/2014/main" xmlns="" id="{5411351D-8502-44BD-AE8B-126B284E4B11}"/>
                  </a:ext>
                </a:extLst>
              </p:cNvPr>
              <p:cNvSpPr txBox="1"/>
              <p:nvPr/>
            </p:nvSpPr>
            <p:spPr>
              <a:xfrm>
                <a:off x="719667" y="3299723"/>
                <a:ext cx="2513077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>
                <a:normAutofit/>
              </a:bodyPr>
              <a:lstStyle/>
              <a:p>
                <a:pPr algn="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3" name="íṣļïḋè">
                <a:extLst>
                  <a:ext uri="{FF2B5EF4-FFF2-40B4-BE49-F238E27FC236}">
                    <a16:creationId xmlns:a16="http://schemas.microsoft.com/office/drawing/2014/main" xmlns="" id="{726C8D34-2AF2-4B6F-8BC3-6660A04A570E}"/>
                  </a:ext>
                </a:extLst>
              </p:cNvPr>
              <p:cNvSpPr/>
              <p:nvPr/>
            </p:nvSpPr>
            <p:spPr>
              <a:xfrm>
                <a:off x="719667" y="3139031"/>
                <a:ext cx="2513077" cy="160692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îśľíďe">
              <a:extLst>
                <a:ext uri="{FF2B5EF4-FFF2-40B4-BE49-F238E27FC236}">
                  <a16:creationId xmlns:a16="http://schemas.microsoft.com/office/drawing/2014/main" xmlns="" id="{97414DF5-BA03-456B-A66F-673DA3BF7B14}"/>
                </a:ext>
              </a:extLst>
            </p:cNvPr>
            <p:cNvGrpSpPr/>
            <p:nvPr/>
          </p:nvGrpSpPr>
          <p:grpSpPr>
            <a:xfrm>
              <a:off x="8959257" y="3502073"/>
              <a:ext cx="2515608" cy="929416"/>
              <a:chOff x="8959257" y="3215839"/>
              <a:chExt cx="2515608" cy="622357"/>
            </a:xfrm>
          </p:grpSpPr>
          <p:sp>
            <p:nvSpPr>
              <p:cNvPr id="30" name="íṩ1íḑé">
                <a:extLst>
                  <a:ext uri="{FF2B5EF4-FFF2-40B4-BE49-F238E27FC236}">
                    <a16:creationId xmlns:a16="http://schemas.microsoft.com/office/drawing/2014/main" xmlns="" id="{A33988E6-7D94-42E5-A99D-C743CFFD8938}"/>
                  </a:ext>
                </a:extLst>
              </p:cNvPr>
              <p:cNvSpPr txBox="1"/>
              <p:nvPr/>
            </p:nvSpPr>
            <p:spPr>
              <a:xfrm>
                <a:off x="8959257" y="3376531"/>
                <a:ext cx="2515608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>
                <a:normAutofit/>
              </a:bodyPr>
              <a:lstStyle/>
              <a:p>
                <a:pPr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1" name="íśļíḍe">
                <a:extLst>
                  <a:ext uri="{FF2B5EF4-FFF2-40B4-BE49-F238E27FC236}">
                    <a16:creationId xmlns:a16="http://schemas.microsoft.com/office/drawing/2014/main" xmlns="" id="{3592CAAE-4CF5-4915-9BE9-61B6C91A7C52}"/>
                  </a:ext>
                </a:extLst>
              </p:cNvPr>
              <p:cNvSpPr/>
              <p:nvPr/>
            </p:nvSpPr>
            <p:spPr>
              <a:xfrm>
                <a:off x="8959257" y="3215839"/>
                <a:ext cx="2515608" cy="160692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lnSpcReduction="10000"/>
              </a:bodyPr>
              <a:lstStyle/>
              <a:p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ï$ḻîďê">
              <a:extLst>
                <a:ext uri="{FF2B5EF4-FFF2-40B4-BE49-F238E27FC236}">
                  <a16:creationId xmlns:a16="http://schemas.microsoft.com/office/drawing/2014/main" xmlns="" id="{9FA52636-9109-452B-AF15-E4379D606B0D}"/>
                </a:ext>
              </a:extLst>
            </p:cNvPr>
            <p:cNvGrpSpPr/>
            <p:nvPr/>
          </p:nvGrpSpPr>
          <p:grpSpPr>
            <a:xfrm>
              <a:off x="4650487" y="1449227"/>
              <a:ext cx="3034927" cy="885450"/>
              <a:chOff x="4650487" y="1449227"/>
              <a:chExt cx="3034927" cy="622357"/>
            </a:xfrm>
          </p:grpSpPr>
          <p:sp>
            <p:nvSpPr>
              <p:cNvPr id="28" name="íṡľide">
                <a:extLst>
                  <a:ext uri="{FF2B5EF4-FFF2-40B4-BE49-F238E27FC236}">
                    <a16:creationId xmlns:a16="http://schemas.microsoft.com/office/drawing/2014/main" xmlns="" id="{E10ED68B-449B-4B6B-A534-0B2F3155589D}"/>
                  </a:ext>
                </a:extLst>
              </p:cNvPr>
              <p:cNvSpPr txBox="1"/>
              <p:nvPr/>
            </p:nvSpPr>
            <p:spPr>
              <a:xfrm>
                <a:off x="4650487" y="1609919"/>
                <a:ext cx="3034927" cy="461665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9" name="îS1iḓè">
                <a:extLst>
                  <a:ext uri="{FF2B5EF4-FFF2-40B4-BE49-F238E27FC236}">
                    <a16:creationId xmlns:a16="http://schemas.microsoft.com/office/drawing/2014/main" xmlns="" id="{E83C7CC3-3905-422A-B98F-17FC00C2A7A9}"/>
                  </a:ext>
                </a:extLst>
              </p:cNvPr>
              <p:cNvSpPr/>
              <p:nvPr/>
            </p:nvSpPr>
            <p:spPr>
              <a:xfrm>
                <a:off x="4650487" y="1449227"/>
                <a:ext cx="3034927" cy="160692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işľiḓè">
              <a:extLst>
                <a:ext uri="{FF2B5EF4-FFF2-40B4-BE49-F238E27FC236}">
                  <a16:creationId xmlns:a16="http://schemas.microsoft.com/office/drawing/2014/main" xmlns="" id="{3C16FD0E-922C-4C95-959F-CC40AA458271}"/>
                </a:ext>
              </a:extLst>
            </p:cNvPr>
            <p:cNvGrpSpPr/>
            <p:nvPr/>
          </p:nvGrpSpPr>
          <p:grpSpPr>
            <a:xfrm>
              <a:off x="3299591" y="1464573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6" name="iṣḻíḑé">
                <a:extLst>
                  <a:ext uri="{FF2B5EF4-FFF2-40B4-BE49-F238E27FC236}">
                    <a16:creationId xmlns:a16="http://schemas.microsoft.com/office/drawing/2014/main" xmlns="" id="{115D4639-5708-4914-A2EC-034F5E18EEC9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şlîḍè">
                <a:extLst>
                  <a:ext uri="{FF2B5EF4-FFF2-40B4-BE49-F238E27FC236}">
                    <a16:creationId xmlns:a16="http://schemas.microsoft.com/office/drawing/2014/main" xmlns="" id="{6BEAB7A1-CE9A-4E59-A60D-1B1514402ACD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17" name="íšľîḓê">
              <a:extLst>
                <a:ext uri="{FF2B5EF4-FFF2-40B4-BE49-F238E27FC236}">
                  <a16:creationId xmlns:a16="http://schemas.microsoft.com/office/drawing/2014/main" xmlns="" id="{8E9EB5ED-D8C4-4BC4-B3D8-98392F3988AA}"/>
                </a:ext>
              </a:extLst>
            </p:cNvPr>
            <p:cNvGrpSpPr/>
            <p:nvPr/>
          </p:nvGrpSpPr>
          <p:grpSpPr>
            <a:xfrm>
              <a:off x="7988314" y="1464573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4" name="iŝlîdé">
                <a:extLst>
                  <a:ext uri="{FF2B5EF4-FFF2-40B4-BE49-F238E27FC236}">
                    <a16:creationId xmlns:a16="http://schemas.microsoft.com/office/drawing/2014/main" xmlns="" id="{F48981B2-989E-4752-A9A0-2BC0DA4E2A4F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ŝlïḓe">
                <a:extLst>
                  <a:ext uri="{FF2B5EF4-FFF2-40B4-BE49-F238E27FC236}">
                    <a16:creationId xmlns:a16="http://schemas.microsoft.com/office/drawing/2014/main" xmlns="" id="{FF058EB3-C184-481A-A8C2-D8FD4120A3D9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95%</a:t>
                </a:r>
              </a:p>
            </p:txBody>
          </p:sp>
        </p:grpSp>
        <p:grpSp>
          <p:nvGrpSpPr>
            <p:cNvPr id="18" name="iŝḷíḓê">
              <a:extLst>
                <a:ext uri="{FF2B5EF4-FFF2-40B4-BE49-F238E27FC236}">
                  <a16:creationId xmlns:a16="http://schemas.microsoft.com/office/drawing/2014/main" xmlns="" id="{3D63FD9A-F417-4313-A148-64ED7DBB2775}"/>
                </a:ext>
              </a:extLst>
            </p:cNvPr>
            <p:cNvGrpSpPr/>
            <p:nvPr/>
          </p:nvGrpSpPr>
          <p:grpSpPr>
            <a:xfrm>
              <a:off x="5593215" y="2504190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2" name="ïśļîḍe">
                <a:extLst>
                  <a:ext uri="{FF2B5EF4-FFF2-40B4-BE49-F238E27FC236}">
                    <a16:creationId xmlns:a16="http://schemas.microsoft.com/office/drawing/2014/main" xmlns="" id="{36ED28B4-ED21-4F29-BBCC-5D12E860D330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śḷïḋê">
                <a:extLst>
                  <a:ext uri="{FF2B5EF4-FFF2-40B4-BE49-F238E27FC236}">
                    <a16:creationId xmlns:a16="http://schemas.microsoft.com/office/drawing/2014/main" xmlns="" id="{33441463-03E3-458C-A96C-EB6C4C05DC35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19" name="išļïḍé">
              <a:extLst>
                <a:ext uri="{FF2B5EF4-FFF2-40B4-BE49-F238E27FC236}">
                  <a16:creationId xmlns:a16="http://schemas.microsoft.com/office/drawing/2014/main" xmlns="" id="{2F6228EE-4070-4ADD-BBE3-192C65DDF0E2}"/>
                </a:ext>
              </a:extLst>
            </p:cNvPr>
            <p:cNvGrpSpPr/>
            <p:nvPr/>
          </p:nvGrpSpPr>
          <p:grpSpPr>
            <a:xfrm>
              <a:off x="3232744" y="2555842"/>
              <a:ext cx="1429749" cy="2034715"/>
              <a:chOff x="2424558" y="2065241"/>
              <a:chExt cx="1072312" cy="1526036"/>
            </a:xfrm>
          </p:grpSpPr>
          <p:sp>
            <p:nvSpPr>
              <p:cNvPr id="20" name="îSļïḓé">
                <a:extLst>
                  <a:ext uri="{FF2B5EF4-FFF2-40B4-BE49-F238E27FC236}">
                    <a16:creationId xmlns:a16="http://schemas.microsoft.com/office/drawing/2014/main" xmlns="" id="{F5635924-F4ED-4E7F-A654-11153446B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558" y="2065241"/>
                <a:ext cx="1072312" cy="1526036"/>
              </a:xfrm>
              <a:custGeom>
                <a:avLst/>
                <a:gdLst/>
                <a:ahLst/>
                <a:cxnLst>
                  <a:cxn ang="0">
                    <a:pos x="0" y="1083"/>
                  </a:cxn>
                  <a:cxn ang="0">
                    <a:pos x="0" y="1083"/>
                  </a:cxn>
                  <a:cxn ang="0">
                    <a:pos x="0" y="278"/>
                  </a:cxn>
                  <a:cxn ang="0">
                    <a:pos x="761" y="0"/>
                  </a:cxn>
                  <a:cxn ang="0">
                    <a:pos x="761" y="802"/>
                  </a:cxn>
                  <a:cxn ang="0">
                    <a:pos x="0" y="1083"/>
                  </a:cxn>
                </a:cxnLst>
                <a:rect l="0" t="0" r="r" b="b"/>
                <a:pathLst>
                  <a:path w="761" h="1083">
                    <a:moveTo>
                      <a:pt x="0" y="1083"/>
                    </a:moveTo>
                    <a:lnTo>
                      <a:pt x="0" y="1083"/>
                    </a:lnTo>
                    <a:lnTo>
                      <a:pt x="0" y="278"/>
                    </a:lnTo>
                    <a:lnTo>
                      <a:pt x="761" y="0"/>
                    </a:lnTo>
                    <a:lnTo>
                      <a:pt x="761" y="802"/>
                    </a:lnTo>
                    <a:lnTo>
                      <a:pt x="0" y="108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ṧḻiďè">
                <a:extLst>
                  <a:ext uri="{FF2B5EF4-FFF2-40B4-BE49-F238E27FC236}">
                    <a16:creationId xmlns:a16="http://schemas.microsoft.com/office/drawing/2014/main" xmlns="" id="{75E2A4EA-F509-490C-A61A-AE31A6383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393" y="2623151"/>
                <a:ext cx="447459" cy="413975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754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738E12-000B-4D7E-9056-C38F62467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2893529-610c-4cae-958d-da60a967ec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EB229A16-4BA1-4623-946D-EBE66306BE4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0330" y="1484786"/>
            <a:ext cx="10886291" cy="5193538"/>
            <a:chOff x="780330" y="1484785"/>
            <a:chExt cx="10886291" cy="5193538"/>
          </a:xfrm>
        </p:grpSpPr>
        <p:grpSp>
          <p:nvGrpSpPr>
            <p:cNvPr id="6" name="iśḻïḑé">
              <a:extLst>
                <a:ext uri="{FF2B5EF4-FFF2-40B4-BE49-F238E27FC236}">
                  <a16:creationId xmlns:a16="http://schemas.microsoft.com/office/drawing/2014/main" xmlns="" id="{74289386-2043-4D8A-BAAE-3223E8C65F4D}"/>
                </a:ext>
              </a:extLst>
            </p:cNvPr>
            <p:cNvGrpSpPr/>
            <p:nvPr/>
          </p:nvGrpSpPr>
          <p:grpSpPr>
            <a:xfrm>
              <a:off x="780330" y="2101945"/>
              <a:ext cx="2731695" cy="896236"/>
              <a:chOff x="883689" y="1501252"/>
              <a:chExt cx="3478237" cy="896236"/>
            </a:xfrm>
          </p:grpSpPr>
          <p:sp>
            <p:nvSpPr>
              <p:cNvPr id="40" name="ï$ľïdê">
                <a:extLst>
                  <a:ext uri="{FF2B5EF4-FFF2-40B4-BE49-F238E27FC236}">
                    <a16:creationId xmlns:a16="http://schemas.microsoft.com/office/drawing/2014/main" xmlns="" id="{CD415D0B-B684-4A4E-BC78-1416DD160B2F}"/>
                  </a:ext>
                </a:extLst>
              </p:cNvPr>
              <p:cNvSpPr txBox="1"/>
              <p:nvPr/>
            </p:nvSpPr>
            <p:spPr>
              <a:xfrm>
                <a:off x="883689" y="1843490"/>
                <a:ext cx="3478237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 （建议使用主题字体）</a:t>
                </a:r>
              </a:p>
            </p:txBody>
          </p:sp>
          <p:sp>
            <p:nvSpPr>
              <p:cNvPr id="41" name="ísḷîḋe">
                <a:extLst>
                  <a:ext uri="{FF2B5EF4-FFF2-40B4-BE49-F238E27FC236}">
                    <a16:creationId xmlns:a16="http://schemas.microsoft.com/office/drawing/2014/main" xmlns="" id="{5867F531-2460-4995-96B9-7D6961B9A43E}"/>
                  </a:ext>
                </a:extLst>
              </p:cNvPr>
              <p:cNvSpPr/>
              <p:nvPr/>
            </p:nvSpPr>
            <p:spPr>
              <a:xfrm>
                <a:off x="2527455" y="1501252"/>
                <a:ext cx="1834471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7" name="î$ľïdé">
              <a:extLst>
                <a:ext uri="{FF2B5EF4-FFF2-40B4-BE49-F238E27FC236}">
                  <a16:creationId xmlns:a16="http://schemas.microsoft.com/office/drawing/2014/main" xmlns="" id="{B69B1325-A8D9-4C9F-9B3C-484E4F3ABABF}"/>
                </a:ext>
              </a:extLst>
            </p:cNvPr>
            <p:cNvGrpSpPr/>
            <p:nvPr/>
          </p:nvGrpSpPr>
          <p:grpSpPr>
            <a:xfrm>
              <a:off x="8839342" y="2021778"/>
              <a:ext cx="2827279" cy="976403"/>
              <a:chOff x="7922780" y="2363612"/>
              <a:chExt cx="3463205" cy="976403"/>
            </a:xfrm>
          </p:grpSpPr>
          <p:sp>
            <p:nvSpPr>
              <p:cNvPr id="38" name="ïṧḻîḑè">
                <a:extLst>
                  <a:ext uri="{FF2B5EF4-FFF2-40B4-BE49-F238E27FC236}">
                    <a16:creationId xmlns:a16="http://schemas.microsoft.com/office/drawing/2014/main" xmlns="" id="{B720D080-0744-42D1-8EF1-68C4D3515544}"/>
                  </a:ext>
                </a:extLst>
              </p:cNvPr>
              <p:cNvSpPr txBox="1"/>
              <p:nvPr/>
            </p:nvSpPr>
            <p:spPr>
              <a:xfrm>
                <a:off x="7922780" y="2759481"/>
                <a:ext cx="3463205" cy="580534"/>
              </a:xfrm>
              <a:prstGeom prst="rect">
                <a:avLst/>
              </a:prstGeom>
              <a:noFill/>
            </p:spPr>
            <p:txBody>
              <a:bodyPr wrap="square" lIns="360000" tIns="72000" rIns="21600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9" name="îṡľiḍê">
                <a:extLst>
                  <a:ext uri="{FF2B5EF4-FFF2-40B4-BE49-F238E27FC236}">
                    <a16:creationId xmlns:a16="http://schemas.microsoft.com/office/drawing/2014/main" xmlns="" id="{BE473AB1-5D1B-4BCB-B8F5-72F9674FC766}"/>
                  </a:ext>
                </a:extLst>
              </p:cNvPr>
              <p:cNvSpPr/>
              <p:nvPr/>
            </p:nvSpPr>
            <p:spPr>
              <a:xfrm>
                <a:off x="7922780" y="2363612"/>
                <a:ext cx="2031958" cy="395869"/>
              </a:xfrm>
              <a:prstGeom prst="rect">
                <a:avLst/>
              </a:prstGeom>
            </p:spPr>
            <p:txBody>
              <a:bodyPr wrap="none" lIns="360000" tIns="7200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i$ḷîḑê">
              <a:extLst>
                <a:ext uri="{FF2B5EF4-FFF2-40B4-BE49-F238E27FC236}">
                  <a16:creationId xmlns:a16="http://schemas.microsoft.com/office/drawing/2014/main" xmlns="" id="{F4FDC903-28CB-4905-873A-316A701D0902}"/>
                </a:ext>
              </a:extLst>
            </p:cNvPr>
            <p:cNvGrpSpPr/>
            <p:nvPr/>
          </p:nvGrpSpPr>
          <p:grpSpPr>
            <a:xfrm>
              <a:off x="780330" y="3550533"/>
              <a:ext cx="2731695" cy="896236"/>
              <a:chOff x="839416" y="3993510"/>
              <a:chExt cx="3478237" cy="896236"/>
            </a:xfrm>
          </p:grpSpPr>
          <p:sp>
            <p:nvSpPr>
              <p:cNvPr id="36" name="ïṡliďê">
                <a:extLst>
                  <a:ext uri="{FF2B5EF4-FFF2-40B4-BE49-F238E27FC236}">
                    <a16:creationId xmlns:a16="http://schemas.microsoft.com/office/drawing/2014/main" xmlns="" id="{ADCD36AF-F1CB-4025-9207-8C1443258BE0}"/>
                  </a:ext>
                </a:extLst>
              </p:cNvPr>
              <p:cNvSpPr txBox="1"/>
              <p:nvPr/>
            </p:nvSpPr>
            <p:spPr>
              <a:xfrm>
                <a:off x="839416" y="4335748"/>
                <a:ext cx="3478237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7" name="iślîdé">
                <a:extLst>
                  <a:ext uri="{FF2B5EF4-FFF2-40B4-BE49-F238E27FC236}">
                    <a16:creationId xmlns:a16="http://schemas.microsoft.com/office/drawing/2014/main" xmlns="" id="{EE054523-59F9-4174-8817-2233BB05205A}"/>
                  </a:ext>
                </a:extLst>
              </p:cNvPr>
              <p:cNvSpPr/>
              <p:nvPr/>
            </p:nvSpPr>
            <p:spPr>
              <a:xfrm>
                <a:off x="2483182" y="3993510"/>
                <a:ext cx="1834471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îsḷïdé">
              <a:extLst>
                <a:ext uri="{FF2B5EF4-FFF2-40B4-BE49-F238E27FC236}">
                  <a16:creationId xmlns:a16="http://schemas.microsoft.com/office/drawing/2014/main" xmlns="" id="{1DA5CAF0-D1F1-41CC-942E-CFB5D0CA6685}"/>
                </a:ext>
              </a:extLst>
            </p:cNvPr>
            <p:cNvGrpSpPr/>
            <p:nvPr/>
          </p:nvGrpSpPr>
          <p:grpSpPr>
            <a:xfrm>
              <a:off x="8839342" y="3569606"/>
              <a:ext cx="2827279" cy="877163"/>
              <a:chOff x="7891156" y="4904148"/>
              <a:chExt cx="3463205" cy="877163"/>
            </a:xfrm>
          </p:grpSpPr>
          <p:sp>
            <p:nvSpPr>
              <p:cNvPr id="34" name="ï$ļíḓê">
                <a:extLst>
                  <a:ext uri="{FF2B5EF4-FFF2-40B4-BE49-F238E27FC236}">
                    <a16:creationId xmlns:a16="http://schemas.microsoft.com/office/drawing/2014/main" xmlns="" id="{2516FC73-B7B0-4B24-9FEA-0D54D02DEAEE}"/>
                  </a:ext>
                </a:extLst>
              </p:cNvPr>
              <p:cNvSpPr txBox="1"/>
              <p:nvPr/>
            </p:nvSpPr>
            <p:spPr>
              <a:xfrm>
                <a:off x="7891156" y="5227313"/>
                <a:ext cx="3463205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 （建议使用主题字体）</a:t>
                </a:r>
              </a:p>
            </p:txBody>
          </p:sp>
          <p:sp>
            <p:nvSpPr>
              <p:cNvPr id="35" name="išľíďè">
                <a:extLst>
                  <a:ext uri="{FF2B5EF4-FFF2-40B4-BE49-F238E27FC236}">
                    <a16:creationId xmlns:a16="http://schemas.microsoft.com/office/drawing/2014/main" xmlns="" id="{DDFCB06B-7097-4F74-A30E-57FFA4AA4EDC}"/>
                  </a:ext>
                </a:extLst>
              </p:cNvPr>
              <p:cNvSpPr/>
              <p:nvPr/>
            </p:nvSpPr>
            <p:spPr>
              <a:xfrm>
                <a:off x="7891156" y="4904148"/>
                <a:ext cx="2031958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îş1idê">
              <a:extLst>
                <a:ext uri="{FF2B5EF4-FFF2-40B4-BE49-F238E27FC236}">
                  <a16:creationId xmlns:a16="http://schemas.microsoft.com/office/drawing/2014/main" xmlns="" id="{6398E5B3-A316-402D-A538-7875070B231E}"/>
                </a:ext>
              </a:extLst>
            </p:cNvPr>
            <p:cNvGrpSpPr/>
            <p:nvPr/>
          </p:nvGrpSpPr>
          <p:grpSpPr>
            <a:xfrm>
              <a:off x="3512025" y="1484785"/>
              <a:ext cx="5327318" cy="5193538"/>
              <a:chOff x="2933016" y="1107256"/>
              <a:chExt cx="6101821" cy="5948597"/>
            </a:xfrm>
          </p:grpSpPr>
          <p:sp>
            <p:nvSpPr>
              <p:cNvPr id="11" name="îŝḻíḑè">
                <a:extLst>
                  <a:ext uri="{FF2B5EF4-FFF2-40B4-BE49-F238E27FC236}">
                    <a16:creationId xmlns:a16="http://schemas.microsoft.com/office/drawing/2014/main" xmlns="" id="{83ABFD15-0C9E-4F51-8695-4C457A997456}"/>
                  </a:ext>
                </a:extLst>
              </p:cNvPr>
              <p:cNvSpPr/>
              <p:nvPr/>
            </p:nvSpPr>
            <p:spPr>
              <a:xfrm rot="18941725">
                <a:off x="3101641" y="1107256"/>
                <a:ext cx="3200859" cy="2759363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2" name="ïṩľîḓê">
                <a:extLst>
                  <a:ext uri="{FF2B5EF4-FFF2-40B4-BE49-F238E27FC236}">
                    <a16:creationId xmlns:a16="http://schemas.microsoft.com/office/drawing/2014/main" xmlns="" id="{48970DEC-5FD1-40BC-A5AC-F5B6E2454A30}"/>
                  </a:ext>
                </a:extLst>
              </p:cNvPr>
              <p:cNvGrpSpPr/>
              <p:nvPr/>
            </p:nvGrpSpPr>
            <p:grpSpPr>
              <a:xfrm>
                <a:off x="2933016" y="1210593"/>
                <a:ext cx="6101821" cy="5845260"/>
                <a:chOff x="2933016" y="1210593"/>
                <a:chExt cx="6101821" cy="5845260"/>
              </a:xfrm>
            </p:grpSpPr>
            <p:sp>
              <p:nvSpPr>
                <p:cNvPr id="13" name="ïšḷíďé">
                  <a:extLst>
                    <a:ext uri="{FF2B5EF4-FFF2-40B4-BE49-F238E27FC236}">
                      <a16:creationId xmlns:a16="http://schemas.microsoft.com/office/drawing/2014/main" xmlns="" id="{5AC2441D-9351-46D4-93DE-7124739B72EA}"/>
                    </a:ext>
                  </a:extLst>
                </p:cNvPr>
                <p:cNvSpPr/>
                <p:nvPr/>
              </p:nvSpPr>
              <p:spPr>
                <a:xfrm rot="18835391">
                  <a:off x="3463640" y="3204362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îṩ1ïḍe">
                  <a:extLst>
                    <a:ext uri="{FF2B5EF4-FFF2-40B4-BE49-F238E27FC236}">
                      <a16:creationId xmlns:a16="http://schemas.microsoft.com/office/drawing/2014/main" xmlns="" id="{7DFBF7A0-ED95-4A45-B134-FAC4A86B6F79}"/>
                    </a:ext>
                  </a:extLst>
                </p:cNvPr>
                <p:cNvSpPr/>
                <p:nvPr/>
              </p:nvSpPr>
              <p:spPr>
                <a:xfrm rot="18688684">
                  <a:off x="6768658" y="1455382"/>
                  <a:ext cx="949864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ïśḷíḑè">
                  <a:extLst>
                    <a:ext uri="{FF2B5EF4-FFF2-40B4-BE49-F238E27FC236}">
                      <a16:creationId xmlns:a16="http://schemas.microsoft.com/office/drawing/2014/main" xmlns="" id="{786A90A5-E3B3-4CB5-8B21-15C662586BC1}"/>
                    </a:ext>
                  </a:extLst>
                </p:cNvPr>
                <p:cNvSpPr/>
                <p:nvPr/>
              </p:nvSpPr>
              <p:spPr>
                <a:xfrm rot="18688684">
                  <a:off x="3605553" y="4737629"/>
                  <a:ext cx="896877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ïśḷîdé">
                  <a:extLst>
                    <a:ext uri="{FF2B5EF4-FFF2-40B4-BE49-F238E27FC236}">
                      <a16:creationId xmlns:a16="http://schemas.microsoft.com/office/drawing/2014/main" xmlns="" id="{E4E93DD8-2ACE-49DD-AC06-B1C0C6571B2B}"/>
                    </a:ext>
                  </a:extLst>
                </p:cNvPr>
                <p:cNvSpPr/>
                <p:nvPr/>
              </p:nvSpPr>
              <p:spPr>
                <a:xfrm rot="18941725">
                  <a:off x="3551061" y="1589160"/>
                  <a:ext cx="3200859" cy="2759363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îṣļïḑè">
                  <a:extLst>
                    <a:ext uri="{FF2B5EF4-FFF2-40B4-BE49-F238E27FC236}">
                      <a16:creationId xmlns:a16="http://schemas.microsoft.com/office/drawing/2014/main" xmlns="" id="{FE0AF373-F520-4432-8FE6-8B26876A9799}"/>
                    </a:ext>
                  </a:extLst>
                </p:cNvPr>
                <p:cNvSpPr/>
                <p:nvPr/>
              </p:nvSpPr>
              <p:spPr>
                <a:xfrm rot="18835391">
                  <a:off x="3913061" y="3686268"/>
                  <a:ext cx="4383465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ïṣļïďe">
                  <a:extLst>
                    <a:ext uri="{FF2B5EF4-FFF2-40B4-BE49-F238E27FC236}">
                      <a16:creationId xmlns:a16="http://schemas.microsoft.com/office/drawing/2014/main" xmlns="" id="{1695D119-A774-4E1E-AAF3-E4D319A34D22}"/>
                    </a:ext>
                  </a:extLst>
                </p:cNvPr>
                <p:cNvSpPr/>
                <p:nvPr/>
              </p:nvSpPr>
              <p:spPr>
                <a:xfrm rot="18688684">
                  <a:off x="7235089" y="1975028"/>
                  <a:ext cx="849117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ïṩlïḑè">
                  <a:extLst>
                    <a:ext uri="{FF2B5EF4-FFF2-40B4-BE49-F238E27FC236}">
                      <a16:creationId xmlns:a16="http://schemas.microsoft.com/office/drawing/2014/main" xmlns="" id="{F8001A53-B086-462A-B92E-FBC96F30F5EB}"/>
                    </a:ext>
                  </a:extLst>
                </p:cNvPr>
                <p:cNvSpPr/>
                <p:nvPr/>
              </p:nvSpPr>
              <p:spPr>
                <a:xfrm rot="18688684">
                  <a:off x="3897775" y="5290386"/>
                  <a:ext cx="1086008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ïsľíḍé">
                  <a:extLst>
                    <a:ext uri="{FF2B5EF4-FFF2-40B4-BE49-F238E27FC236}">
                      <a16:creationId xmlns:a16="http://schemas.microsoft.com/office/drawing/2014/main" xmlns="" id="{A3E31117-E1C2-4C86-B10D-D4362EB9E9D0}"/>
                    </a:ext>
                  </a:extLst>
                </p:cNvPr>
                <p:cNvSpPr/>
                <p:nvPr/>
              </p:nvSpPr>
              <p:spPr>
                <a:xfrm rot="18941725">
                  <a:off x="4059630" y="2071065"/>
                  <a:ext cx="3200857" cy="275936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î$1îḑè">
                  <a:extLst>
                    <a:ext uri="{FF2B5EF4-FFF2-40B4-BE49-F238E27FC236}">
                      <a16:creationId xmlns:a16="http://schemas.microsoft.com/office/drawing/2014/main" xmlns="" id="{C20EB699-DA60-45F3-AF62-D121FA73265A}"/>
                    </a:ext>
                  </a:extLst>
                </p:cNvPr>
                <p:cNvSpPr/>
                <p:nvPr/>
              </p:nvSpPr>
              <p:spPr>
                <a:xfrm rot="18835391">
                  <a:off x="4421628" y="4168172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îśḻiḓè">
                  <a:extLst>
                    <a:ext uri="{FF2B5EF4-FFF2-40B4-BE49-F238E27FC236}">
                      <a16:creationId xmlns:a16="http://schemas.microsoft.com/office/drawing/2014/main" xmlns="" id="{C5F3F08D-5A8B-4328-B85E-FEC7A6F6DDC2}"/>
                    </a:ext>
                  </a:extLst>
                </p:cNvPr>
                <p:cNvSpPr/>
                <p:nvPr/>
              </p:nvSpPr>
              <p:spPr>
                <a:xfrm rot="18688684">
                  <a:off x="7772902" y="2521823"/>
                  <a:ext cx="675893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išḻïdê">
                  <a:extLst>
                    <a:ext uri="{FF2B5EF4-FFF2-40B4-BE49-F238E27FC236}">
                      <a16:creationId xmlns:a16="http://schemas.microsoft.com/office/drawing/2014/main" xmlns="" id="{E91DFE00-4B61-459D-BBE4-D1A5A923DFE0}"/>
                    </a:ext>
                  </a:extLst>
                </p:cNvPr>
                <p:cNvSpPr/>
                <p:nvPr/>
              </p:nvSpPr>
              <p:spPr>
                <a:xfrm rot="18688684">
                  <a:off x="4612794" y="5679242"/>
                  <a:ext cx="837620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47">
                  <a:extLst>
                    <a:ext uri="{FF2B5EF4-FFF2-40B4-BE49-F238E27FC236}">
                      <a16:creationId xmlns:a16="http://schemas.microsoft.com/office/drawing/2014/main" xmlns="" id="{0EC4C406-9429-41BD-A22D-E02D01F432EE}"/>
                    </a:ext>
                  </a:extLst>
                </p:cNvPr>
                <p:cNvCxnSpPr/>
                <p:nvPr/>
              </p:nvCxnSpPr>
              <p:spPr>
                <a:xfrm flipH="1" flipV="1">
                  <a:off x="2933016" y="1992640"/>
                  <a:ext cx="1126618" cy="240894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48">
                  <a:extLst>
                    <a:ext uri="{FF2B5EF4-FFF2-40B4-BE49-F238E27FC236}">
                      <a16:creationId xmlns:a16="http://schemas.microsoft.com/office/drawing/2014/main" xmlns="" id="{011208C5-7222-47FF-AFA3-7966E93C4B98}"/>
                    </a:ext>
                  </a:extLst>
                </p:cNvPr>
                <p:cNvCxnSpPr/>
                <p:nvPr/>
              </p:nvCxnSpPr>
              <p:spPr>
                <a:xfrm flipH="1">
                  <a:off x="6597040" y="2048867"/>
                  <a:ext cx="2347823" cy="1059631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49">
                  <a:extLst>
                    <a:ext uri="{FF2B5EF4-FFF2-40B4-BE49-F238E27FC236}">
                      <a16:creationId xmlns:a16="http://schemas.microsoft.com/office/drawing/2014/main" xmlns="" id="{D9901372-55A8-4D89-92A2-F55A933E5A37}"/>
                    </a:ext>
                  </a:extLst>
                </p:cNvPr>
                <p:cNvCxnSpPr/>
                <p:nvPr/>
              </p:nvCxnSpPr>
              <p:spPr>
                <a:xfrm flipH="1" flipV="1">
                  <a:off x="2933016" y="3609177"/>
                  <a:ext cx="1892280" cy="156276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íşľíḍe">
                  <a:extLst>
                    <a:ext uri="{FF2B5EF4-FFF2-40B4-BE49-F238E27FC236}">
                      <a16:creationId xmlns:a16="http://schemas.microsoft.com/office/drawing/2014/main" xmlns="" id="{7717BDBD-68D7-4EE6-91A9-E99DB7A50BB1}"/>
                    </a:ext>
                  </a:extLst>
                </p:cNvPr>
                <p:cNvSpPr/>
                <p:nvPr/>
              </p:nvSpPr>
              <p:spPr>
                <a:xfrm rot="18941725">
                  <a:off x="4568197" y="2541432"/>
                  <a:ext cx="3200859" cy="2759363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işḷíḓê">
                  <a:extLst>
                    <a:ext uri="{FF2B5EF4-FFF2-40B4-BE49-F238E27FC236}">
                      <a16:creationId xmlns:a16="http://schemas.microsoft.com/office/drawing/2014/main" xmlns="" id="{39EC92FA-B8E3-4483-A297-DEC486FA6539}"/>
                    </a:ext>
                  </a:extLst>
                </p:cNvPr>
                <p:cNvSpPr/>
                <p:nvPr/>
              </p:nvSpPr>
              <p:spPr>
                <a:xfrm rot="18835391">
                  <a:off x="4939564" y="4666158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iślïdè">
                  <a:extLst>
                    <a:ext uri="{FF2B5EF4-FFF2-40B4-BE49-F238E27FC236}">
                      <a16:creationId xmlns:a16="http://schemas.microsoft.com/office/drawing/2014/main" xmlns="" id="{4A729226-0825-4A25-A3FF-F7BB09FE6FE6}"/>
                    </a:ext>
                  </a:extLst>
                </p:cNvPr>
                <p:cNvSpPr/>
                <p:nvPr/>
              </p:nvSpPr>
              <p:spPr>
                <a:xfrm rot="18688684">
                  <a:off x="8305773" y="3052941"/>
                  <a:ext cx="587445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is1íḋé">
                  <a:extLst>
                    <a:ext uri="{FF2B5EF4-FFF2-40B4-BE49-F238E27FC236}">
                      <a16:creationId xmlns:a16="http://schemas.microsoft.com/office/drawing/2014/main" xmlns="" id="{1BC7E89A-CF46-47DB-A2AA-2A5E1FE6FED8}"/>
                    </a:ext>
                  </a:extLst>
                </p:cNvPr>
                <p:cNvSpPr/>
                <p:nvPr/>
              </p:nvSpPr>
              <p:spPr>
                <a:xfrm rot="18941725">
                  <a:off x="5412534" y="3282573"/>
                  <a:ext cx="1640619" cy="1414328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56">
                  <a:extLst>
                    <a:ext uri="{FF2B5EF4-FFF2-40B4-BE49-F238E27FC236}">
                      <a16:creationId xmlns:a16="http://schemas.microsoft.com/office/drawing/2014/main" xmlns="" id="{B73C64A6-4E76-4453-AD5A-A8AA306687FB}"/>
                    </a:ext>
                  </a:extLst>
                </p:cNvPr>
                <p:cNvCxnSpPr/>
                <p:nvPr/>
              </p:nvCxnSpPr>
              <p:spPr>
                <a:xfrm flipH="1">
                  <a:off x="7290746" y="3728039"/>
                  <a:ext cx="1744091" cy="323421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íŝļiḓé">
                  <a:extLst>
                    <a:ext uri="{FF2B5EF4-FFF2-40B4-BE49-F238E27FC236}">
                      <a16:creationId xmlns:a16="http://schemas.microsoft.com/office/drawing/2014/main" xmlns="" id="{FDE91376-C8A1-43C4-9114-136317071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85403">
                  <a:off x="6079476" y="3732908"/>
                  <a:ext cx="533333" cy="779173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35"/>
                    </a:cxn>
                    <a:cxn ang="0">
                      <a:pos x="16" y="74"/>
                    </a:cxn>
                    <a:cxn ang="0">
                      <a:pos x="35" y="102"/>
                    </a:cxn>
                    <a:cxn ang="0">
                      <a:pos x="54" y="74"/>
                    </a:cxn>
                    <a:cxn ang="0">
                      <a:pos x="70" y="35"/>
                    </a:cxn>
                    <a:cxn ang="0">
                      <a:pos x="35" y="0"/>
                    </a:cxn>
                    <a:cxn ang="0">
                      <a:pos x="43" y="87"/>
                    </a:cxn>
                    <a:cxn ang="0">
                      <a:pos x="27" y="89"/>
                    </a:cxn>
                    <a:cxn ang="0">
                      <a:pos x="26" y="83"/>
                    </a:cxn>
                    <a:cxn ang="0">
                      <a:pos x="26" y="83"/>
                    </a:cxn>
                    <a:cxn ang="0">
                      <a:pos x="45" y="80"/>
                    </a:cxn>
                    <a:cxn ang="0">
                      <a:pos x="44" y="83"/>
                    </a:cxn>
                    <a:cxn ang="0">
                      <a:pos x="43" y="87"/>
                    </a:cxn>
                    <a:cxn ang="0">
                      <a:pos x="25" y="79"/>
                    </a:cxn>
                    <a:cxn ang="0">
                      <a:pos x="23" y="73"/>
                    </a:cxn>
                    <a:cxn ang="0">
                      <a:pos x="47" y="73"/>
                    </a:cxn>
                    <a:cxn ang="0">
                      <a:pos x="46" y="77"/>
                    </a:cxn>
                    <a:cxn ang="0">
                      <a:pos x="25" y="79"/>
                    </a:cxn>
                    <a:cxn ang="0">
                      <a:pos x="35" y="96"/>
                    </a:cxn>
                    <a:cxn ang="0">
                      <a:pos x="29" y="92"/>
                    </a:cxn>
                    <a:cxn ang="0">
                      <a:pos x="42" y="90"/>
                    </a:cxn>
                    <a:cxn ang="0">
                      <a:pos x="35" y="96"/>
                    </a:cxn>
                    <a:cxn ang="0">
                      <a:pos x="50" y="67"/>
                    </a:cxn>
                    <a:cxn ang="0">
                      <a:pos x="20" y="67"/>
                    </a:cxn>
                    <a:cxn ang="0">
                      <a:pos x="15" y="57"/>
                    </a:cxn>
                    <a:cxn ang="0">
                      <a:pos x="6" y="35"/>
                    </a:cxn>
                    <a:cxn ang="0">
                      <a:pos x="35" y="6"/>
                    </a:cxn>
                    <a:cxn ang="0">
                      <a:pos x="64" y="35"/>
                    </a:cxn>
                    <a:cxn ang="0">
                      <a:pos x="55" y="57"/>
                    </a:cxn>
                    <a:cxn ang="0">
                      <a:pos x="50" y="67"/>
                    </a:cxn>
                    <a:cxn ang="0">
                      <a:pos x="50" y="67"/>
                    </a:cxn>
                    <a:cxn ang="0">
                      <a:pos x="50" y="67"/>
                    </a:cxn>
                  </a:cxnLst>
                  <a:rect l="0" t="0" r="r" b="b"/>
                  <a:pathLst>
                    <a:path w="70" h="102">
                      <a:moveTo>
                        <a:pt x="35" y="0"/>
                      </a:moveTo>
                      <a:cubicBezTo>
                        <a:pt x="16" y="0"/>
                        <a:pt x="0" y="16"/>
                        <a:pt x="0" y="35"/>
                      </a:cubicBezTo>
                      <a:cubicBezTo>
                        <a:pt x="0" y="48"/>
                        <a:pt x="12" y="62"/>
                        <a:pt x="16" y="74"/>
                      </a:cubicBezTo>
                      <a:cubicBezTo>
                        <a:pt x="22" y="91"/>
                        <a:pt x="22" y="102"/>
                        <a:pt x="35" y="102"/>
                      </a:cubicBezTo>
                      <a:cubicBezTo>
                        <a:pt x="49" y="102"/>
                        <a:pt x="48" y="92"/>
                        <a:pt x="54" y="74"/>
                      </a:cubicBezTo>
                      <a:cubicBezTo>
                        <a:pt x="58" y="62"/>
                        <a:pt x="70" y="48"/>
                        <a:pt x="70" y="35"/>
                      </a:cubicBezTo>
                      <a:cubicBezTo>
                        <a:pt x="70" y="16"/>
                        <a:pt x="54" y="0"/>
                        <a:pt x="35" y="0"/>
                      </a:cubicBezTo>
                      <a:close/>
                      <a:moveTo>
                        <a:pt x="43" y="87"/>
                      </a:move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7" y="87"/>
                        <a:pt x="26" y="85"/>
                        <a:pt x="26" y="83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45" y="80"/>
                        <a:pt x="45" y="80"/>
                        <a:pt x="45" y="80"/>
                      </a:cubicBezTo>
                      <a:cubicBezTo>
                        <a:pt x="45" y="81"/>
                        <a:pt x="45" y="82"/>
                        <a:pt x="44" y="83"/>
                      </a:cubicBezTo>
                      <a:cubicBezTo>
                        <a:pt x="44" y="84"/>
                        <a:pt x="44" y="86"/>
                        <a:pt x="43" y="87"/>
                      </a:cubicBezTo>
                      <a:close/>
                      <a:moveTo>
                        <a:pt x="25" y="79"/>
                      </a:moveTo>
                      <a:cubicBezTo>
                        <a:pt x="24" y="78"/>
                        <a:pt x="23" y="76"/>
                        <a:pt x="23" y="73"/>
                      </a:cubicBezTo>
                      <a:cubicBezTo>
                        <a:pt x="47" y="73"/>
                        <a:pt x="47" y="73"/>
                        <a:pt x="47" y="73"/>
                      </a:cubicBezTo>
                      <a:cubicBezTo>
                        <a:pt x="47" y="75"/>
                        <a:pt x="47" y="76"/>
                        <a:pt x="46" y="77"/>
                      </a:cubicBezTo>
                      <a:lnTo>
                        <a:pt x="25" y="79"/>
                      </a:lnTo>
                      <a:close/>
                      <a:moveTo>
                        <a:pt x="35" y="96"/>
                      </a:moveTo>
                      <a:cubicBezTo>
                        <a:pt x="32" y="96"/>
                        <a:pt x="30" y="95"/>
                        <a:pt x="29" y="92"/>
                      </a:cubicBezTo>
                      <a:cubicBezTo>
                        <a:pt x="42" y="90"/>
                        <a:pt x="42" y="90"/>
                        <a:pt x="42" y="90"/>
                      </a:cubicBezTo>
                      <a:cubicBezTo>
                        <a:pt x="40" y="95"/>
                        <a:pt x="39" y="96"/>
                        <a:pt x="35" y="96"/>
                      </a:cubicBezTo>
                      <a:close/>
                      <a:moveTo>
                        <a:pt x="50" y="67"/>
                      </a:move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19" y="64"/>
                        <a:pt x="17" y="60"/>
                        <a:pt x="15" y="57"/>
                      </a:cubicBezTo>
                      <a:cubicBezTo>
                        <a:pt x="11" y="49"/>
                        <a:pt x="6" y="41"/>
                        <a:pt x="6" y="35"/>
                      </a:cubicBezTo>
                      <a:cubicBezTo>
                        <a:pt x="6" y="19"/>
                        <a:pt x="19" y="6"/>
                        <a:pt x="35" y="6"/>
                      </a:cubicBezTo>
                      <a:cubicBezTo>
                        <a:pt x="51" y="6"/>
                        <a:pt x="64" y="19"/>
                        <a:pt x="64" y="35"/>
                      </a:cubicBezTo>
                      <a:cubicBezTo>
                        <a:pt x="64" y="41"/>
                        <a:pt x="60" y="49"/>
                        <a:pt x="55" y="57"/>
                      </a:cubicBezTo>
                      <a:cubicBezTo>
                        <a:pt x="53" y="60"/>
                        <a:pt x="52" y="64"/>
                        <a:pt x="50" y="67"/>
                      </a:cubicBezTo>
                      <a:close/>
                      <a:moveTo>
                        <a:pt x="50" y="67"/>
                      </a:moveTo>
                      <a:cubicBezTo>
                        <a:pt x="50" y="67"/>
                        <a:pt x="50" y="67"/>
                        <a:pt x="50" y="67"/>
                      </a:cubicBezTo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š1îďè">
                  <a:extLst>
                    <a:ext uri="{FF2B5EF4-FFF2-40B4-BE49-F238E27FC236}">
                      <a16:creationId xmlns:a16="http://schemas.microsoft.com/office/drawing/2014/main" xmlns="" id="{AA9B94DB-9818-44A4-9049-AC22190C70BD}"/>
                    </a:ext>
                  </a:extLst>
                </p:cNvPr>
                <p:cNvSpPr/>
                <p:nvPr/>
              </p:nvSpPr>
              <p:spPr>
                <a:xfrm rot="18688684">
                  <a:off x="5302434" y="6099842"/>
                  <a:ext cx="631040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1124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5747E18-ED71-498C-AD99-2AB6212E9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303f056-f6ef-4406-8009-c90050541b5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74AA68F-4D07-484A-9097-A89CE63A415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1404" y="1415574"/>
            <a:ext cx="10765196" cy="4026853"/>
            <a:chOff x="731404" y="2089785"/>
            <a:chExt cx="10765196" cy="4026853"/>
          </a:xfrm>
        </p:grpSpPr>
        <p:sp>
          <p:nvSpPr>
            <p:cNvPr id="6" name="î$ḷîḍê">
              <a:extLst>
                <a:ext uri="{FF2B5EF4-FFF2-40B4-BE49-F238E27FC236}">
                  <a16:creationId xmlns:a16="http://schemas.microsoft.com/office/drawing/2014/main" xmlns="" id="{8B80CA53-2C81-47FF-A22A-B4ED7D26F49E}"/>
                </a:ext>
              </a:extLst>
            </p:cNvPr>
            <p:cNvSpPr/>
            <p:nvPr/>
          </p:nvSpPr>
          <p:spPr>
            <a:xfrm>
              <a:off x="9048561" y="2089786"/>
              <a:ext cx="2358085" cy="2463270"/>
            </a:xfrm>
            <a:prstGeom prst="rect">
              <a:avLst/>
            </a:prstGeom>
            <a:solidFill>
              <a:schemeClr val="accent4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îśľîḑe">
              <a:extLst>
                <a:ext uri="{FF2B5EF4-FFF2-40B4-BE49-F238E27FC236}">
                  <a16:creationId xmlns:a16="http://schemas.microsoft.com/office/drawing/2014/main" xmlns="" id="{3813B2C0-9438-4C3D-8224-CC11C902E027}"/>
                </a:ext>
              </a:extLst>
            </p:cNvPr>
            <p:cNvSpPr/>
            <p:nvPr/>
          </p:nvSpPr>
          <p:spPr>
            <a:xfrm>
              <a:off x="785357" y="2089785"/>
              <a:ext cx="2358085" cy="2463271"/>
            </a:xfrm>
            <a:prstGeom prst="rect">
              <a:avLst/>
            </a:prstGeom>
            <a:solidFill>
              <a:schemeClr val="accent1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iṣḻiďé">
              <a:extLst>
                <a:ext uri="{FF2B5EF4-FFF2-40B4-BE49-F238E27FC236}">
                  <a16:creationId xmlns:a16="http://schemas.microsoft.com/office/drawing/2014/main" xmlns="" id="{E92CB5DA-2C5F-471F-BB08-14235090BB32}"/>
                </a:ext>
              </a:extLst>
            </p:cNvPr>
            <p:cNvSpPr/>
            <p:nvPr/>
          </p:nvSpPr>
          <p:spPr>
            <a:xfrm>
              <a:off x="6294159" y="2089785"/>
              <a:ext cx="2358085" cy="2463271"/>
            </a:xfrm>
            <a:prstGeom prst="rect">
              <a:avLst/>
            </a:prstGeom>
            <a:solidFill>
              <a:schemeClr val="accent3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iṣliḍè">
              <a:extLst>
                <a:ext uri="{FF2B5EF4-FFF2-40B4-BE49-F238E27FC236}">
                  <a16:creationId xmlns:a16="http://schemas.microsoft.com/office/drawing/2014/main" xmlns="" id="{BD8897C9-EA01-4777-B7B5-DDA06B496058}"/>
                </a:ext>
              </a:extLst>
            </p:cNvPr>
            <p:cNvSpPr/>
            <p:nvPr/>
          </p:nvSpPr>
          <p:spPr>
            <a:xfrm>
              <a:off x="3539758" y="2089785"/>
              <a:ext cx="2358085" cy="2463271"/>
            </a:xfrm>
            <a:prstGeom prst="rect">
              <a:avLst/>
            </a:prstGeom>
            <a:solidFill>
              <a:schemeClr val="accent2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iṥlîḋè">
              <a:extLst>
                <a:ext uri="{FF2B5EF4-FFF2-40B4-BE49-F238E27FC236}">
                  <a16:creationId xmlns:a16="http://schemas.microsoft.com/office/drawing/2014/main" xmlns="" id="{55C8374A-A8E1-41B8-BFF2-D28CE98D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130" y="2757946"/>
              <a:ext cx="595023" cy="596783"/>
            </a:xfrm>
            <a:custGeom>
              <a:avLst/>
              <a:gdLst>
                <a:gd name="T0" fmla="*/ 186 w 186"/>
                <a:gd name="T1" fmla="*/ 55 h 186"/>
                <a:gd name="T2" fmla="*/ 185 w 186"/>
                <a:gd name="T3" fmla="*/ 53 h 186"/>
                <a:gd name="T4" fmla="*/ 185 w 186"/>
                <a:gd name="T5" fmla="*/ 53 h 186"/>
                <a:gd name="T6" fmla="*/ 185 w 186"/>
                <a:gd name="T7" fmla="*/ 52 h 186"/>
                <a:gd name="T8" fmla="*/ 184 w 186"/>
                <a:gd name="T9" fmla="*/ 52 h 186"/>
                <a:gd name="T10" fmla="*/ 134 w 186"/>
                <a:gd name="T11" fmla="*/ 2 h 186"/>
                <a:gd name="T12" fmla="*/ 134 w 186"/>
                <a:gd name="T13" fmla="*/ 2 h 186"/>
                <a:gd name="T14" fmla="*/ 131 w 186"/>
                <a:gd name="T15" fmla="*/ 0 h 186"/>
                <a:gd name="T16" fmla="*/ 55 w 186"/>
                <a:gd name="T17" fmla="*/ 0 h 186"/>
                <a:gd name="T18" fmla="*/ 52 w 186"/>
                <a:gd name="T19" fmla="*/ 2 h 186"/>
                <a:gd name="T20" fmla="*/ 52 w 186"/>
                <a:gd name="T21" fmla="*/ 2 h 186"/>
                <a:gd name="T22" fmla="*/ 2 w 186"/>
                <a:gd name="T23" fmla="*/ 52 h 186"/>
                <a:gd name="T24" fmla="*/ 1 w 186"/>
                <a:gd name="T25" fmla="*/ 52 h 186"/>
                <a:gd name="T26" fmla="*/ 1 w 186"/>
                <a:gd name="T27" fmla="*/ 53 h 186"/>
                <a:gd name="T28" fmla="*/ 1 w 186"/>
                <a:gd name="T29" fmla="*/ 53 h 186"/>
                <a:gd name="T30" fmla="*/ 0 w 186"/>
                <a:gd name="T31" fmla="*/ 55 h 186"/>
                <a:gd name="T32" fmla="*/ 1 w 186"/>
                <a:gd name="T33" fmla="*/ 58 h 186"/>
                <a:gd name="T34" fmla="*/ 1 w 186"/>
                <a:gd name="T35" fmla="*/ 58 h 186"/>
                <a:gd name="T36" fmla="*/ 90 w 186"/>
                <a:gd name="T37" fmla="*/ 184 h 186"/>
                <a:gd name="T38" fmla="*/ 90 w 186"/>
                <a:gd name="T39" fmla="*/ 184 h 186"/>
                <a:gd name="T40" fmla="*/ 93 w 186"/>
                <a:gd name="T41" fmla="*/ 186 h 186"/>
                <a:gd name="T42" fmla="*/ 96 w 186"/>
                <a:gd name="T43" fmla="*/ 184 h 186"/>
                <a:gd name="T44" fmla="*/ 96 w 186"/>
                <a:gd name="T45" fmla="*/ 184 h 186"/>
                <a:gd name="T46" fmla="*/ 185 w 186"/>
                <a:gd name="T47" fmla="*/ 58 h 186"/>
                <a:gd name="T48" fmla="*/ 185 w 186"/>
                <a:gd name="T49" fmla="*/ 58 h 186"/>
                <a:gd name="T50" fmla="*/ 186 w 186"/>
                <a:gd name="T51" fmla="*/ 55 h 186"/>
                <a:gd name="T52" fmla="*/ 129 w 186"/>
                <a:gd name="T53" fmla="*/ 9 h 186"/>
                <a:gd name="T54" fmla="*/ 171 w 186"/>
                <a:gd name="T55" fmla="*/ 51 h 186"/>
                <a:gd name="T56" fmla="*/ 134 w 186"/>
                <a:gd name="T57" fmla="*/ 51 h 186"/>
                <a:gd name="T58" fmla="*/ 112 w 186"/>
                <a:gd name="T59" fmla="*/ 9 h 186"/>
                <a:gd name="T60" fmla="*/ 129 w 186"/>
                <a:gd name="T61" fmla="*/ 9 h 186"/>
                <a:gd name="T62" fmla="*/ 103 w 186"/>
                <a:gd name="T63" fmla="*/ 9 h 186"/>
                <a:gd name="T64" fmla="*/ 124 w 186"/>
                <a:gd name="T65" fmla="*/ 51 h 186"/>
                <a:gd name="T66" fmla="*/ 62 w 186"/>
                <a:gd name="T67" fmla="*/ 51 h 186"/>
                <a:gd name="T68" fmla="*/ 83 w 186"/>
                <a:gd name="T69" fmla="*/ 9 h 186"/>
                <a:gd name="T70" fmla="*/ 103 w 186"/>
                <a:gd name="T71" fmla="*/ 9 h 186"/>
                <a:gd name="T72" fmla="*/ 57 w 186"/>
                <a:gd name="T73" fmla="*/ 9 h 186"/>
                <a:gd name="T74" fmla="*/ 74 w 186"/>
                <a:gd name="T75" fmla="*/ 9 h 186"/>
                <a:gd name="T76" fmla="*/ 52 w 186"/>
                <a:gd name="T77" fmla="*/ 51 h 186"/>
                <a:gd name="T78" fmla="*/ 14 w 186"/>
                <a:gd name="T79" fmla="*/ 51 h 186"/>
                <a:gd name="T80" fmla="*/ 57 w 186"/>
                <a:gd name="T81" fmla="*/ 9 h 186"/>
                <a:gd name="T82" fmla="*/ 12 w 186"/>
                <a:gd name="T83" fmla="*/ 59 h 186"/>
                <a:gd name="T84" fmla="*/ 52 w 186"/>
                <a:gd name="T85" fmla="*/ 59 h 186"/>
                <a:gd name="T86" fmla="*/ 81 w 186"/>
                <a:gd name="T87" fmla="*/ 158 h 186"/>
                <a:gd name="T88" fmla="*/ 12 w 186"/>
                <a:gd name="T89" fmla="*/ 59 h 186"/>
                <a:gd name="T90" fmla="*/ 93 w 186"/>
                <a:gd name="T91" fmla="*/ 167 h 186"/>
                <a:gd name="T92" fmla="*/ 61 w 186"/>
                <a:gd name="T93" fmla="*/ 59 h 186"/>
                <a:gd name="T94" fmla="*/ 125 w 186"/>
                <a:gd name="T95" fmla="*/ 59 h 186"/>
                <a:gd name="T96" fmla="*/ 93 w 186"/>
                <a:gd name="T97" fmla="*/ 167 h 186"/>
                <a:gd name="T98" fmla="*/ 105 w 186"/>
                <a:gd name="T99" fmla="*/ 158 h 186"/>
                <a:gd name="T100" fmla="*/ 134 w 186"/>
                <a:gd name="T101" fmla="*/ 59 h 186"/>
                <a:gd name="T102" fmla="*/ 173 w 186"/>
                <a:gd name="T103" fmla="*/ 59 h 186"/>
                <a:gd name="T104" fmla="*/ 105 w 186"/>
                <a:gd name="T105" fmla="*/ 1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54"/>
                    <a:pt x="185" y="53"/>
                    <a:pt x="185" y="5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4" y="52"/>
                    <a:pt x="184" y="5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3" y="1"/>
                    <a:pt x="132" y="0"/>
                    <a:pt x="13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2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4"/>
                    <a:pt x="0" y="55"/>
                  </a:cubicBezTo>
                  <a:cubicBezTo>
                    <a:pt x="0" y="56"/>
                    <a:pt x="1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5"/>
                    <a:pt x="92" y="186"/>
                    <a:pt x="93" y="186"/>
                  </a:cubicBezTo>
                  <a:cubicBezTo>
                    <a:pt x="94" y="186"/>
                    <a:pt x="95" y="185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7"/>
                    <a:pt x="186" y="56"/>
                    <a:pt x="186" y="55"/>
                  </a:cubicBezTo>
                  <a:close/>
                  <a:moveTo>
                    <a:pt x="129" y="9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29" y="9"/>
                  </a:lnTo>
                  <a:close/>
                  <a:moveTo>
                    <a:pt x="103" y="9"/>
                  </a:moveTo>
                  <a:cubicBezTo>
                    <a:pt x="124" y="51"/>
                    <a:pt x="124" y="51"/>
                    <a:pt x="124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3" y="9"/>
                    <a:pt x="83" y="9"/>
                    <a:pt x="83" y="9"/>
                  </a:cubicBezTo>
                  <a:lnTo>
                    <a:pt x="103" y="9"/>
                  </a:lnTo>
                  <a:close/>
                  <a:moveTo>
                    <a:pt x="57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57" y="9"/>
                  </a:lnTo>
                  <a:close/>
                  <a:moveTo>
                    <a:pt x="12" y="59"/>
                  </a:moveTo>
                  <a:cubicBezTo>
                    <a:pt x="52" y="59"/>
                    <a:pt x="52" y="59"/>
                    <a:pt x="52" y="59"/>
                  </a:cubicBezTo>
                  <a:cubicBezTo>
                    <a:pt x="81" y="158"/>
                    <a:pt x="81" y="158"/>
                    <a:pt x="81" y="158"/>
                  </a:cubicBezTo>
                  <a:lnTo>
                    <a:pt x="12" y="59"/>
                  </a:lnTo>
                  <a:close/>
                  <a:moveTo>
                    <a:pt x="93" y="167"/>
                  </a:moveTo>
                  <a:cubicBezTo>
                    <a:pt x="61" y="59"/>
                    <a:pt x="61" y="59"/>
                    <a:pt x="61" y="59"/>
                  </a:cubicBezTo>
                  <a:cubicBezTo>
                    <a:pt x="125" y="59"/>
                    <a:pt x="125" y="59"/>
                    <a:pt x="125" y="59"/>
                  </a:cubicBezTo>
                  <a:lnTo>
                    <a:pt x="93" y="167"/>
                  </a:lnTo>
                  <a:close/>
                  <a:moveTo>
                    <a:pt x="105" y="158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05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ṩḷiḑe">
              <a:extLst>
                <a:ext uri="{FF2B5EF4-FFF2-40B4-BE49-F238E27FC236}">
                  <a16:creationId xmlns:a16="http://schemas.microsoft.com/office/drawing/2014/main" xmlns="" id="{4B149032-6845-460F-9C9A-5457A4120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90" y="2757946"/>
              <a:ext cx="595220" cy="596981"/>
            </a:xfrm>
            <a:custGeom>
              <a:avLst/>
              <a:gdLst>
                <a:gd name="T0" fmla="*/ 186 w 186"/>
                <a:gd name="T1" fmla="*/ 55 h 186"/>
                <a:gd name="T2" fmla="*/ 131 w 186"/>
                <a:gd name="T3" fmla="*/ 0 h 186"/>
                <a:gd name="T4" fmla="*/ 93 w 186"/>
                <a:gd name="T5" fmla="*/ 15 h 186"/>
                <a:gd name="T6" fmla="*/ 55 w 186"/>
                <a:gd name="T7" fmla="*/ 0 h 186"/>
                <a:gd name="T8" fmla="*/ 0 w 186"/>
                <a:gd name="T9" fmla="*/ 55 h 186"/>
                <a:gd name="T10" fmla="*/ 0 w 186"/>
                <a:gd name="T11" fmla="*/ 61 h 186"/>
                <a:gd name="T12" fmla="*/ 93 w 186"/>
                <a:gd name="T13" fmla="*/ 186 h 186"/>
                <a:gd name="T14" fmla="*/ 185 w 186"/>
                <a:gd name="T15" fmla="*/ 61 h 186"/>
                <a:gd name="T16" fmla="*/ 186 w 186"/>
                <a:gd name="T17" fmla="*/ 55 h 186"/>
                <a:gd name="T18" fmla="*/ 177 w 186"/>
                <a:gd name="T19" fmla="*/ 60 h 186"/>
                <a:gd name="T20" fmla="*/ 93 w 186"/>
                <a:gd name="T21" fmla="*/ 177 h 186"/>
                <a:gd name="T22" fmla="*/ 9 w 186"/>
                <a:gd name="T23" fmla="*/ 60 h 186"/>
                <a:gd name="T24" fmla="*/ 8 w 186"/>
                <a:gd name="T25" fmla="*/ 55 h 186"/>
                <a:gd name="T26" fmla="*/ 55 w 186"/>
                <a:gd name="T27" fmla="*/ 9 h 186"/>
                <a:gd name="T28" fmla="*/ 87 w 186"/>
                <a:gd name="T29" fmla="*/ 22 h 186"/>
                <a:gd name="T30" fmla="*/ 91 w 186"/>
                <a:gd name="T31" fmla="*/ 25 h 186"/>
                <a:gd name="T32" fmla="*/ 76 w 186"/>
                <a:gd name="T33" fmla="*/ 59 h 186"/>
                <a:gd name="T34" fmla="*/ 97 w 186"/>
                <a:gd name="T35" fmla="*/ 84 h 186"/>
                <a:gd name="T36" fmla="*/ 80 w 186"/>
                <a:gd name="T37" fmla="*/ 122 h 186"/>
                <a:gd name="T38" fmla="*/ 93 w 186"/>
                <a:gd name="T39" fmla="*/ 144 h 186"/>
                <a:gd name="T40" fmla="*/ 90 w 186"/>
                <a:gd name="T41" fmla="*/ 122 h 186"/>
                <a:gd name="T42" fmla="*/ 106 w 186"/>
                <a:gd name="T43" fmla="*/ 82 h 186"/>
                <a:gd name="T44" fmla="*/ 86 w 186"/>
                <a:gd name="T45" fmla="*/ 58 h 186"/>
                <a:gd name="T46" fmla="*/ 104 w 186"/>
                <a:gd name="T47" fmla="*/ 17 h 186"/>
                <a:gd name="T48" fmla="*/ 131 w 186"/>
                <a:gd name="T49" fmla="*/ 9 h 186"/>
                <a:gd name="T50" fmla="*/ 177 w 186"/>
                <a:gd name="T51" fmla="*/ 55 h 186"/>
                <a:gd name="T52" fmla="*/ 177 w 186"/>
                <a:gd name="T5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25"/>
                    <a:pt x="161" y="0"/>
                    <a:pt x="131" y="0"/>
                  </a:cubicBezTo>
                  <a:cubicBezTo>
                    <a:pt x="116" y="0"/>
                    <a:pt x="103" y="6"/>
                    <a:pt x="93" y="15"/>
                  </a:cubicBezTo>
                  <a:cubicBezTo>
                    <a:pt x="83" y="6"/>
                    <a:pt x="70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58"/>
                    <a:pt x="1" y="63"/>
                    <a:pt x="0" y="61"/>
                  </a:cubicBezTo>
                  <a:cubicBezTo>
                    <a:pt x="6" y="115"/>
                    <a:pt x="85" y="186"/>
                    <a:pt x="93" y="186"/>
                  </a:cubicBezTo>
                  <a:cubicBezTo>
                    <a:pt x="101" y="186"/>
                    <a:pt x="179" y="115"/>
                    <a:pt x="185" y="61"/>
                  </a:cubicBezTo>
                  <a:cubicBezTo>
                    <a:pt x="185" y="63"/>
                    <a:pt x="186" y="58"/>
                    <a:pt x="186" y="55"/>
                  </a:cubicBezTo>
                  <a:close/>
                  <a:moveTo>
                    <a:pt x="177" y="60"/>
                  </a:moveTo>
                  <a:cubicBezTo>
                    <a:pt x="172" y="105"/>
                    <a:pt x="109" y="167"/>
                    <a:pt x="93" y="177"/>
                  </a:cubicBezTo>
                  <a:cubicBezTo>
                    <a:pt x="77" y="167"/>
                    <a:pt x="14" y="105"/>
                    <a:pt x="9" y="60"/>
                  </a:cubicBezTo>
                  <a:cubicBezTo>
                    <a:pt x="9" y="60"/>
                    <a:pt x="8" y="58"/>
                    <a:pt x="8" y="55"/>
                  </a:cubicBezTo>
                  <a:cubicBezTo>
                    <a:pt x="8" y="29"/>
                    <a:pt x="29" y="9"/>
                    <a:pt x="55" y="9"/>
                  </a:cubicBezTo>
                  <a:cubicBezTo>
                    <a:pt x="67" y="9"/>
                    <a:pt x="78" y="13"/>
                    <a:pt x="87" y="22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2" y="12"/>
                    <a:pt x="121" y="9"/>
                    <a:pt x="131" y="9"/>
                  </a:cubicBezTo>
                  <a:cubicBezTo>
                    <a:pt x="156" y="9"/>
                    <a:pt x="177" y="29"/>
                    <a:pt x="177" y="55"/>
                  </a:cubicBezTo>
                  <a:cubicBezTo>
                    <a:pt x="177" y="58"/>
                    <a:pt x="177" y="60"/>
                    <a:pt x="17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šḷiḑé">
              <a:extLst>
                <a:ext uri="{FF2B5EF4-FFF2-40B4-BE49-F238E27FC236}">
                  <a16:creationId xmlns:a16="http://schemas.microsoft.com/office/drawing/2014/main" xmlns="" id="{A6388115-2FB7-4548-B8AC-040700E7C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9113" y="2763031"/>
              <a:ext cx="596981" cy="591698"/>
            </a:xfrm>
            <a:custGeom>
              <a:avLst/>
              <a:gdLst>
                <a:gd name="T0" fmla="*/ 157 w 186"/>
                <a:gd name="T1" fmla="*/ 159 h 185"/>
                <a:gd name="T2" fmla="*/ 186 w 186"/>
                <a:gd name="T3" fmla="*/ 93 h 185"/>
                <a:gd name="T4" fmla="*/ 93 w 186"/>
                <a:gd name="T5" fmla="*/ 0 h 185"/>
                <a:gd name="T6" fmla="*/ 0 w 186"/>
                <a:gd name="T7" fmla="*/ 93 h 185"/>
                <a:gd name="T8" fmla="*/ 29 w 186"/>
                <a:gd name="T9" fmla="*/ 159 h 185"/>
                <a:gd name="T10" fmla="*/ 18 w 186"/>
                <a:gd name="T11" fmla="*/ 178 h 185"/>
                <a:gd name="T12" fmla="*/ 17 w 186"/>
                <a:gd name="T13" fmla="*/ 181 h 185"/>
                <a:gd name="T14" fmla="*/ 21 w 186"/>
                <a:gd name="T15" fmla="*/ 185 h 185"/>
                <a:gd name="T16" fmla="*/ 24 w 186"/>
                <a:gd name="T17" fmla="*/ 184 h 185"/>
                <a:gd name="T18" fmla="*/ 25 w 186"/>
                <a:gd name="T19" fmla="*/ 182 h 185"/>
                <a:gd name="T20" fmla="*/ 35 w 186"/>
                <a:gd name="T21" fmla="*/ 165 h 185"/>
                <a:gd name="T22" fmla="*/ 93 w 186"/>
                <a:gd name="T23" fmla="*/ 185 h 185"/>
                <a:gd name="T24" fmla="*/ 151 w 186"/>
                <a:gd name="T25" fmla="*/ 165 h 185"/>
                <a:gd name="T26" fmla="*/ 161 w 186"/>
                <a:gd name="T27" fmla="*/ 182 h 185"/>
                <a:gd name="T28" fmla="*/ 165 w 186"/>
                <a:gd name="T29" fmla="*/ 185 h 185"/>
                <a:gd name="T30" fmla="*/ 169 w 186"/>
                <a:gd name="T31" fmla="*/ 181 h 185"/>
                <a:gd name="T32" fmla="*/ 168 w 186"/>
                <a:gd name="T33" fmla="*/ 178 h 185"/>
                <a:gd name="T34" fmla="*/ 157 w 186"/>
                <a:gd name="T35" fmla="*/ 159 h 185"/>
                <a:gd name="T36" fmla="*/ 93 w 186"/>
                <a:gd name="T37" fmla="*/ 177 h 185"/>
                <a:gd name="T38" fmla="*/ 9 w 186"/>
                <a:gd name="T39" fmla="*/ 93 h 185"/>
                <a:gd name="T40" fmla="*/ 93 w 186"/>
                <a:gd name="T41" fmla="*/ 8 h 185"/>
                <a:gd name="T42" fmla="*/ 177 w 186"/>
                <a:gd name="T43" fmla="*/ 93 h 185"/>
                <a:gd name="T44" fmla="*/ 93 w 186"/>
                <a:gd name="T45" fmla="*/ 177 h 185"/>
                <a:gd name="T46" fmla="*/ 93 w 186"/>
                <a:gd name="T47" fmla="*/ 34 h 185"/>
                <a:gd name="T48" fmla="*/ 34 w 186"/>
                <a:gd name="T49" fmla="*/ 93 h 185"/>
                <a:gd name="T50" fmla="*/ 93 w 186"/>
                <a:gd name="T51" fmla="*/ 152 h 185"/>
                <a:gd name="T52" fmla="*/ 152 w 186"/>
                <a:gd name="T53" fmla="*/ 93 h 185"/>
                <a:gd name="T54" fmla="*/ 93 w 186"/>
                <a:gd name="T55" fmla="*/ 34 h 185"/>
                <a:gd name="T56" fmla="*/ 93 w 186"/>
                <a:gd name="T57" fmla="*/ 143 h 185"/>
                <a:gd name="T58" fmla="*/ 42 w 186"/>
                <a:gd name="T59" fmla="*/ 93 h 185"/>
                <a:gd name="T60" fmla="*/ 93 w 186"/>
                <a:gd name="T61" fmla="*/ 42 h 185"/>
                <a:gd name="T62" fmla="*/ 144 w 186"/>
                <a:gd name="T63" fmla="*/ 93 h 185"/>
                <a:gd name="T64" fmla="*/ 93 w 186"/>
                <a:gd name="T65" fmla="*/ 143 h 185"/>
                <a:gd name="T66" fmla="*/ 93 w 186"/>
                <a:gd name="T67" fmla="*/ 67 h 185"/>
                <a:gd name="T68" fmla="*/ 68 w 186"/>
                <a:gd name="T69" fmla="*/ 93 h 185"/>
                <a:gd name="T70" fmla="*/ 93 w 186"/>
                <a:gd name="T71" fmla="*/ 118 h 185"/>
                <a:gd name="T72" fmla="*/ 118 w 186"/>
                <a:gd name="T73" fmla="*/ 93 h 185"/>
                <a:gd name="T74" fmla="*/ 93 w 186"/>
                <a:gd name="T75" fmla="*/ 67 h 185"/>
                <a:gd name="T76" fmla="*/ 93 w 186"/>
                <a:gd name="T77" fmla="*/ 109 h 185"/>
                <a:gd name="T78" fmla="*/ 76 w 186"/>
                <a:gd name="T79" fmla="*/ 93 h 185"/>
                <a:gd name="T80" fmla="*/ 93 w 186"/>
                <a:gd name="T81" fmla="*/ 76 h 185"/>
                <a:gd name="T82" fmla="*/ 110 w 186"/>
                <a:gd name="T83" fmla="*/ 93 h 185"/>
                <a:gd name="T84" fmla="*/ 93 w 186"/>
                <a:gd name="T85" fmla="*/ 10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85">
                  <a:moveTo>
                    <a:pt x="157" y="159"/>
                  </a:moveTo>
                  <a:cubicBezTo>
                    <a:pt x="175" y="143"/>
                    <a:pt x="186" y="119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19"/>
                    <a:pt x="11" y="143"/>
                    <a:pt x="29" y="15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9"/>
                    <a:pt x="17" y="180"/>
                    <a:pt x="17" y="181"/>
                  </a:cubicBezTo>
                  <a:cubicBezTo>
                    <a:pt x="17" y="183"/>
                    <a:pt x="19" y="185"/>
                    <a:pt x="21" y="185"/>
                  </a:cubicBezTo>
                  <a:cubicBezTo>
                    <a:pt x="22" y="185"/>
                    <a:pt x="24" y="185"/>
                    <a:pt x="24" y="184"/>
                  </a:cubicBezTo>
                  <a:cubicBezTo>
                    <a:pt x="25" y="184"/>
                    <a:pt x="25" y="183"/>
                    <a:pt x="25" y="182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51" y="178"/>
                    <a:pt x="71" y="185"/>
                    <a:pt x="93" y="185"/>
                  </a:cubicBezTo>
                  <a:cubicBezTo>
                    <a:pt x="115" y="185"/>
                    <a:pt x="135" y="178"/>
                    <a:pt x="151" y="165"/>
                  </a:cubicBezTo>
                  <a:cubicBezTo>
                    <a:pt x="161" y="182"/>
                    <a:pt x="161" y="182"/>
                    <a:pt x="161" y="182"/>
                  </a:cubicBezTo>
                  <a:cubicBezTo>
                    <a:pt x="161" y="184"/>
                    <a:pt x="163" y="185"/>
                    <a:pt x="165" y="185"/>
                  </a:cubicBezTo>
                  <a:cubicBezTo>
                    <a:pt x="167" y="185"/>
                    <a:pt x="169" y="183"/>
                    <a:pt x="169" y="181"/>
                  </a:cubicBezTo>
                  <a:cubicBezTo>
                    <a:pt x="169" y="180"/>
                    <a:pt x="168" y="179"/>
                    <a:pt x="168" y="178"/>
                  </a:cubicBezTo>
                  <a:lnTo>
                    <a:pt x="157" y="159"/>
                  </a:lnTo>
                  <a:close/>
                  <a:moveTo>
                    <a:pt x="93" y="177"/>
                  </a:moveTo>
                  <a:cubicBezTo>
                    <a:pt x="46" y="177"/>
                    <a:pt x="9" y="139"/>
                    <a:pt x="9" y="93"/>
                  </a:cubicBezTo>
                  <a:cubicBezTo>
                    <a:pt x="9" y="46"/>
                    <a:pt x="46" y="8"/>
                    <a:pt x="93" y="8"/>
                  </a:cubicBezTo>
                  <a:cubicBezTo>
                    <a:pt x="140" y="8"/>
                    <a:pt x="177" y="46"/>
                    <a:pt x="177" y="93"/>
                  </a:cubicBezTo>
                  <a:cubicBezTo>
                    <a:pt x="177" y="139"/>
                    <a:pt x="140" y="177"/>
                    <a:pt x="93" y="177"/>
                  </a:cubicBezTo>
                  <a:close/>
                  <a:moveTo>
                    <a:pt x="93" y="34"/>
                  </a:moveTo>
                  <a:cubicBezTo>
                    <a:pt x="60" y="34"/>
                    <a:pt x="34" y="60"/>
                    <a:pt x="34" y="93"/>
                  </a:cubicBezTo>
                  <a:cubicBezTo>
                    <a:pt x="34" y="125"/>
                    <a:pt x="60" y="152"/>
                    <a:pt x="93" y="152"/>
                  </a:cubicBezTo>
                  <a:cubicBezTo>
                    <a:pt x="126" y="152"/>
                    <a:pt x="152" y="125"/>
                    <a:pt x="152" y="93"/>
                  </a:cubicBezTo>
                  <a:cubicBezTo>
                    <a:pt x="152" y="60"/>
                    <a:pt x="126" y="34"/>
                    <a:pt x="93" y="34"/>
                  </a:cubicBezTo>
                  <a:close/>
                  <a:moveTo>
                    <a:pt x="93" y="143"/>
                  </a:moveTo>
                  <a:cubicBezTo>
                    <a:pt x="65" y="143"/>
                    <a:pt x="42" y="121"/>
                    <a:pt x="42" y="93"/>
                  </a:cubicBezTo>
                  <a:cubicBezTo>
                    <a:pt x="42" y="65"/>
                    <a:pt x="65" y="42"/>
                    <a:pt x="93" y="42"/>
                  </a:cubicBezTo>
                  <a:cubicBezTo>
                    <a:pt x="121" y="42"/>
                    <a:pt x="144" y="65"/>
                    <a:pt x="144" y="93"/>
                  </a:cubicBezTo>
                  <a:cubicBezTo>
                    <a:pt x="144" y="121"/>
                    <a:pt x="121" y="143"/>
                    <a:pt x="93" y="143"/>
                  </a:cubicBezTo>
                  <a:close/>
                  <a:moveTo>
                    <a:pt x="93" y="67"/>
                  </a:moveTo>
                  <a:cubicBezTo>
                    <a:pt x="79" y="67"/>
                    <a:pt x="68" y="79"/>
                    <a:pt x="68" y="93"/>
                  </a:cubicBezTo>
                  <a:cubicBezTo>
                    <a:pt x="68" y="107"/>
                    <a:pt x="79" y="118"/>
                    <a:pt x="93" y="118"/>
                  </a:cubicBezTo>
                  <a:cubicBezTo>
                    <a:pt x="107" y="118"/>
                    <a:pt x="118" y="107"/>
                    <a:pt x="118" y="93"/>
                  </a:cubicBezTo>
                  <a:cubicBezTo>
                    <a:pt x="118" y="79"/>
                    <a:pt x="107" y="67"/>
                    <a:pt x="93" y="67"/>
                  </a:cubicBezTo>
                  <a:close/>
                  <a:moveTo>
                    <a:pt x="93" y="109"/>
                  </a:moveTo>
                  <a:cubicBezTo>
                    <a:pt x="84" y="109"/>
                    <a:pt x="76" y="102"/>
                    <a:pt x="76" y="93"/>
                  </a:cubicBezTo>
                  <a:cubicBezTo>
                    <a:pt x="76" y="83"/>
                    <a:pt x="84" y="76"/>
                    <a:pt x="93" y="76"/>
                  </a:cubicBezTo>
                  <a:cubicBezTo>
                    <a:pt x="102" y="76"/>
                    <a:pt x="110" y="83"/>
                    <a:pt x="110" y="93"/>
                  </a:cubicBezTo>
                  <a:cubicBezTo>
                    <a:pt x="110" y="102"/>
                    <a:pt x="102" y="109"/>
                    <a:pt x="93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ļïḍe">
              <a:extLst>
                <a:ext uri="{FF2B5EF4-FFF2-40B4-BE49-F238E27FC236}">
                  <a16:creationId xmlns:a16="http://schemas.microsoft.com/office/drawing/2014/main" xmlns="" id="{E117E31C-6008-48E9-9115-12AB28B66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547" y="2761466"/>
              <a:ext cx="609309" cy="593460"/>
            </a:xfrm>
            <a:custGeom>
              <a:avLst/>
              <a:gdLst>
                <a:gd name="T0" fmla="*/ 0 w 190"/>
                <a:gd name="T1" fmla="*/ 185 h 185"/>
                <a:gd name="T2" fmla="*/ 77 w 190"/>
                <a:gd name="T3" fmla="*/ 153 h 185"/>
                <a:gd name="T4" fmla="*/ 15 w 190"/>
                <a:gd name="T5" fmla="*/ 170 h 185"/>
                <a:gd name="T6" fmla="*/ 38 w 190"/>
                <a:gd name="T7" fmla="*/ 143 h 185"/>
                <a:gd name="T8" fmla="*/ 15 w 190"/>
                <a:gd name="T9" fmla="*/ 170 h 185"/>
                <a:gd name="T10" fmla="*/ 118 w 190"/>
                <a:gd name="T11" fmla="*/ 97 h 185"/>
                <a:gd name="T12" fmla="*/ 109 w 190"/>
                <a:gd name="T13" fmla="*/ 97 h 185"/>
                <a:gd name="T14" fmla="*/ 184 w 190"/>
                <a:gd name="T15" fmla="*/ 1 h 185"/>
                <a:gd name="T16" fmla="*/ 88 w 190"/>
                <a:gd name="T17" fmla="*/ 38 h 185"/>
                <a:gd name="T18" fmla="*/ 10 w 190"/>
                <a:gd name="T19" fmla="*/ 91 h 185"/>
                <a:gd name="T20" fmla="*/ 52 w 190"/>
                <a:gd name="T21" fmla="*/ 133 h 185"/>
                <a:gd name="T22" fmla="*/ 82 w 190"/>
                <a:gd name="T23" fmla="*/ 143 h 185"/>
                <a:gd name="T24" fmla="*/ 117 w 190"/>
                <a:gd name="T25" fmla="*/ 127 h 185"/>
                <a:gd name="T26" fmla="*/ 184 w 190"/>
                <a:gd name="T27" fmla="*/ 1 h 185"/>
                <a:gd name="T28" fmla="*/ 98 w 190"/>
                <a:gd name="T29" fmla="*/ 155 h 185"/>
                <a:gd name="T30" fmla="*/ 82 w 190"/>
                <a:gd name="T31" fmla="*/ 134 h 185"/>
                <a:gd name="T32" fmla="*/ 75 w 190"/>
                <a:gd name="T33" fmla="*/ 135 h 185"/>
                <a:gd name="T34" fmla="*/ 50 w 190"/>
                <a:gd name="T35" fmla="*/ 105 h 185"/>
                <a:gd name="T36" fmla="*/ 30 w 190"/>
                <a:gd name="T37" fmla="*/ 87 h 185"/>
                <a:gd name="T38" fmla="*/ 61 w 190"/>
                <a:gd name="T39" fmla="*/ 75 h 185"/>
                <a:gd name="T40" fmla="*/ 109 w 190"/>
                <a:gd name="T41" fmla="*/ 125 h 185"/>
                <a:gd name="T42" fmla="*/ 134 w 190"/>
                <a:gd name="T43" fmla="*/ 99 h 185"/>
                <a:gd name="T44" fmla="*/ 67 w 190"/>
                <a:gd name="T45" fmla="*/ 70 h 185"/>
                <a:gd name="T46" fmla="*/ 94 w 190"/>
                <a:gd name="T47" fmla="*/ 44 h 185"/>
                <a:gd name="T48" fmla="*/ 141 w 190"/>
                <a:gd name="T49" fmla="*/ 91 h 185"/>
                <a:gd name="T50" fmla="*/ 84 w 190"/>
                <a:gd name="T51" fmla="*/ 72 h 185"/>
                <a:gd name="T52" fmla="*/ 92 w 190"/>
                <a:gd name="T53" fmla="*/ 72 h 185"/>
                <a:gd name="T54" fmla="*/ 139 w 190"/>
                <a:gd name="T55" fmla="*/ 59 h 185"/>
                <a:gd name="T56" fmla="*/ 139 w 190"/>
                <a:gd name="T57" fmla="*/ 34 h 185"/>
                <a:gd name="T58" fmla="*/ 139 w 190"/>
                <a:gd name="T59" fmla="*/ 59 h 185"/>
                <a:gd name="T60" fmla="*/ 143 w 190"/>
                <a:gd name="T61" fmla="*/ 46 h 185"/>
                <a:gd name="T62" fmla="*/ 135 w 190"/>
                <a:gd name="T63" fmla="*/ 46 h 185"/>
                <a:gd name="T64" fmla="*/ 101 w 190"/>
                <a:gd name="T65" fmla="*/ 88 h 185"/>
                <a:gd name="T66" fmla="*/ 101 w 190"/>
                <a:gd name="T67" fmla="*/ 80 h 185"/>
                <a:gd name="T68" fmla="*/ 101 w 190"/>
                <a:gd name="T69" fmla="*/ 8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5">
                  <a:moveTo>
                    <a:pt x="32" y="104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0" y="153"/>
                    <a:pt x="79" y="153"/>
                    <a:pt x="77" y="153"/>
                  </a:cubicBezTo>
                  <a:cubicBezTo>
                    <a:pt x="52" y="153"/>
                    <a:pt x="29" y="129"/>
                    <a:pt x="32" y="104"/>
                  </a:cubicBezTo>
                  <a:close/>
                  <a:moveTo>
                    <a:pt x="15" y="170"/>
                  </a:moveTo>
                  <a:cubicBezTo>
                    <a:pt x="30" y="132"/>
                    <a:pt x="30" y="132"/>
                    <a:pt x="30" y="132"/>
                  </a:cubicBezTo>
                  <a:cubicBezTo>
                    <a:pt x="32" y="136"/>
                    <a:pt x="35" y="140"/>
                    <a:pt x="38" y="143"/>
                  </a:cubicBezTo>
                  <a:cubicBezTo>
                    <a:pt x="42" y="148"/>
                    <a:pt x="47" y="152"/>
                    <a:pt x="53" y="155"/>
                  </a:cubicBezTo>
                  <a:lnTo>
                    <a:pt x="15" y="170"/>
                  </a:lnTo>
                  <a:close/>
                  <a:moveTo>
                    <a:pt x="113" y="101"/>
                  </a:moveTo>
                  <a:cubicBezTo>
                    <a:pt x="116" y="101"/>
                    <a:pt x="118" y="99"/>
                    <a:pt x="118" y="97"/>
                  </a:cubicBezTo>
                  <a:cubicBezTo>
                    <a:pt x="118" y="95"/>
                    <a:pt x="116" y="93"/>
                    <a:pt x="113" y="93"/>
                  </a:cubicBezTo>
                  <a:cubicBezTo>
                    <a:pt x="111" y="93"/>
                    <a:pt x="109" y="95"/>
                    <a:pt x="109" y="97"/>
                  </a:cubicBezTo>
                  <a:cubicBezTo>
                    <a:pt x="109" y="99"/>
                    <a:pt x="111" y="101"/>
                    <a:pt x="113" y="101"/>
                  </a:cubicBezTo>
                  <a:close/>
                  <a:moveTo>
                    <a:pt x="184" y="1"/>
                  </a:moveTo>
                  <a:cubicBezTo>
                    <a:pt x="183" y="0"/>
                    <a:pt x="180" y="0"/>
                    <a:pt x="177" y="0"/>
                  </a:cubicBezTo>
                  <a:cubicBezTo>
                    <a:pt x="159" y="0"/>
                    <a:pt x="113" y="13"/>
                    <a:pt x="88" y="38"/>
                  </a:cubicBezTo>
                  <a:cubicBezTo>
                    <a:pt x="82" y="44"/>
                    <a:pt x="62" y="62"/>
                    <a:pt x="58" y="68"/>
                  </a:cubicBezTo>
                  <a:cubicBezTo>
                    <a:pt x="43" y="72"/>
                    <a:pt x="22" y="80"/>
                    <a:pt x="10" y="91"/>
                  </a:cubicBezTo>
                  <a:cubicBezTo>
                    <a:pt x="10" y="91"/>
                    <a:pt x="25" y="91"/>
                    <a:pt x="42" y="103"/>
                  </a:cubicBezTo>
                  <a:cubicBezTo>
                    <a:pt x="40" y="113"/>
                    <a:pt x="43" y="124"/>
                    <a:pt x="52" y="133"/>
                  </a:cubicBezTo>
                  <a:cubicBezTo>
                    <a:pt x="59" y="140"/>
                    <a:pt x="67" y="144"/>
                    <a:pt x="75" y="144"/>
                  </a:cubicBezTo>
                  <a:cubicBezTo>
                    <a:pt x="78" y="144"/>
                    <a:pt x="80" y="143"/>
                    <a:pt x="82" y="143"/>
                  </a:cubicBezTo>
                  <a:cubicBezTo>
                    <a:pt x="94" y="160"/>
                    <a:pt x="94" y="175"/>
                    <a:pt x="94" y="175"/>
                  </a:cubicBezTo>
                  <a:cubicBezTo>
                    <a:pt x="105" y="163"/>
                    <a:pt x="113" y="142"/>
                    <a:pt x="117" y="127"/>
                  </a:cubicBezTo>
                  <a:cubicBezTo>
                    <a:pt x="124" y="123"/>
                    <a:pt x="141" y="103"/>
                    <a:pt x="147" y="97"/>
                  </a:cubicBezTo>
                  <a:cubicBezTo>
                    <a:pt x="177" y="68"/>
                    <a:pt x="190" y="7"/>
                    <a:pt x="184" y="1"/>
                  </a:cubicBezTo>
                  <a:close/>
                  <a:moveTo>
                    <a:pt x="109" y="125"/>
                  </a:moveTo>
                  <a:cubicBezTo>
                    <a:pt x="106" y="136"/>
                    <a:pt x="102" y="147"/>
                    <a:pt x="98" y="155"/>
                  </a:cubicBezTo>
                  <a:cubicBezTo>
                    <a:pt x="96" y="150"/>
                    <a:pt x="93" y="144"/>
                    <a:pt x="89" y="138"/>
                  </a:cubicBezTo>
                  <a:cubicBezTo>
                    <a:pt x="88" y="136"/>
                    <a:pt x="85" y="134"/>
                    <a:pt x="82" y="134"/>
                  </a:cubicBezTo>
                  <a:cubicBezTo>
                    <a:pt x="82" y="134"/>
                    <a:pt x="81" y="134"/>
                    <a:pt x="80" y="135"/>
                  </a:cubicBezTo>
                  <a:cubicBezTo>
                    <a:pt x="79" y="135"/>
                    <a:pt x="77" y="135"/>
                    <a:pt x="75" y="135"/>
                  </a:cubicBezTo>
                  <a:cubicBezTo>
                    <a:pt x="69" y="135"/>
                    <a:pt x="63" y="132"/>
                    <a:pt x="58" y="127"/>
                  </a:cubicBezTo>
                  <a:cubicBezTo>
                    <a:pt x="51" y="121"/>
                    <a:pt x="48" y="113"/>
                    <a:pt x="50" y="105"/>
                  </a:cubicBezTo>
                  <a:cubicBezTo>
                    <a:pt x="51" y="101"/>
                    <a:pt x="50" y="98"/>
                    <a:pt x="47" y="96"/>
                  </a:cubicBezTo>
                  <a:cubicBezTo>
                    <a:pt x="41" y="92"/>
                    <a:pt x="35" y="89"/>
                    <a:pt x="30" y="87"/>
                  </a:cubicBezTo>
                  <a:cubicBezTo>
                    <a:pt x="38" y="83"/>
                    <a:pt x="49" y="79"/>
                    <a:pt x="60" y="76"/>
                  </a:cubicBezTo>
                  <a:cubicBezTo>
                    <a:pt x="60" y="76"/>
                    <a:pt x="60" y="76"/>
                    <a:pt x="61" y="75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10" y="125"/>
                    <a:pt x="109" y="125"/>
                    <a:pt x="109" y="125"/>
                  </a:cubicBezTo>
                  <a:close/>
                  <a:moveTo>
                    <a:pt x="141" y="91"/>
                  </a:moveTo>
                  <a:cubicBezTo>
                    <a:pt x="140" y="93"/>
                    <a:pt x="137" y="96"/>
                    <a:pt x="134" y="99"/>
                  </a:cubicBezTo>
                  <a:cubicBezTo>
                    <a:pt x="129" y="105"/>
                    <a:pt x="120" y="113"/>
                    <a:pt x="115" y="118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2" y="65"/>
                    <a:pt x="80" y="56"/>
                    <a:pt x="86" y="51"/>
                  </a:cubicBezTo>
                  <a:cubicBezTo>
                    <a:pt x="89" y="48"/>
                    <a:pt x="92" y="45"/>
                    <a:pt x="94" y="44"/>
                  </a:cubicBezTo>
                  <a:cubicBezTo>
                    <a:pt x="116" y="21"/>
                    <a:pt x="160" y="8"/>
                    <a:pt x="177" y="8"/>
                  </a:cubicBezTo>
                  <a:cubicBezTo>
                    <a:pt x="177" y="22"/>
                    <a:pt x="165" y="68"/>
                    <a:pt x="141" y="91"/>
                  </a:cubicBezTo>
                  <a:close/>
                  <a:moveTo>
                    <a:pt x="88" y="67"/>
                  </a:moveTo>
                  <a:cubicBezTo>
                    <a:pt x="86" y="67"/>
                    <a:pt x="84" y="69"/>
                    <a:pt x="84" y="72"/>
                  </a:cubicBezTo>
                  <a:cubicBezTo>
                    <a:pt x="84" y="74"/>
                    <a:pt x="86" y="76"/>
                    <a:pt x="88" y="76"/>
                  </a:cubicBezTo>
                  <a:cubicBezTo>
                    <a:pt x="90" y="76"/>
                    <a:pt x="92" y="74"/>
                    <a:pt x="92" y="72"/>
                  </a:cubicBezTo>
                  <a:cubicBezTo>
                    <a:pt x="92" y="69"/>
                    <a:pt x="90" y="67"/>
                    <a:pt x="88" y="67"/>
                  </a:cubicBezTo>
                  <a:close/>
                  <a:moveTo>
                    <a:pt x="139" y="59"/>
                  </a:moveTo>
                  <a:cubicBezTo>
                    <a:pt x="146" y="59"/>
                    <a:pt x="151" y="53"/>
                    <a:pt x="151" y="46"/>
                  </a:cubicBezTo>
                  <a:cubicBezTo>
                    <a:pt x="151" y="39"/>
                    <a:pt x="146" y="34"/>
                    <a:pt x="139" y="34"/>
                  </a:cubicBezTo>
                  <a:cubicBezTo>
                    <a:pt x="132" y="34"/>
                    <a:pt x="126" y="39"/>
                    <a:pt x="126" y="46"/>
                  </a:cubicBezTo>
                  <a:cubicBezTo>
                    <a:pt x="126" y="53"/>
                    <a:pt x="132" y="59"/>
                    <a:pt x="139" y="59"/>
                  </a:cubicBezTo>
                  <a:close/>
                  <a:moveTo>
                    <a:pt x="139" y="42"/>
                  </a:moveTo>
                  <a:cubicBezTo>
                    <a:pt x="141" y="42"/>
                    <a:pt x="143" y="44"/>
                    <a:pt x="143" y="46"/>
                  </a:cubicBezTo>
                  <a:cubicBezTo>
                    <a:pt x="143" y="49"/>
                    <a:pt x="141" y="50"/>
                    <a:pt x="139" y="50"/>
                  </a:cubicBezTo>
                  <a:cubicBezTo>
                    <a:pt x="136" y="50"/>
                    <a:pt x="135" y="49"/>
                    <a:pt x="135" y="46"/>
                  </a:cubicBezTo>
                  <a:cubicBezTo>
                    <a:pt x="135" y="44"/>
                    <a:pt x="136" y="42"/>
                    <a:pt x="139" y="42"/>
                  </a:cubicBezTo>
                  <a:close/>
                  <a:moveTo>
                    <a:pt x="101" y="88"/>
                  </a:moveTo>
                  <a:cubicBezTo>
                    <a:pt x="103" y="88"/>
                    <a:pt x="105" y="87"/>
                    <a:pt x="105" y="84"/>
                  </a:cubicBezTo>
                  <a:cubicBezTo>
                    <a:pt x="105" y="82"/>
                    <a:pt x="103" y="80"/>
                    <a:pt x="101" y="80"/>
                  </a:cubicBezTo>
                  <a:cubicBezTo>
                    <a:pt x="98" y="80"/>
                    <a:pt x="97" y="82"/>
                    <a:pt x="97" y="84"/>
                  </a:cubicBezTo>
                  <a:cubicBezTo>
                    <a:pt x="97" y="87"/>
                    <a:pt x="98" y="88"/>
                    <a:pt x="10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î$ḷíḍè">
              <a:extLst>
                <a:ext uri="{FF2B5EF4-FFF2-40B4-BE49-F238E27FC236}">
                  <a16:creationId xmlns:a16="http://schemas.microsoft.com/office/drawing/2014/main" xmlns="" id="{0081D942-3A1D-46C4-9729-D0ED60A5F8D5}"/>
                </a:ext>
              </a:extLst>
            </p:cNvPr>
            <p:cNvGrpSpPr/>
            <p:nvPr/>
          </p:nvGrpSpPr>
          <p:grpSpPr>
            <a:xfrm>
              <a:off x="731404" y="5249121"/>
              <a:ext cx="2103935" cy="867517"/>
              <a:chOff x="719138" y="5249121"/>
              <a:chExt cx="2103935" cy="867517"/>
            </a:xfrm>
          </p:grpSpPr>
          <p:sp>
            <p:nvSpPr>
              <p:cNvPr id="24" name="îṣļiḋe">
                <a:extLst>
                  <a:ext uri="{FF2B5EF4-FFF2-40B4-BE49-F238E27FC236}">
                    <a16:creationId xmlns:a16="http://schemas.microsoft.com/office/drawing/2014/main" xmlns="" id="{AF02B302-6FCA-4E1E-81D2-241CB9E34487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1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" name="ïŝḷíḍê">
                <a:extLst>
                  <a:ext uri="{FF2B5EF4-FFF2-40B4-BE49-F238E27FC236}">
                    <a16:creationId xmlns:a16="http://schemas.microsoft.com/office/drawing/2014/main" xmlns="" id="{58E033E3-CE42-447B-9418-EC1992789B79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5" name="ïṧľîḋè">
              <a:extLst>
                <a:ext uri="{FF2B5EF4-FFF2-40B4-BE49-F238E27FC236}">
                  <a16:creationId xmlns:a16="http://schemas.microsoft.com/office/drawing/2014/main" xmlns="" id="{8CB20ACC-BFBF-4207-9490-BF8E742B828E}"/>
                </a:ext>
              </a:extLst>
            </p:cNvPr>
            <p:cNvGrpSpPr/>
            <p:nvPr/>
          </p:nvGrpSpPr>
          <p:grpSpPr>
            <a:xfrm>
              <a:off x="3618491" y="5249121"/>
              <a:ext cx="2103935" cy="867517"/>
              <a:chOff x="719138" y="5249121"/>
              <a:chExt cx="2103935" cy="867517"/>
            </a:xfrm>
          </p:grpSpPr>
          <p:sp>
            <p:nvSpPr>
              <p:cNvPr id="22" name="îSḻïḓe">
                <a:extLst>
                  <a:ext uri="{FF2B5EF4-FFF2-40B4-BE49-F238E27FC236}">
                    <a16:creationId xmlns:a16="http://schemas.microsoft.com/office/drawing/2014/main" xmlns="" id="{36F3CF0A-FBA6-4B59-AE0D-E0A4A07937B6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2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" name="ís1ïde">
                <a:extLst>
                  <a:ext uri="{FF2B5EF4-FFF2-40B4-BE49-F238E27FC236}">
                    <a16:creationId xmlns:a16="http://schemas.microsoft.com/office/drawing/2014/main" xmlns="" id="{6C2510D0-24B1-40CB-8908-D4F8AED4E75D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6" name="isḻïḍe">
              <a:extLst>
                <a:ext uri="{FF2B5EF4-FFF2-40B4-BE49-F238E27FC236}">
                  <a16:creationId xmlns:a16="http://schemas.microsoft.com/office/drawing/2014/main" xmlns="" id="{1613CACC-C539-41B9-9DC2-1EAAD09703A9}"/>
                </a:ext>
              </a:extLst>
            </p:cNvPr>
            <p:cNvGrpSpPr/>
            <p:nvPr/>
          </p:nvGrpSpPr>
          <p:grpSpPr>
            <a:xfrm>
              <a:off x="6505578" y="5249121"/>
              <a:ext cx="2103935" cy="867517"/>
              <a:chOff x="719138" y="5249121"/>
              <a:chExt cx="2103935" cy="867517"/>
            </a:xfrm>
          </p:grpSpPr>
          <p:sp>
            <p:nvSpPr>
              <p:cNvPr id="20" name="ïš1îḓê">
                <a:extLst>
                  <a:ext uri="{FF2B5EF4-FFF2-40B4-BE49-F238E27FC236}">
                    <a16:creationId xmlns:a16="http://schemas.microsoft.com/office/drawing/2014/main" xmlns="" id="{767F5B60-570C-4997-BF1D-F9EB001271F4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3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" name="ïś1idé">
                <a:extLst>
                  <a:ext uri="{FF2B5EF4-FFF2-40B4-BE49-F238E27FC236}">
                    <a16:creationId xmlns:a16="http://schemas.microsoft.com/office/drawing/2014/main" xmlns="" id="{11D3F4B8-AFB7-4C1A-89AE-B390F3495988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7" name="ïṩḻíḋê">
              <a:extLst>
                <a:ext uri="{FF2B5EF4-FFF2-40B4-BE49-F238E27FC236}">
                  <a16:creationId xmlns:a16="http://schemas.microsoft.com/office/drawing/2014/main" xmlns="" id="{33405275-1EBC-4BA7-A2D6-FAB926CA5896}"/>
                </a:ext>
              </a:extLst>
            </p:cNvPr>
            <p:cNvGrpSpPr/>
            <p:nvPr/>
          </p:nvGrpSpPr>
          <p:grpSpPr>
            <a:xfrm>
              <a:off x="9392665" y="5249121"/>
              <a:ext cx="2103935" cy="867517"/>
              <a:chOff x="719138" y="5249121"/>
              <a:chExt cx="2103935" cy="867517"/>
            </a:xfrm>
          </p:grpSpPr>
          <p:sp>
            <p:nvSpPr>
              <p:cNvPr id="18" name="ïṧlîḋê">
                <a:extLst>
                  <a:ext uri="{FF2B5EF4-FFF2-40B4-BE49-F238E27FC236}">
                    <a16:creationId xmlns:a16="http://schemas.microsoft.com/office/drawing/2014/main" xmlns="" id="{096B898A-62E7-41BE-AE17-A799CBDBE775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4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9" name="íŝľïḑè">
                <a:extLst>
                  <a:ext uri="{FF2B5EF4-FFF2-40B4-BE49-F238E27FC236}">
                    <a16:creationId xmlns:a16="http://schemas.microsoft.com/office/drawing/2014/main" xmlns="" id="{75093F1C-5C34-4EDE-A5BF-4610D66CC3EB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1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4792622" y="2385391"/>
            <a:ext cx="2604714" cy="10178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8000" dirty="0" smtClean="0">
                <a:solidFill>
                  <a:schemeClr val="accent3"/>
                </a:solidFill>
              </a:rPr>
              <a:t>2020</a:t>
            </a:r>
            <a:endParaRPr lang="zh-CN" altLang="en-US" sz="8000" dirty="0">
              <a:solidFill>
                <a:schemeClr val="accent3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73755" y="3689597"/>
            <a:ext cx="10031443" cy="1039980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en-US" altLang="zh-CN" sz="4900" dirty="0"/>
              <a:t>—</a:t>
            </a:r>
            <a:r>
              <a:rPr lang="zh-CN" altLang="en-US" sz="4900" dirty="0"/>
              <a:t>演讲结束，谢谢观看</a:t>
            </a:r>
            <a:r>
              <a:rPr lang="en-US" altLang="zh-CN" sz="4900" dirty="0"/>
              <a:t>—</a:t>
            </a:r>
            <a:r>
              <a:rPr lang="zh-CN" altLang="en-US" sz="4900" dirty="0"/>
              <a:t>                                                                 </a:t>
            </a:r>
            <a:r>
              <a:rPr lang="en-US" altLang="zh-CN" sz="4000" dirty="0"/>
              <a:t/>
            </a:r>
            <a:br>
              <a:rPr lang="en-US" altLang="zh-CN" sz="4000" dirty="0"/>
            </a:br>
            <a:r>
              <a:rPr lang="zh-CN" altLang="en-US" sz="4000" dirty="0"/>
              <a:t>                                     </a:t>
            </a:r>
            <a:endParaRPr lang="zh-CN" altLang="en-US" b="0" dirty="0"/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BUSINESS REPORT</a:t>
            </a:r>
            <a:endParaRPr lang="zh-CN" altLang="en-US" sz="1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4163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08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0c63e10e-1c36-47e1-87db-86539f5a2bd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565FDB9D-DE6B-4685-9116-FDC1FE8F28A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71464" y="0"/>
            <a:ext cx="7959018" cy="6858000"/>
            <a:chOff x="1271464" y="0"/>
            <a:chExt cx="7959018" cy="6858000"/>
          </a:xfrm>
        </p:grpSpPr>
        <p:sp>
          <p:nvSpPr>
            <p:cNvPr id="6" name="iṣliḓe">
              <a:extLst>
                <a:ext uri="{FF2B5EF4-FFF2-40B4-BE49-F238E27FC236}">
                  <a16:creationId xmlns:a16="http://schemas.microsoft.com/office/drawing/2014/main" xmlns="" id="{4972EA78-564F-4DFE-BBA5-CFCA10D20EEE}"/>
                </a:ext>
              </a:extLst>
            </p:cNvPr>
            <p:cNvSpPr/>
            <p:nvPr/>
          </p:nvSpPr>
          <p:spPr bwMode="auto">
            <a:xfrm>
              <a:off x="1271464" y="736303"/>
              <a:ext cx="2160240" cy="2232248"/>
            </a:xfrm>
            <a:prstGeom prst="frame">
              <a:avLst>
                <a:gd name="adj1" fmla="val 3747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ṥlïḑè">
              <a:extLst>
                <a:ext uri="{FF2B5EF4-FFF2-40B4-BE49-F238E27FC236}">
                  <a16:creationId xmlns:a16="http://schemas.microsoft.com/office/drawing/2014/main" xmlns="" id="{B6FBF6C0-2A93-425E-8036-17827742F22D}"/>
                </a:ext>
              </a:extLst>
            </p:cNvPr>
            <p:cNvSpPr/>
            <p:nvPr/>
          </p:nvSpPr>
          <p:spPr bwMode="auto">
            <a:xfrm>
              <a:off x="2027548" y="0"/>
              <a:ext cx="648072" cy="68580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grpSp>
          <p:nvGrpSpPr>
            <p:cNvPr id="8" name="ïšľîḋè">
              <a:extLst>
                <a:ext uri="{FF2B5EF4-FFF2-40B4-BE49-F238E27FC236}">
                  <a16:creationId xmlns:a16="http://schemas.microsoft.com/office/drawing/2014/main" xmlns="" id="{8611781B-635D-4439-AB97-DD41D709ACF0}"/>
                </a:ext>
              </a:extLst>
            </p:cNvPr>
            <p:cNvGrpSpPr/>
            <p:nvPr/>
          </p:nvGrpSpPr>
          <p:grpSpPr>
            <a:xfrm>
              <a:off x="2891643" y="1204936"/>
              <a:ext cx="2154437" cy="1294983"/>
              <a:chOff x="2891643" y="1158769"/>
              <a:chExt cx="2154437" cy="1294983"/>
            </a:xfrm>
          </p:grpSpPr>
          <p:sp>
            <p:nvSpPr>
              <p:cNvPr id="22" name="í$ḷîḑe">
                <a:extLst>
                  <a:ext uri="{FF2B5EF4-FFF2-40B4-BE49-F238E27FC236}">
                    <a16:creationId xmlns:a16="http://schemas.microsoft.com/office/drawing/2014/main" xmlns="" id="{FF5B18AE-5A0F-487C-98EB-CA10CFBDE557}"/>
                  </a:ext>
                </a:extLst>
              </p:cNvPr>
              <p:cNvSpPr/>
              <p:nvPr/>
            </p:nvSpPr>
            <p:spPr>
              <a:xfrm>
                <a:off x="2891643" y="1158769"/>
                <a:ext cx="2154436" cy="864096"/>
              </a:xfrm>
              <a:prstGeom prst="rect">
                <a:avLst/>
              </a:prstGeom>
              <a:solidFill>
                <a:schemeClr val="bg1">
                  <a:lumMod val="100000"/>
                </a:schemeClr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4400" b="1">
                    <a:solidFill>
                      <a:schemeClr val="tx1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23" name="îŝļïḓe">
                <a:extLst>
                  <a:ext uri="{FF2B5EF4-FFF2-40B4-BE49-F238E27FC236}">
                    <a16:creationId xmlns:a16="http://schemas.microsoft.com/office/drawing/2014/main" xmlns="" id="{AB47E60D-8382-4092-8390-CE899413026D}"/>
                  </a:ext>
                </a:extLst>
              </p:cNvPr>
              <p:cNvSpPr/>
              <p:nvPr/>
            </p:nvSpPr>
            <p:spPr>
              <a:xfrm>
                <a:off x="2891644" y="2022865"/>
                <a:ext cx="2154436" cy="430887"/>
              </a:xfrm>
              <a:prstGeom prst="rect">
                <a:avLst/>
              </a:prstGeom>
              <a:solidFill>
                <a:schemeClr val="bg1">
                  <a:lumMod val="100000"/>
                </a:schemeClr>
              </a:solidFill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2800" b="1">
                    <a:solidFill>
                      <a:schemeClr val="tx1">
                        <a:lumMod val="75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îş1íḍé">
              <a:extLst>
                <a:ext uri="{FF2B5EF4-FFF2-40B4-BE49-F238E27FC236}">
                  <a16:creationId xmlns:a16="http://schemas.microsoft.com/office/drawing/2014/main" xmlns="" id="{DDADC1F6-0178-4162-B0CB-3212C47F2716}"/>
                </a:ext>
              </a:extLst>
            </p:cNvPr>
            <p:cNvGrpSpPr/>
            <p:nvPr/>
          </p:nvGrpSpPr>
          <p:grpSpPr>
            <a:xfrm>
              <a:off x="4800383" y="3116826"/>
              <a:ext cx="4430099" cy="2381501"/>
              <a:chOff x="4800383" y="3116826"/>
              <a:chExt cx="4430099" cy="2381501"/>
            </a:xfrm>
          </p:grpSpPr>
          <p:sp>
            <p:nvSpPr>
              <p:cNvPr id="10" name="ïšḷîḍé">
                <a:extLst>
                  <a:ext uri="{FF2B5EF4-FFF2-40B4-BE49-F238E27FC236}">
                    <a16:creationId xmlns:a16="http://schemas.microsoft.com/office/drawing/2014/main" xmlns="" id="{3D3C5250-FF6E-43F6-9398-EDE80C72F9AB}"/>
                  </a:ext>
                </a:extLst>
              </p:cNvPr>
              <p:cNvSpPr/>
              <p:nvPr/>
            </p:nvSpPr>
            <p:spPr>
              <a:xfrm>
                <a:off x="4800383" y="4873978"/>
                <a:ext cx="624349" cy="624349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11" name="íṩlïḋè">
                <a:extLst>
                  <a:ext uri="{FF2B5EF4-FFF2-40B4-BE49-F238E27FC236}">
                    <a16:creationId xmlns:a16="http://schemas.microsoft.com/office/drawing/2014/main" xmlns="" id="{6E68EBD0-0FC2-4901-B0C8-B31F24618BF7}"/>
                  </a:ext>
                </a:extLst>
              </p:cNvPr>
              <p:cNvGrpSpPr/>
              <p:nvPr/>
            </p:nvGrpSpPr>
            <p:grpSpPr>
              <a:xfrm>
                <a:off x="5267908" y="4904536"/>
                <a:ext cx="3962574" cy="563232"/>
                <a:chOff x="6444107" y="1469392"/>
                <a:chExt cx="4232109" cy="563232"/>
              </a:xfrm>
            </p:grpSpPr>
            <p:sp>
              <p:nvSpPr>
                <p:cNvPr id="20" name="iṣļíďè">
                  <a:extLst>
                    <a:ext uri="{FF2B5EF4-FFF2-40B4-BE49-F238E27FC236}">
                      <a16:creationId xmlns:a16="http://schemas.microsoft.com/office/drawing/2014/main" xmlns="" id="{AF227598-74B9-4DEC-8B48-902C14E666A6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3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1" name="îṩḷîḍe">
                  <a:extLst>
                    <a:ext uri="{FF2B5EF4-FFF2-40B4-BE49-F238E27FC236}">
                      <a16:creationId xmlns:a16="http://schemas.microsoft.com/office/drawing/2014/main" xmlns="" id="{8180287F-72B7-481A-8802-1740140CAFE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  <p:sp>
            <p:nvSpPr>
              <p:cNvPr id="12" name="íślïḍè">
                <a:extLst>
                  <a:ext uri="{FF2B5EF4-FFF2-40B4-BE49-F238E27FC236}">
                    <a16:creationId xmlns:a16="http://schemas.microsoft.com/office/drawing/2014/main" xmlns="" id="{D8494085-6800-45E2-9C12-17A27116B166}"/>
                  </a:ext>
                </a:extLst>
              </p:cNvPr>
              <p:cNvSpPr/>
              <p:nvPr/>
            </p:nvSpPr>
            <p:spPr>
              <a:xfrm>
                <a:off x="4800383" y="3995402"/>
                <a:ext cx="624349" cy="624349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13" name="ïṣľíḋè">
                <a:extLst>
                  <a:ext uri="{FF2B5EF4-FFF2-40B4-BE49-F238E27FC236}">
                    <a16:creationId xmlns:a16="http://schemas.microsoft.com/office/drawing/2014/main" xmlns="" id="{D4266B6F-E99A-45A2-932D-CD9F0225A355}"/>
                  </a:ext>
                </a:extLst>
              </p:cNvPr>
              <p:cNvGrpSpPr/>
              <p:nvPr/>
            </p:nvGrpSpPr>
            <p:grpSpPr>
              <a:xfrm>
                <a:off x="5267908" y="4025960"/>
                <a:ext cx="3962574" cy="563232"/>
                <a:chOff x="6444107" y="1469392"/>
                <a:chExt cx="4232109" cy="563232"/>
              </a:xfrm>
            </p:grpSpPr>
            <p:sp>
              <p:nvSpPr>
                <p:cNvPr id="18" name="ísḷiḍè">
                  <a:extLst>
                    <a:ext uri="{FF2B5EF4-FFF2-40B4-BE49-F238E27FC236}">
                      <a16:creationId xmlns:a16="http://schemas.microsoft.com/office/drawing/2014/main" xmlns="" id="{49326D46-9856-4929-BBF2-6CDD142FC4D2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9" name="ï$ḻiḋê">
                  <a:extLst>
                    <a:ext uri="{FF2B5EF4-FFF2-40B4-BE49-F238E27FC236}">
                      <a16:creationId xmlns:a16="http://schemas.microsoft.com/office/drawing/2014/main" xmlns="" id="{353EB50D-9213-4404-A491-A697D2D1242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  <p:sp>
            <p:nvSpPr>
              <p:cNvPr id="14" name="í$lîḓê">
                <a:extLst>
                  <a:ext uri="{FF2B5EF4-FFF2-40B4-BE49-F238E27FC236}">
                    <a16:creationId xmlns:a16="http://schemas.microsoft.com/office/drawing/2014/main" xmlns="" id="{33D0E515-28C7-40D2-A044-E7C336DADA6F}"/>
                  </a:ext>
                </a:extLst>
              </p:cNvPr>
              <p:cNvSpPr/>
              <p:nvPr/>
            </p:nvSpPr>
            <p:spPr>
              <a:xfrm>
                <a:off x="4800385" y="3116826"/>
                <a:ext cx="624349" cy="624349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15" name="ïš1îḑè">
                <a:extLst>
                  <a:ext uri="{FF2B5EF4-FFF2-40B4-BE49-F238E27FC236}">
                    <a16:creationId xmlns:a16="http://schemas.microsoft.com/office/drawing/2014/main" xmlns="" id="{79B67A94-3821-46AF-BAC6-BFCD4A533FC2}"/>
                  </a:ext>
                </a:extLst>
              </p:cNvPr>
              <p:cNvGrpSpPr/>
              <p:nvPr/>
            </p:nvGrpSpPr>
            <p:grpSpPr>
              <a:xfrm>
                <a:off x="5267908" y="3147384"/>
                <a:ext cx="3962574" cy="563232"/>
                <a:chOff x="6444107" y="1469392"/>
                <a:chExt cx="4232109" cy="563232"/>
              </a:xfrm>
            </p:grpSpPr>
            <p:sp>
              <p:nvSpPr>
                <p:cNvPr id="16" name="îslíďe">
                  <a:extLst>
                    <a:ext uri="{FF2B5EF4-FFF2-40B4-BE49-F238E27FC236}">
                      <a16:creationId xmlns:a16="http://schemas.microsoft.com/office/drawing/2014/main" xmlns="" id="{7640BD28-C478-4563-A730-95450B794B6B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íSlîḑè">
                  <a:extLst>
                    <a:ext uri="{FF2B5EF4-FFF2-40B4-BE49-F238E27FC236}">
                      <a16:creationId xmlns:a16="http://schemas.microsoft.com/office/drawing/2014/main" xmlns="" id="{863D62C4-575E-4C80-9BAC-D545E2F7D9D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24" name="ïšḷîḍé">
            <a:extLst>
              <a:ext uri="{FF2B5EF4-FFF2-40B4-BE49-F238E27FC236}">
                <a16:creationId xmlns:a16="http://schemas.microsoft.com/office/drawing/2014/main" xmlns="" id="{613495E5-9FD9-4EE4-ADBF-B6578CAB45E5}"/>
              </a:ext>
            </a:extLst>
          </p:cNvPr>
          <p:cNvSpPr/>
          <p:nvPr/>
        </p:nvSpPr>
        <p:spPr>
          <a:xfrm>
            <a:off x="4800383" y="5681628"/>
            <a:ext cx="624349" cy="624349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25" name="iṣļíďè">
            <a:extLst>
              <a:ext uri="{FF2B5EF4-FFF2-40B4-BE49-F238E27FC236}">
                <a16:creationId xmlns:a16="http://schemas.microsoft.com/office/drawing/2014/main" xmlns="" id="{DB4C4775-72C2-46C9-887B-907387531E5F}"/>
              </a:ext>
            </a:extLst>
          </p:cNvPr>
          <p:cNvSpPr txBox="1"/>
          <p:nvPr/>
        </p:nvSpPr>
        <p:spPr>
          <a:xfrm>
            <a:off x="5267908" y="5712186"/>
            <a:ext cx="3962574" cy="242864"/>
          </a:xfrm>
          <a:prstGeom prst="rect">
            <a:avLst/>
          </a:prstGeom>
          <a:noFill/>
        </p:spPr>
        <p:txBody>
          <a:bodyPr wrap="none" lIns="360000" tIns="0" rIns="0" bIns="0" anchor="b" anchorCtr="0">
            <a:normAutofit lnSpcReduction="10000"/>
          </a:bodyPr>
          <a:lstStyle/>
          <a:p>
            <a:r>
              <a:rPr lang="zh-CN" altLang="en-US" sz="1600" b="1" dirty="0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6" name="îṩḷîḍe">
            <a:extLst>
              <a:ext uri="{FF2B5EF4-FFF2-40B4-BE49-F238E27FC236}">
                <a16:creationId xmlns:a16="http://schemas.microsoft.com/office/drawing/2014/main" xmlns="" id="{E689E986-27B0-4901-AADD-26508763F445}"/>
              </a:ext>
            </a:extLst>
          </p:cNvPr>
          <p:cNvSpPr txBox="1">
            <a:spLocks/>
          </p:cNvSpPr>
          <p:nvPr/>
        </p:nvSpPr>
        <p:spPr>
          <a:xfrm>
            <a:off x="5267908" y="5955050"/>
            <a:ext cx="3962574" cy="320368"/>
          </a:xfrm>
          <a:prstGeom prst="rect">
            <a:avLst/>
          </a:prstGeom>
        </p:spPr>
        <p:txBody>
          <a:bodyPr vert="horz" wrap="square" lIns="360000" tIns="0" rIns="0" bIns="0" anchor="ctr" anchorCtr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</a:rPr>
              <a:t>此部分内容作为文字排版占位显示 （建议使用主题字体）</a:t>
            </a:r>
          </a:p>
        </p:txBody>
      </p:sp>
      <p:sp>
        <p:nvSpPr>
          <p:cNvPr id="27" name="swirling-ribbon-silhouette_26603">
            <a:extLst>
              <a:ext uri="{FF2B5EF4-FFF2-40B4-BE49-F238E27FC236}">
                <a16:creationId xmlns:a16="http://schemas.microsoft.com/office/drawing/2014/main" xmlns="" id="{B6B50224-2394-4A8A-A53D-C5CB1D63CEC5}"/>
              </a:ext>
            </a:extLst>
          </p:cNvPr>
          <p:cNvSpPr>
            <a:spLocks noChangeAspect="1"/>
          </p:cNvSpPr>
          <p:nvPr/>
        </p:nvSpPr>
        <p:spPr bwMode="auto">
          <a:xfrm>
            <a:off x="8288957" y="1222256"/>
            <a:ext cx="3231530" cy="3468420"/>
          </a:xfrm>
          <a:custGeom>
            <a:avLst/>
            <a:gdLst>
              <a:gd name="connsiteX0" fmla="*/ 495074 w 566993"/>
              <a:gd name="connsiteY0" fmla="*/ 418382 h 608556"/>
              <a:gd name="connsiteX1" fmla="*/ 549504 w 566993"/>
              <a:gd name="connsiteY1" fmla="*/ 458247 h 608556"/>
              <a:gd name="connsiteX2" fmla="*/ 566993 w 566993"/>
              <a:gd name="connsiteY2" fmla="*/ 479346 h 608556"/>
              <a:gd name="connsiteX3" fmla="*/ 566993 w 566993"/>
              <a:gd name="connsiteY3" fmla="*/ 512302 h 608556"/>
              <a:gd name="connsiteX4" fmla="*/ 348523 w 566993"/>
              <a:gd name="connsiteY4" fmla="*/ 608556 h 608556"/>
              <a:gd name="connsiteX5" fmla="*/ 441579 w 566993"/>
              <a:gd name="connsiteY5" fmla="*/ 503993 h 608556"/>
              <a:gd name="connsiteX6" fmla="*/ 348523 w 566993"/>
              <a:gd name="connsiteY6" fmla="*/ 445923 h 608556"/>
              <a:gd name="connsiteX7" fmla="*/ 495074 w 566993"/>
              <a:gd name="connsiteY7" fmla="*/ 418382 h 608556"/>
              <a:gd name="connsiteX8" fmla="*/ 0 w 566993"/>
              <a:gd name="connsiteY8" fmla="*/ 144589 h 608556"/>
              <a:gd name="connsiteX9" fmla="*/ 9913 w 566993"/>
              <a:gd name="connsiteY9" fmla="*/ 156634 h 608556"/>
              <a:gd name="connsiteX10" fmla="*/ 60131 w 566993"/>
              <a:gd name="connsiteY10" fmla="*/ 195850 h 608556"/>
              <a:gd name="connsiteX11" fmla="*/ 128492 w 566993"/>
              <a:gd name="connsiteY11" fmla="*/ 216485 h 608556"/>
              <a:gd name="connsiteX12" fmla="*/ 282421 w 566993"/>
              <a:gd name="connsiteY12" fmla="*/ 229651 h 608556"/>
              <a:gd name="connsiteX13" fmla="*/ 566993 w 566993"/>
              <a:gd name="connsiteY13" fmla="*/ 316393 h 608556"/>
              <a:gd name="connsiteX14" fmla="*/ 566993 w 566993"/>
              <a:gd name="connsiteY14" fmla="*/ 352901 h 608556"/>
              <a:gd name="connsiteX15" fmla="*/ 566993 w 566993"/>
              <a:gd name="connsiteY15" fmla="*/ 463827 h 608556"/>
              <a:gd name="connsiteX16" fmla="*/ 557080 w 566993"/>
              <a:gd name="connsiteY16" fmla="*/ 451969 h 608556"/>
              <a:gd name="connsiteX17" fmla="*/ 506862 w 566993"/>
              <a:gd name="connsiteY17" fmla="*/ 412753 h 608556"/>
              <a:gd name="connsiteX18" fmla="*/ 438781 w 566993"/>
              <a:gd name="connsiteY18" fmla="*/ 392117 h 608556"/>
              <a:gd name="connsiteX19" fmla="*/ 284572 w 566993"/>
              <a:gd name="connsiteY19" fmla="*/ 378859 h 608556"/>
              <a:gd name="connsiteX20" fmla="*/ 0 w 566993"/>
              <a:gd name="connsiteY20" fmla="*/ 292210 h 608556"/>
              <a:gd name="connsiteX21" fmla="*/ 0 w 566993"/>
              <a:gd name="connsiteY21" fmla="*/ 255701 h 608556"/>
              <a:gd name="connsiteX22" fmla="*/ 218470 w 566993"/>
              <a:gd name="connsiteY22" fmla="*/ 0 h 608556"/>
              <a:gd name="connsiteX23" fmla="*/ 125321 w 566993"/>
              <a:gd name="connsiteY23" fmla="*/ 104602 h 608556"/>
              <a:gd name="connsiteX24" fmla="*/ 218470 w 566993"/>
              <a:gd name="connsiteY24" fmla="*/ 162693 h 608556"/>
              <a:gd name="connsiteX25" fmla="*/ 71826 w 566993"/>
              <a:gd name="connsiteY25" fmla="*/ 190244 h 608556"/>
              <a:gd name="connsiteX26" fmla="*/ 17395 w 566993"/>
              <a:gd name="connsiteY26" fmla="*/ 150365 h 608556"/>
              <a:gd name="connsiteX27" fmla="*/ 0 w 566993"/>
              <a:gd name="connsiteY27" fmla="*/ 128697 h 608556"/>
              <a:gd name="connsiteX28" fmla="*/ 0 w 566993"/>
              <a:gd name="connsiteY28" fmla="*/ 96289 h 608556"/>
              <a:gd name="connsiteX29" fmla="*/ 218470 w 566993"/>
              <a:gd name="connsiteY29" fmla="*/ 0 h 60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66993" h="608556">
                <a:moveTo>
                  <a:pt x="495074" y="418382"/>
                </a:moveTo>
                <a:cubicBezTo>
                  <a:pt x="515462" y="427345"/>
                  <a:pt x="534541" y="440041"/>
                  <a:pt x="549504" y="458247"/>
                </a:cubicBezTo>
                <a:cubicBezTo>
                  <a:pt x="556518" y="466649"/>
                  <a:pt x="562223" y="473371"/>
                  <a:pt x="566993" y="479346"/>
                </a:cubicBezTo>
                <a:lnTo>
                  <a:pt x="566993" y="512302"/>
                </a:lnTo>
                <a:cubicBezTo>
                  <a:pt x="561943" y="606876"/>
                  <a:pt x="348523" y="608556"/>
                  <a:pt x="348523" y="608556"/>
                </a:cubicBezTo>
                <a:lnTo>
                  <a:pt x="441579" y="503993"/>
                </a:lnTo>
                <a:lnTo>
                  <a:pt x="348523" y="445923"/>
                </a:lnTo>
                <a:cubicBezTo>
                  <a:pt x="415860" y="444056"/>
                  <a:pt x="462621" y="432573"/>
                  <a:pt x="495074" y="418382"/>
                </a:cubicBezTo>
                <a:close/>
                <a:moveTo>
                  <a:pt x="0" y="144589"/>
                </a:moveTo>
                <a:cubicBezTo>
                  <a:pt x="2993" y="148230"/>
                  <a:pt x="6266" y="152152"/>
                  <a:pt x="9913" y="156634"/>
                </a:cubicBezTo>
                <a:cubicBezTo>
                  <a:pt x="24127" y="173908"/>
                  <a:pt x="41522" y="186513"/>
                  <a:pt x="60131" y="195850"/>
                </a:cubicBezTo>
                <a:cubicBezTo>
                  <a:pt x="82388" y="206868"/>
                  <a:pt x="106329" y="213124"/>
                  <a:pt x="128492" y="216485"/>
                </a:cubicBezTo>
                <a:cubicBezTo>
                  <a:pt x="167021" y="224795"/>
                  <a:pt x="217146" y="230024"/>
                  <a:pt x="282421" y="229651"/>
                </a:cubicBezTo>
                <a:cubicBezTo>
                  <a:pt x="300470" y="229277"/>
                  <a:pt x="562130" y="225075"/>
                  <a:pt x="566993" y="316393"/>
                </a:cubicBezTo>
                <a:lnTo>
                  <a:pt x="566993" y="352901"/>
                </a:lnTo>
                <a:lnTo>
                  <a:pt x="566993" y="463827"/>
                </a:lnTo>
                <a:cubicBezTo>
                  <a:pt x="563907" y="460185"/>
                  <a:pt x="560634" y="456264"/>
                  <a:pt x="557080" y="451969"/>
                </a:cubicBezTo>
                <a:cubicBezTo>
                  <a:pt x="542866" y="434695"/>
                  <a:pt x="525472" y="422090"/>
                  <a:pt x="506862" y="412753"/>
                </a:cubicBezTo>
                <a:cubicBezTo>
                  <a:pt x="484698" y="401735"/>
                  <a:pt x="460945" y="395572"/>
                  <a:pt x="438781" y="392117"/>
                </a:cubicBezTo>
                <a:cubicBezTo>
                  <a:pt x="400159" y="383807"/>
                  <a:pt x="349940" y="378485"/>
                  <a:pt x="284572" y="378859"/>
                </a:cubicBezTo>
                <a:cubicBezTo>
                  <a:pt x="266523" y="379326"/>
                  <a:pt x="4863" y="383527"/>
                  <a:pt x="0" y="292210"/>
                </a:cubicBezTo>
                <a:lnTo>
                  <a:pt x="0" y="255701"/>
                </a:lnTo>
                <a:close/>
                <a:moveTo>
                  <a:pt x="218470" y="0"/>
                </a:moveTo>
                <a:lnTo>
                  <a:pt x="125321" y="104602"/>
                </a:lnTo>
                <a:lnTo>
                  <a:pt x="218470" y="162693"/>
                </a:lnTo>
                <a:cubicBezTo>
                  <a:pt x="151133" y="164561"/>
                  <a:pt x="104278" y="176048"/>
                  <a:pt x="71826" y="190244"/>
                </a:cubicBezTo>
                <a:cubicBezTo>
                  <a:pt x="51531" y="181278"/>
                  <a:pt x="32359" y="168577"/>
                  <a:pt x="17395" y="150365"/>
                </a:cubicBezTo>
                <a:cubicBezTo>
                  <a:pt x="10007" y="141399"/>
                  <a:pt x="4302" y="134581"/>
                  <a:pt x="0" y="128697"/>
                </a:cubicBezTo>
                <a:lnTo>
                  <a:pt x="0" y="96289"/>
                </a:lnTo>
                <a:cubicBezTo>
                  <a:pt x="4957" y="1681"/>
                  <a:pt x="218470" y="0"/>
                  <a:pt x="2184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896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01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xmlns="" id="{89721545-DF50-4B6C-883C-963E9BE04D6A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xmlns="" id="{3ACED1A6-CEB5-4815-BF3D-908B82C21793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xmlns="" id="{14270344-E1C1-4357-82D3-A454EC689F84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DA0788-42B1-4DAB-BF08-1F75D6993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4e471d2-00a8-4280-b84c-404d94f6ca3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0C5FBC0-E05B-4F64-A398-932EAB95039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27240" y="1376772"/>
            <a:ext cx="8797888" cy="4526235"/>
            <a:chOff x="1727240" y="1376772"/>
            <a:chExt cx="8797888" cy="4526235"/>
          </a:xfrm>
        </p:grpSpPr>
        <p:sp>
          <p:nvSpPr>
            <p:cNvPr id="6" name="iṥḷíḓé">
              <a:extLst>
                <a:ext uri="{FF2B5EF4-FFF2-40B4-BE49-F238E27FC236}">
                  <a16:creationId xmlns:a16="http://schemas.microsoft.com/office/drawing/2014/main" xmlns="" id="{293768EF-AFEB-4882-9EFD-A3E2AFC7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7148" y="3639091"/>
              <a:ext cx="2718935" cy="2263916"/>
            </a:xfrm>
            <a:custGeom>
              <a:avLst/>
              <a:gdLst>
                <a:gd name="T0" fmla="*/ 2914 w 3407"/>
                <a:gd name="T1" fmla="*/ 65 h 2837"/>
                <a:gd name="T2" fmla="*/ 2785 w 3407"/>
                <a:gd name="T3" fmla="*/ 183 h 2837"/>
                <a:gd name="T4" fmla="*/ 2642 w 3407"/>
                <a:gd name="T5" fmla="*/ 287 h 2837"/>
                <a:gd name="T6" fmla="*/ 2491 w 3407"/>
                <a:gd name="T7" fmla="*/ 378 h 2837"/>
                <a:gd name="T8" fmla="*/ 2329 w 3407"/>
                <a:gd name="T9" fmla="*/ 453 h 2837"/>
                <a:gd name="T10" fmla="*/ 2159 w 3407"/>
                <a:gd name="T11" fmla="*/ 508 h 2837"/>
                <a:gd name="T12" fmla="*/ 1981 w 3407"/>
                <a:gd name="T13" fmla="*/ 548 h 2837"/>
                <a:gd name="T14" fmla="*/ 1798 w 3407"/>
                <a:gd name="T15" fmla="*/ 567 h 2837"/>
                <a:gd name="T16" fmla="*/ 1656 w 3407"/>
                <a:gd name="T17" fmla="*/ 569 h 2837"/>
                <a:gd name="T18" fmla="*/ 1471 w 3407"/>
                <a:gd name="T19" fmla="*/ 555 h 2837"/>
                <a:gd name="T20" fmla="*/ 1292 w 3407"/>
                <a:gd name="T21" fmla="*/ 520 h 2837"/>
                <a:gd name="T22" fmla="*/ 1119 w 3407"/>
                <a:gd name="T23" fmla="*/ 468 h 2837"/>
                <a:gd name="T24" fmla="*/ 954 w 3407"/>
                <a:gd name="T25" fmla="*/ 399 h 2837"/>
                <a:gd name="T26" fmla="*/ 801 w 3407"/>
                <a:gd name="T27" fmla="*/ 312 h 2837"/>
                <a:gd name="T28" fmla="*/ 657 w 3407"/>
                <a:gd name="T29" fmla="*/ 211 h 2837"/>
                <a:gd name="T30" fmla="*/ 524 w 3407"/>
                <a:gd name="T31" fmla="*/ 96 h 2837"/>
                <a:gd name="T32" fmla="*/ 432 w 3407"/>
                <a:gd name="T33" fmla="*/ 0 h 2837"/>
                <a:gd name="T34" fmla="*/ 336 w 3407"/>
                <a:gd name="T35" fmla="*/ 118 h 2837"/>
                <a:gd name="T36" fmla="*/ 178 w 3407"/>
                <a:gd name="T37" fmla="*/ 378 h 2837"/>
                <a:gd name="T38" fmla="*/ 66 w 3407"/>
                <a:gd name="T39" fmla="*/ 663 h 2837"/>
                <a:gd name="T40" fmla="*/ 7 w 3407"/>
                <a:gd name="T41" fmla="*/ 973 h 2837"/>
                <a:gd name="T42" fmla="*/ 2 w 3407"/>
                <a:gd name="T43" fmla="*/ 1215 h 2837"/>
                <a:gd name="T44" fmla="*/ 46 w 3407"/>
                <a:gd name="T45" fmla="*/ 1528 h 2837"/>
                <a:gd name="T46" fmla="*/ 145 w 3407"/>
                <a:gd name="T47" fmla="*/ 1822 h 2837"/>
                <a:gd name="T48" fmla="*/ 293 w 3407"/>
                <a:gd name="T49" fmla="*/ 2088 h 2837"/>
                <a:gd name="T50" fmla="*/ 432 w 3407"/>
                <a:gd name="T51" fmla="*/ 2266 h 2837"/>
                <a:gd name="T52" fmla="*/ 556 w 3407"/>
                <a:gd name="T53" fmla="*/ 2391 h 2837"/>
                <a:gd name="T54" fmla="*/ 691 w 3407"/>
                <a:gd name="T55" fmla="*/ 2502 h 2837"/>
                <a:gd name="T56" fmla="*/ 838 w 3407"/>
                <a:gd name="T57" fmla="*/ 2600 h 2837"/>
                <a:gd name="T58" fmla="*/ 994 w 3407"/>
                <a:gd name="T59" fmla="*/ 2683 h 2837"/>
                <a:gd name="T60" fmla="*/ 1161 w 3407"/>
                <a:gd name="T61" fmla="*/ 2748 h 2837"/>
                <a:gd name="T62" fmla="*/ 1335 w 3407"/>
                <a:gd name="T63" fmla="*/ 2796 h 2837"/>
                <a:gd name="T64" fmla="*/ 1516 w 3407"/>
                <a:gd name="T65" fmla="*/ 2826 h 2837"/>
                <a:gd name="T66" fmla="*/ 1703 w 3407"/>
                <a:gd name="T67" fmla="*/ 2837 h 2837"/>
                <a:gd name="T68" fmla="*/ 1835 w 3407"/>
                <a:gd name="T69" fmla="*/ 2831 h 2837"/>
                <a:gd name="T70" fmla="*/ 2005 w 3407"/>
                <a:gd name="T71" fmla="*/ 2810 h 2837"/>
                <a:gd name="T72" fmla="*/ 2169 w 3407"/>
                <a:gd name="T73" fmla="*/ 2772 h 2837"/>
                <a:gd name="T74" fmla="*/ 2442 w 3407"/>
                <a:gd name="T75" fmla="*/ 2668 h 2837"/>
                <a:gd name="T76" fmla="*/ 2723 w 3407"/>
                <a:gd name="T77" fmla="*/ 2499 h 2837"/>
                <a:gd name="T78" fmla="*/ 2964 w 3407"/>
                <a:gd name="T79" fmla="*/ 2278 h 2837"/>
                <a:gd name="T80" fmla="*/ 3159 w 3407"/>
                <a:gd name="T81" fmla="*/ 2017 h 2837"/>
                <a:gd name="T82" fmla="*/ 3304 w 3407"/>
                <a:gd name="T83" fmla="*/ 1719 h 2837"/>
                <a:gd name="T84" fmla="*/ 3363 w 3407"/>
                <a:gd name="T85" fmla="*/ 1518 h 2837"/>
                <a:gd name="T86" fmla="*/ 3393 w 3407"/>
                <a:gd name="T87" fmla="*/ 1350 h 2837"/>
                <a:gd name="T88" fmla="*/ 3407 w 3407"/>
                <a:gd name="T89" fmla="*/ 1178 h 2837"/>
                <a:gd name="T90" fmla="*/ 3400 w 3407"/>
                <a:gd name="T91" fmla="*/ 973 h 2837"/>
                <a:gd name="T92" fmla="*/ 3340 w 3407"/>
                <a:gd name="T93" fmla="*/ 663 h 2837"/>
                <a:gd name="T94" fmla="*/ 3229 w 3407"/>
                <a:gd name="T95" fmla="*/ 376 h 2837"/>
                <a:gd name="T96" fmla="*/ 3071 w 3407"/>
                <a:gd name="T97" fmla="*/ 118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7">
                  <a:moveTo>
                    <a:pt x="2975" y="0"/>
                  </a:moveTo>
                  <a:lnTo>
                    <a:pt x="2975" y="0"/>
                  </a:lnTo>
                  <a:lnTo>
                    <a:pt x="2945" y="33"/>
                  </a:lnTo>
                  <a:lnTo>
                    <a:pt x="2914" y="65"/>
                  </a:lnTo>
                  <a:lnTo>
                    <a:pt x="2883" y="96"/>
                  </a:lnTo>
                  <a:lnTo>
                    <a:pt x="2851" y="125"/>
                  </a:lnTo>
                  <a:lnTo>
                    <a:pt x="2818" y="155"/>
                  </a:lnTo>
                  <a:lnTo>
                    <a:pt x="2785" y="183"/>
                  </a:lnTo>
                  <a:lnTo>
                    <a:pt x="2750" y="211"/>
                  </a:lnTo>
                  <a:lnTo>
                    <a:pt x="2716" y="237"/>
                  </a:lnTo>
                  <a:lnTo>
                    <a:pt x="2679" y="263"/>
                  </a:lnTo>
                  <a:lnTo>
                    <a:pt x="2642" y="287"/>
                  </a:lnTo>
                  <a:lnTo>
                    <a:pt x="2606" y="312"/>
                  </a:lnTo>
                  <a:lnTo>
                    <a:pt x="2569" y="334"/>
                  </a:lnTo>
                  <a:lnTo>
                    <a:pt x="2529" y="357"/>
                  </a:lnTo>
                  <a:lnTo>
                    <a:pt x="2491" y="378"/>
                  </a:lnTo>
                  <a:lnTo>
                    <a:pt x="2451" y="399"/>
                  </a:lnTo>
                  <a:lnTo>
                    <a:pt x="2411" y="416"/>
                  </a:lnTo>
                  <a:lnTo>
                    <a:pt x="2371" y="435"/>
                  </a:lnTo>
                  <a:lnTo>
                    <a:pt x="2329" y="453"/>
                  </a:lnTo>
                  <a:lnTo>
                    <a:pt x="2287" y="468"/>
                  </a:lnTo>
                  <a:lnTo>
                    <a:pt x="2246" y="482"/>
                  </a:lnTo>
                  <a:lnTo>
                    <a:pt x="2202" y="496"/>
                  </a:lnTo>
                  <a:lnTo>
                    <a:pt x="2159" y="508"/>
                  </a:lnTo>
                  <a:lnTo>
                    <a:pt x="2115" y="520"/>
                  </a:lnTo>
                  <a:lnTo>
                    <a:pt x="2072" y="531"/>
                  </a:lnTo>
                  <a:lnTo>
                    <a:pt x="2026" y="540"/>
                  </a:lnTo>
                  <a:lnTo>
                    <a:pt x="1981" y="548"/>
                  </a:lnTo>
                  <a:lnTo>
                    <a:pt x="1936" y="555"/>
                  </a:lnTo>
                  <a:lnTo>
                    <a:pt x="1891" y="560"/>
                  </a:lnTo>
                  <a:lnTo>
                    <a:pt x="1844" y="566"/>
                  </a:lnTo>
                  <a:lnTo>
                    <a:pt x="1798" y="567"/>
                  </a:lnTo>
                  <a:lnTo>
                    <a:pt x="1751" y="569"/>
                  </a:lnTo>
                  <a:lnTo>
                    <a:pt x="1703" y="571"/>
                  </a:lnTo>
                  <a:lnTo>
                    <a:pt x="1703" y="571"/>
                  </a:lnTo>
                  <a:lnTo>
                    <a:pt x="1656" y="569"/>
                  </a:lnTo>
                  <a:lnTo>
                    <a:pt x="1609" y="567"/>
                  </a:lnTo>
                  <a:lnTo>
                    <a:pt x="1563" y="566"/>
                  </a:lnTo>
                  <a:lnTo>
                    <a:pt x="1516" y="560"/>
                  </a:lnTo>
                  <a:lnTo>
                    <a:pt x="1471" y="555"/>
                  </a:lnTo>
                  <a:lnTo>
                    <a:pt x="1426" y="548"/>
                  </a:lnTo>
                  <a:lnTo>
                    <a:pt x="1381" y="540"/>
                  </a:lnTo>
                  <a:lnTo>
                    <a:pt x="1335" y="531"/>
                  </a:lnTo>
                  <a:lnTo>
                    <a:pt x="1292" y="520"/>
                  </a:lnTo>
                  <a:lnTo>
                    <a:pt x="1247" y="508"/>
                  </a:lnTo>
                  <a:lnTo>
                    <a:pt x="1205" y="496"/>
                  </a:lnTo>
                  <a:lnTo>
                    <a:pt x="1161" y="482"/>
                  </a:lnTo>
                  <a:lnTo>
                    <a:pt x="1119" y="468"/>
                  </a:lnTo>
                  <a:lnTo>
                    <a:pt x="1078" y="453"/>
                  </a:lnTo>
                  <a:lnTo>
                    <a:pt x="1036" y="435"/>
                  </a:lnTo>
                  <a:lnTo>
                    <a:pt x="996" y="416"/>
                  </a:lnTo>
                  <a:lnTo>
                    <a:pt x="954" y="399"/>
                  </a:lnTo>
                  <a:lnTo>
                    <a:pt x="916" y="378"/>
                  </a:lnTo>
                  <a:lnTo>
                    <a:pt x="876" y="357"/>
                  </a:lnTo>
                  <a:lnTo>
                    <a:pt x="838" y="334"/>
                  </a:lnTo>
                  <a:lnTo>
                    <a:pt x="801" y="312"/>
                  </a:lnTo>
                  <a:lnTo>
                    <a:pt x="763" y="287"/>
                  </a:lnTo>
                  <a:lnTo>
                    <a:pt x="726" y="263"/>
                  </a:lnTo>
                  <a:lnTo>
                    <a:pt x="691" y="237"/>
                  </a:lnTo>
                  <a:lnTo>
                    <a:pt x="657" y="211"/>
                  </a:lnTo>
                  <a:lnTo>
                    <a:pt x="622" y="183"/>
                  </a:lnTo>
                  <a:lnTo>
                    <a:pt x="589" y="155"/>
                  </a:lnTo>
                  <a:lnTo>
                    <a:pt x="556" y="125"/>
                  </a:lnTo>
                  <a:lnTo>
                    <a:pt x="524" y="96"/>
                  </a:lnTo>
                  <a:lnTo>
                    <a:pt x="493" y="65"/>
                  </a:lnTo>
                  <a:lnTo>
                    <a:pt x="462" y="33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383" y="59"/>
                  </a:lnTo>
                  <a:lnTo>
                    <a:pt x="336" y="118"/>
                  </a:lnTo>
                  <a:lnTo>
                    <a:pt x="293" y="179"/>
                  </a:lnTo>
                  <a:lnTo>
                    <a:pt x="251" y="244"/>
                  </a:lnTo>
                  <a:lnTo>
                    <a:pt x="213" y="310"/>
                  </a:lnTo>
                  <a:lnTo>
                    <a:pt x="178" y="378"/>
                  </a:lnTo>
                  <a:lnTo>
                    <a:pt x="145" y="446"/>
                  </a:lnTo>
                  <a:lnTo>
                    <a:pt x="115" y="517"/>
                  </a:lnTo>
                  <a:lnTo>
                    <a:pt x="89" y="590"/>
                  </a:lnTo>
                  <a:lnTo>
                    <a:pt x="66" y="663"/>
                  </a:lnTo>
                  <a:lnTo>
                    <a:pt x="46" y="740"/>
                  </a:lnTo>
                  <a:lnTo>
                    <a:pt x="30" y="816"/>
                  </a:lnTo>
                  <a:lnTo>
                    <a:pt x="18" y="893"/>
                  </a:lnTo>
                  <a:lnTo>
                    <a:pt x="7" y="973"/>
                  </a:lnTo>
                  <a:lnTo>
                    <a:pt x="2" y="1053"/>
                  </a:lnTo>
                  <a:lnTo>
                    <a:pt x="0" y="1133"/>
                  </a:lnTo>
                  <a:lnTo>
                    <a:pt x="0" y="1133"/>
                  </a:lnTo>
                  <a:lnTo>
                    <a:pt x="2" y="1215"/>
                  </a:lnTo>
                  <a:lnTo>
                    <a:pt x="7" y="1295"/>
                  </a:lnTo>
                  <a:lnTo>
                    <a:pt x="18" y="1375"/>
                  </a:lnTo>
                  <a:lnTo>
                    <a:pt x="30" y="1451"/>
                  </a:lnTo>
                  <a:lnTo>
                    <a:pt x="46" y="1528"/>
                  </a:lnTo>
                  <a:lnTo>
                    <a:pt x="66" y="1605"/>
                  </a:lnTo>
                  <a:lnTo>
                    <a:pt x="89" y="1678"/>
                  </a:lnTo>
                  <a:lnTo>
                    <a:pt x="115" y="1751"/>
                  </a:lnTo>
                  <a:lnTo>
                    <a:pt x="145" y="1822"/>
                  </a:lnTo>
                  <a:lnTo>
                    <a:pt x="178" y="1890"/>
                  </a:lnTo>
                  <a:lnTo>
                    <a:pt x="213" y="1958"/>
                  </a:lnTo>
                  <a:lnTo>
                    <a:pt x="251" y="2024"/>
                  </a:lnTo>
                  <a:lnTo>
                    <a:pt x="293" y="2088"/>
                  </a:lnTo>
                  <a:lnTo>
                    <a:pt x="336" y="2149"/>
                  </a:lnTo>
                  <a:lnTo>
                    <a:pt x="383" y="2208"/>
                  </a:lnTo>
                  <a:lnTo>
                    <a:pt x="432" y="2266"/>
                  </a:lnTo>
                  <a:lnTo>
                    <a:pt x="432" y="2266"/>
                  </a:lnTo>
                  <a:lnTo>
                    <a:pt x="462" y="2299"/>
                  </a:lnTo>
                  <a:lnTo>
                    <a:pt x="493" y="2330"/>
                  </a:lnTo>
                  <a:lnTo>
                    <a:pt x="523" y="2361"/>
                  </a:lnTo>
                  <a:lnTo>
                    <a:pt x="556" y="2391"/>
                  </a:lnTo>
                  <a:lnTo>
                    <a:pt x="589" y="2421"/>
                  </a:lnTo>
                  <a:lnTo>
                    <a:pt x="622" y="2448"/>
                  </a:lnTo>
                  <a:lnTo>
                    <a:pt x="657" y="2476"/>
                  </a:lnTo>
                  <a:lnTo>
                    <a:pt x="691" y="2502"/>
                  </a:lnTo>
                  <a:lnTo>
                    <a:pt x="726" y="2529"/>
                  </a:lnTo>
                  <a:lnTo>
                    <a:pt x="763" y="2553"/>
                  </a:lnTo>
                  <a:lnTo>
                    <a:pt x="801" y="2577"/>
                  </a:lnTo>
                  <a:lnTo>
                    <a:pt x="838" y="2600"/>
                  </a:lnTo>
                  <a:lnTo>
                    <a:pt x="876" y="2622"/>
                  </a:lnTo>
                  <a:lnTo>
                    <a:pt x="916" y="2643"/>
                  </a:lnTo>
                  <a:lnTo>
                    <a:pt x="954" y="2664"/>
                  </a:lnTo>
                  <a:lnTo>
                    <a:pt x="994" y="2683"/>
                  </a:lnTo>
                  <a:lnTo>
                    <a:pt x="1036" y="2701"/>
                  </a:lnTo>
                  <a:lnTo>
                    <a:pt x="1078" y="2718"/>
                  </a:lnTo>
                  <a:lnTo>
                    <a:pt x="1119" y="2734"/>
                  </a:lnTo>
                  <a:lnTo>
                    <a:pt x="1161" y="2748"/>
                  </a:lnTo>
                  <a:lnTo>
                    <a:pt x="1205" y="2762"/>
                  </a:lnTo>
                  <a:lnTo>
                    <a:pt x="1247" y="2774"/>
                  </a:lnTo>
                  <a:lnTo>
                    <a:pt x="1292" y="2786"/>
                  </a:lnTo>
                  <a:lnTo>
                    <a:pt x="1335" y="2796"/>
                  </a:lnTo>
                  <a:lnTo>
                    <a:pt x="1381" y="2805"/>
                  </a:lnTo>
                  <a:lnTo>
                    <a:pt x="1426" y="2814"/>
                  </a:lnTo>
                  <a:lnTo>
                    <a:pt x="1471" y="2821"/>
                  </a:lnTo>
                  <a:lnTo>
                    <a:pt x="1516" y="2826"/>
                  </a:lnTo>
                  <a:lnTo>
                    <a:pt x="1563" y="2831"/>
                  </a:lnTo>
                  <a:lnTo>
                    <a:pt x="1609" y="2833"/>
                  </a:lnTo>
                  <a:lnTo>
                    <a:pt x="1656" y="2837"/>
                  </a:lnTo>
                  <a:lnTo>
                    <a:pt x="1703" y="2837"/>
                  </a:lnTo>
                  <a:lnTo>
                    <a:pt x="1703" y="2837"/>
                  </a:lnTo>
                  <a:lnTo>
                    <a:pt x="1748" y="2837"/>
                  </a:lnTo>
                  <a:lnTo>
                    <a:pt x="1791" y="2835"/>
                  </a:lnTo>
                  <a:lnTo>
                    <a:pt x="1835" y="2831"/>
                  </a:lnTo>
                  <a:lnTo>
                    <a:pt x="1877" y="2828"/>
                  </a:lnTo>
                  <a:lnTo>
                    <a:pt x="1920" y="2823"/>
                  </a:lnTo>
                  <a:lnTo>
                    <a:pt x="1962" y="2817"/>
                  </a:lnTo>
                  <a:lnTo>
                    <a:pt x="2005" y="2810"/>
                  </a:lnTo>
                  <a:lnTo>
                    <a:pt x="2047" y="2802"/>
                  </a:lnTo>
                  <a:lnTo>
                    <a:pt x="2087" y="2793"/>
                  </a:lnTo>
                  <a:lnTo>
                    <a:pt x="2129" y="2783"/>
                  </a:lnTo>
                  <a:lnTo>
                    <a:pt x="2169" y="2772"/>
                  </a:lnTo>
                  <a:lnTo>
                    <a:pt x="2209" y="2760"/>
                  </a:lnTo>
                  <a:lnTo>
                    <a:pt x="2289" y="2734"/>
                  </a:lnTo>
                  <a:lnTo>
                    <a:pt x="2366" y="2703"/>
                  </a:lnTo>
                  <a:lnTo>
                    <a:pt x="2442" y="2668"/>
                  </a:lnTo>
                  <a:lnTo>
                    <a:pt x="2515" y="2631"/>
                  </a:lnTo>
                  <a:lnTo>
                    <a:pt x="2587" y="2589"/>
                  </a:lnTo>
                  <a:lnTo>
                    <a:pt x="2656" y="2546"/>
                  </a:lnTo>
                  <a:lnTo>
                    <a:pt x="2723" y="2499"/>
                  </a:lnTo>
                  <a:lnTo>
                    <a:pt x="2787" y="2448"/>
                  </a:lnTo>
                  <a:lnTo>
                    <a:pt x="2848" y="2395"/>
                  </a:lnTo>
                  <a:lnTo>
                    <a:pt x="2907" y="2337"/>
                  </a:lnTo>
                  <a:lnTo>
                    <a:pt x="2964" y="2278"/>
                  </a:lnTo>
                  <a:lnTo>
                    <a:pt x="3017" y="2217"/>
                  </a:lnTo>
                  <a:lnTo>
                    <a:pt x="3069" y="2153"/>
                  </a:lnTo>
                  <a:lnTo>
                    <a:pt x="3116" y="2087"/>
                  </a:lnTo>
                  <a:lnTo>
                    <a:pt x="3159" y="2017"/>
                  </a:lnTo>
                  <a:lnTo>
                    <a:pt x="3201" y="1946"/>
                  </a:lnTo>
                  <a:lnTo>
                    <a:pt x="3238" y="1872"/>
                  </a:lnTo>
                  <a:lnTo>
                    <a:pt x="3273" y="1796"/>
                  </a:lnTo>
                  <a:lnTo>
                    <a:pt x="3304" y="1719"/>
                  </a:lnTo>
                  <a:lnTo>
                    <a:pt x="3330" y="1639"/>
                  </a:lnTo>
                  <a:lnTo>
                    <a:pt x="3342" y="1599"/>
                  </a:lnTo>
                  <a:lnTo>
                    <a:pt x="3353" y="1559"/>
                  </a:lnTo>
                  <a:lnTo>
                    <a:pt x="3363" y="1518"/>
                  </a:lnTo>
                  <a:lnTo>
                    <a:pt x="3372" y="1477"/>
                  </a:lnTo>
                  <a:lnTo>
                    <a:pt x="3380" y="1436"/>
                  </a:lnTo>
                  <a:lnTo>
                    <a:pt x="3387" y="1392"/>
                  </a:lnTo>
                  <a:lnTo>
                    <a:pt x="3393" y="1350"/>
                  </a:lnTo>
                  <a:lnTo>
                    <a:pt x="3398" y="1307"/>
                  </a:lnTo>
                  <a:lnTo>
                    <a:pt x="3401" y="1265"/>
                  </a:lnTo>
                  <a:lnTo>
                    <a:pt x="3405" y="1222"/>
                  </a:lnTo>
                  <a:lnTo>
                    <a:pt x="3407" y="1178"/>
                  </a:lnTo>
                  <a:lnTo>
                    <a:pt x="3407" y="1133"/>
                  </a:lnTo>
                  <a:lnTo>
                    <a:pt x="3407" y="1133"/>
                  </a:lnTo>
                  <a:lnTo>
                    <a:pt x="3405" y="1053"/>
                  </a:lnTo>
                  <a:lnTo>
                    <a:pt x="3400" y="973"/>
                  </a:lnTo>
                  <a:lnTo>
                    <a:pt x="3389" y="893"/>
                  </a:lnTo>
                  <a:lnTo>
                    <a:pt x="3377" y="816"/>
                  </a:lnTo>
                  <a:lnTo>
                    <a:pt x="3360" y="740"/>
                  </a:lnTo>
                  <a:lnTo>
                    <a:pt x="3340" y="663"/>
                  </a:lnTo>
                  <a:lnTo>
                    <a:pt x="3318" y="590"/>
                  </a:lnTo>
                  <a:lnTo>
                    <a:pt x="3292" y="517"/>
                  </a:lnTo>
                  <a:lnTo>
                    <a:pt x="3262" y="446"/>
                  </a:lnTo>
                  <a:lnTo>
                    <a:pt x="3229" y="376"/>
                  </a:lnTo>
                  <a:lnTo>
                    <a:pt x="3194" y="310"/>
                  </a:lnTo>
                  <a:lnTo>
                    <a:pt x="3156" y="244"/>
                  </a:lnTo>
                  <a:lnTo>
                    <a:pt x="3114" y="179"/>
                  </a:lnTo>
                  <a:lnTo>
                    <a:pt x="3071" y="118"/>
                  </a:lnTo>
                  <a:lnTo>
                    <a:pt x="3024" y="58"/>
                  </a:lnTo>
                  <a:lnTo>
                    <a:pt x="2975" y="0"/>
                  </a:lnTo>
                  <a:lnTo>
                    <a:pt x="2975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360000" tIns="108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7" name="iṩḷiḋé">
              <a:extLst>
                <a:ext uri="{FF2B5EF4-FFF2-40B4-BE49-F238E27FC236}">
                  <a16:creationId xmlns:a16="http://schemas.microsoft.com/office/drawing/2014/main" xmlns="" id="{14B8DE9B-3B20-45A9-8D1F-1747B0E77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926" y="3185670"/>
              <a:ext cx="2374079" cy="2717337"/>
            </a:xfrm>
            <a:custGeom>
              <a:avLst/>
              <a:gdLst>
                <a:gd name="T0" fmla="*/ 2975 w 2975"/>
                <a:gd name="T1" fmla="*/ 569 h 3406"/>
                <a:gd name="T2" fmla="*/ 2851 w 2975"/>
                <a:gd name="T3" fmla="*/ 446 h 3406"/>
                <a:gd name="T4" fmla="*/ 2716 w 2975"/>
                <a:gd name="T5" fmla="*/ 332 h 3406"/>
                <a:gd name="T6" fmla="*/ 2569 w 2975"/>
                <a:gd name="T7" fmla="*/ 237 h 3406"/>
                <a:gd name="T8" fmla="*/ 2411 w 2975"/>
                <a:gd name="T9" fmla="*/ 153 h 3406"/>
                <a:gd name="T10" fmla="*/ 2246 w 2975"/>
                <a:gd name="T11" fmla="*/ 89 h 3406"/>
                <a:gd name="T12" fmla="*/ 2072 w 2975"/>
                <a:gd name="T13" fmla="*/ 40 h 3406"/>
                <a:gd name="T14" fmla="*/ 1891 w 2975"/>
                <a:gd name="T15" fmla="*/ 11 h 3406"/>
                <a:gd name="T16" fmla="*/ 1703 w 2975"/>
                <a:gd name="T17" fmla="*/ 0 h 3406"/>
                <a:gd name="T18" fmla="*/ 1563 w 2975"/>
                <a:gd name="T19" fmla="*/ 5 h 3406"/>
                <a:gd name="T20" fmla="*/ 1381 w 2975"/>
                <a:gd name="T21" fmla="*/ 31 h 3406"/>
                <a:gd name="T22" fmla="*/ 1205 w 2975"/>
                <a:gd name="T23" fmla="*/ 75 h 3406"/>
                <a:gd name="T24" fmla="*/ 1036 w 2975"/>
                <a:gd name="T25" fmla="*/ 136 h 3406"/>
                <a:gd name="T26" fmla="*/ 876 w 2975"/>
                <a:gd name="T27" fmla="*/ 214 h 3406"/>
                <a:gd name="T28" fmla="*/ 728 w 2975"/>
                <a:gd name="T29" fmla="*/ 308 h 3406"/>
                <a:gd name="T30" fmla="*/ 589 w 2975"/>
                <a:gd name="T31" fmla="*/ 416 h 3406"/>
                <a:gd name="T32" fmla="*/ 462 w 2975"/>
                <a:gd name="T33" fmla="*/ 538 h 3406"/>
                <a:gd name="T34" fmla="*/ 336 w 2975"/>
                <a:gd name="T35" fmla="*/ 687 h 3406"/>
                <a:gd name="T36" fmla="*/ 178 w 2975"/>
                <a:gd name="T37" fmla="*/ 945 h 3406"/>
                <a:gd name="T38" fmla="*/ 67 w 2975"/>
                <a:gd name="T39" fmla="*/ 1232 h 3406"/>
                <a:gd name="T40" fmla="*/ 7 w 2975"/>
                <a:gd name="T41" fmla="*/ 1542 h 3406"/>
                <a:gd name="T42" fmla="*/ 0 w 2975"/>
                <a:gd name="T43" fmla="*/ 1747 h 3406"/>
                <a:gd name="T44" fmla="*/ 14 w 2975"/>
                <a:gd name="T45" fmla="*/ 1919 h 3406"/>
                <a:gd name="T46" fmla="*/ 44 w 2975"/>
                <a:gd name="T47" fmla="*/ 2087 h 3406"/>
                <a:gd name="T48" fmla="*/ 103 w 2975"/>
                <a:gd name="T49" fmla="*/ 2288 h 3406"/>
                <a:gd name="T50" fmla="*/ 248 w 2975"/>
                <a:gd name="T51" fmla="*/ 2586 h 3406"/>
                <a:gd name="T52" fmla="*/ 443 w 2975"/>
                <a:gd name="T53" fmla="*/ 2847 h 3406"/>
                <a:gd name="T54" fmla="*/ 684 w 2975"/>
                <a:gd name="T55" fmla="*/ 3068 h 3406"/>
                <a:gd name="T56" fmla="*/ 965 w 2975"/>
                <a:gd name="T57" fmla="*/ 3237 h 3406"/>
                <a:gd name="T58" fmla="*/ 1238 w 2975"/>
                <a:gd name="T59" fmla="*/ 3341 h 3406"/>
                <a:gd name="T60" fmla="*/ 1402 w 2975"/>
                <a:gd name="T61" fmla="*/ 3379 h 3406"/>
                <a:gd name="T62" fmla="*/ 1572 w 2975"/>
                <a:gd name="T63" fmla="*/ 3400 h 3406"/>
                <a:gd name="T64" fmla="*/ 1703 w 2975"/>
                <a:gd name="T65" fmla="*/ 3406 h 3406"/>
                <a:gd name="T66" fmla="*/ 1891 w 2975"/>
                <a:gd name="T67" fmla="*/ 3395 h 3406"/>
                <a:gd name="T68" fmla="*/ 2072 w 2975"/>
                <a:gd name="T69" fmla="*/ 3365 h 3406"/>
                <a:gd name="T70" fmla="*/ 2246 w 2975"/>
                <a:gd name="T71" fmla="*/ 3317 h 3406"/>
                <a:gd name="T72" fmla="*/ 2411 w 2975"/>
                <a:gd name="T73" fmla="*/ 3252 h 3406"/>
                <a:gd name="T74" fmla="*/ 2569 w 2975"/>
                <a:gd name="T75" fmla="*/ 3169 h 3406"/>
                <a:gd name="T76" fmla="*/ 2716 w 2975"/>
                <a:gd name="T77" fmla="*/ 3071 h 3406"/>
                <a:gd name="T78" fmla="*/ 2851 w 2975"/>
                <a:gd name="T79" fmla="*/ 2960 h 3406"/>
                <a:gd name="T80" fmla="*/ 2975 w 2975"/>
                <a:gd name="T81" fmla="*/ 2835 h 3406"/>
                <a:gd name="T82" fmla="*/ 2836 w 2975"/>
                <a:gd name="T83" fmla="*/ 2657 h 3406"/>
                <a:gd name="T84" fmla="*/ 2688 w 2975"/>
                <a:gd name="T85" fmla="*/ 2391 h 3406"/>
                <a:gd name="T86" fmla="*/ 2589 w 2975"/>
                <a:gd name="T87" fmla="*/ 2097 h 3406"/>
                <a:gd name="T88" fmla="*/ 2545 w 2975"/>
                <a:gd name="T89" fmla="*/ 1784 h 3406"/>
                <a:gd name="T90" fmla="*/ 2550 w 2975"/>
                <a:gd name="T91" fmla="*/ 1542 h 3406"/>
                <a:gd name="T92" fmla="*/ 2609 w 2975"/>
                <a:gd name="T93" fmla="*/ 1232 h 3406"/>
                <a:gd name="T94" fmla="*/ 2721 w 2975"/>
                <a:gd name="T95" fmla="*/ 947 h 3406"/>
                <a:gd name="T96" fmla="*/ 2879 w 2975"/>
                <a:gd name="T97" fmla="*/ 687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2975" y="569"/>
                  </a:moveTo>
                  <a:lnTo>
                    <a:pt x="2975" y="569"/>
                  </a:lnTo>
                  <a:lnTo>
                    <a:pt x="2975" y="569"/>
                  </a:lnTo>
                  <a:lnTo>
                    <a:pt x="2975" y="569"/>
                  </a:lnTo>
                  <a:lnTo>
                    <a:pt x="2945" y="538"/>
                  </a:lnTo>
                  <a:lnTo>
                    <a:pt x="2914" y="506"/>
                  </a:lnTo>
                  <a:lnTo>
                    <a:pt x="2883" y="475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8"/>
                  </a:lnTo>
                  <a:lnTo>
                    <a:pt x="2750" y="360"/>
                  </a:lnTo>
                  <a:lnTo>
                    <a:pt x="2716" y="332"/>
                  </a:lnTo>
                  <a:lnTo>
                    <a:pt x="2679" y="308"/>
                  </a:lnTo>
                  <a:lnTo>
                    <a:pt x="2644" y="282"/>
                  </a:lnTo>
                  <a:lnTo>
                    <a:pt x="2606" y="259"/>
                  </a:lnTo>
                  <a:lnTo>
                    <a:pt x="2569" y="237"/>
                  </a:lnTo>
                  <a:lnTo>
                    <a:pt x="2531" y="214"/>
                  </a:lnTo>
                  <a:lnTo>
                    <a:pt x="2491" y="193"/>
                  </a:lnTo>
                  <a:lnTo>
                    <a:pt x="2451" y="172"/>
                  </a:lnTo>
                  <a:lnTo>
                    <a:pt x="2411" y="153"/>
                  </a:lnTo>
                  <a:lnTo>
                    <a:pt x="2371" y="136"/>
                  </a:lnTo>
                  <a:lnTo>
                    <a:pt x="2329" y="118"/>
                  </a:lnTo>
                  <a:lnTo>
                    <a:pt x="2288" y="103"/>
                  </a:lnTo>
                  <a:lnTo>
                    <a:pt x="2246" y="89"/>
                  </a:lnTo>
                  <a:lnTo>
                    <a:pt x="2202" y="75"/>
                  </a:lnTo>
                  <a:lnTo>
                    <a:pt x="2159" y="61"/>
                  </a:lnTo>
                  <a:lnTo>
                    <a:pt x="2115" y="51"/>
                  </a:lnTo>
                  <a:lnTo>
                    <a:pt x="2072" y="40"/>
                  </a:lnTo>
                  <a:lnTo>
                    <a:pt x="2026" y="31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5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6" y="0"/>
                  </a:lnTo>
                  <a:lnTo>
                    <a:pt x="1609" y="2"/>
                  </a:lnTo>
                  <a:lnTo>
                    <a:pt x="1563" y="5"/>
                  </a:lnTo>
                  <a:lnTo>
                    <a:pt x="1516" y="11"/>
                  </a:lnTo>
                  <a:lnTo>
                    <a:pt x="1471" y="16"/>
                  </a:lnTo>
                  <a:lnTo>
                    <a:pt x="1426" y="23"/>
                  </a:lnTo>
                  <a:lnTo>
                    <a:pt x="1381" y="31"/>
                  </a:lnTo>
                  <a:lnTo>
                    <a:pt x="1335" y="40"/>
                  </a:lnTo>
                  <a:lnTo>
                    <a:pt x="1292" y="51"/>
                  </a:lnTo>
                  <a:lnTo>
                    <a:pt x="1248" y="61"/>
                  </a:lnTo>
                  <a:lnTo>
                    <a:pt x="1205" y="75"/>
                  </a:lnTo>
                  <a:lnTo>
                    <a:pt x="1161" y="89"/>
                  </a:lnTo>
                  <a:lnTo>
                    <a:pt x="1120" y="103"/>
                  </a:lnTo>
                  <a:lnTo>
                    <a:pt x="1078" y="118"/>
                  </a:lnTo>
                  <a:lnTo>
                    <a:pt x="1036" y="136"/>
                  </a:lnTo>
                  <a:lnTo>
                    <a:pt x="996" y="153"/>
                  </a:lnTo>
                  <a:lnTo>
                    <a:pt x="956" y="172"/>
                  </a:lnTo>
                  <a:lnTo>
                    <a:pt x="916" y="193"/>
                  </a:lnTo>
                  <a:lnTo>
                    <a:pt x="876" y="214"/>
                  </a:lnTo>
                  <a:lnTo>
                    <a:pt x="838" y="237"/>
                  </a:lnTo>
                  <a:lnTo>
                    <a:pt x="801" y="259"/>
                  </a:lnTo>
                  <a:lnTo>
                    <a:pt x="763" y="282"/>
                  </a:lnTo>
                  <a:lnTo>
                    <a:pt x="728" y="308"/>
                  </a:lnTo>
                  <a:lnTo>
                    <a:pt x="691" y="332"/>
                  </a:lnTo>
                  <a:lnTo>
                    <a:pt x="657" y="360"/>
                  </a:lnTo>
                  <a:lnTo>
                    <a:pt x="622" y="388"/>
                  </a:lnTo>
                  <a:lnTo>
                    <a:pt x="589" y="416"/>
                  </a:lnTo>
                  <a:lnTo>
                    <a:pt x="556" y="446"/>
                  </a:lnTo>
                  <a:lnTo>
                    <a:pt x="524" y="475"/>
                  </a:lnTo>
                  <a:lnTo>
                    <a:pt x="493" y="506"/>
                  </a:lnTo>
                  <a:lnTo>
                    <a:pt x="462" y="538"/>
                  </a:lnTo>
                  <a:lnTo>
                    <a:pt x="432" y="569"/>
                  </a:lnTo>
                  <a:lnTo>
                    <a:pt x="432" y="569"/>
                  </a:lnTo>
                  <a:lnTo>
                    <a:pt x="383" y="627"/>
                  </a:lnTo>
                  <a:lnTo>
                    <a:pt x="336" y="687"/>
                  </a:lnTo>
                  <a:lnTo>
                    <a:pt x="293" y="748"/>
                  </a:lnTo>
                  <a:lnTo>
                    <a:pt x="251" y="813"/>
                  </a:lnTo>
                  <a:lnTo>
                    <a:pt x="213" y="879"/>
                  </a:lnTo>
                  <a:lnTo>
                    <a:pt x="178" y="945"/>
                  </a:lnTo>
                  <a:lnTo>
                    <a:pt x="145" y="1015"/>
                  </a:lnTo>
                  <a:lnTo>
                    <a:pt x="115" y="1086"/>
                  </a:lnTo>
                  <a:lnTo>
                    <a:pt x="89" y="1159"/>
                  </a:lnTo>
                  <a:lnTo>
                    <a:pt x="67" y="1232"/>
                  </a:lnTo>
                  <a:lnTo>
                    <a:pt x="46" y="1309"/>
                  </a:lnTo>
                  <a:lnTo>
                    <a:pt x="30" y="1385"/>
                  </a:lnTo>
                  <a:lnTo>
                    <a:pt x="18" y="1462"/>
                  </a:lnTo>
                  <a:lnTo>
                    <a:pt x="7" y="1542"/>
                  </a:lnTo>
                  <a:lnTo>
                    <a:pt x="2" y="1622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0" y="1747"/>
                  </a:lnTo>
                  <a:lnTo>
                    <a:pt x="2" y="1791"/>
                  </a:lnTo>
                  <a:lnTo>
                    <a:pt x="6" y="1834"/>
                  </a:lnTo>
                  <a:lnTo>
                    <a:pt x="9" y="1876"/>
                  </a:lnTo>
                  <a:lnTo>
                    <a:pt x="14" y="1919"/>
                  </a:lnTo>
                  <a:lnTo>
                    <a:pt x="20" y="1961"/>
                  </a:lnTo>
                  <a:lnTo>
                    <a:pt x="27" y="2005"/>
                  </a:lnTo>
                  <a:lnTo>
                    <a:pt x="35" y="2046"/>
                  </a:lnTo>
                  <a:lnTo>
                    <a:pt x="44" y="2087"/>
                  </a:lnTo>
                  <a:lnTo>
                    <a:pt x="54" y="2128"/>
                  </a:lnTo>
                  <a:lnTo>
                    <a:pt x="65" y="2168"/>
                  </a:lnTo>
                  <a:lnTo>
                    <a:pt x="77" y="2208"/>
                  </a:lnTo>
                  <a:lnTo>
                    <a:pt x="103" y="2288"/>
                  </a:lnTo>
                  <a:lnTo>
                    <a:pt x="134" y="2365"/>
                  </a:lnTo>
                  <a:lnTo>
                    <a:pt x="168" y="2441"/>
                  </a:lnTo>
                  <a:lnTo>
                    <a:pt x="206" y="2515"/>
                  </a:lnTo>
                  <a:lnTo>
                    <a:pt x="248" y="2586"/>
                  </a:lnTo>
                  <a:lnTo>
                    <a:pt x="291" y="2656"/>
                  </a:lnTo>
                  <a:lnTo>
                    <a:pt x="338" y="2722"/>
                  </a:lnTo>
                  <a:lnTo>
                    <a:pt x="389" y="2786"/>
                  </a:lnTo>
                  <a:lnTo>
                    <a:pt x="443" y="2847"/>
                  </a:lnTo>
                  <a:lnTo>
                    <a:pt x="500" y="2906"/>
                  </a:lnTo>
                  <a:lnTo>
                    <a:pt x="559" y="2964"/>
                  </a:lnTo>
                  <a:lnTo>
                    <a:pt x="620" y="3017"/>
                  </a:lnTo>
                  <a:lnTo>
                    <a:pt x="684" y="3068"/>
                  </a:lnTo>
                  <a:lnTo>
                    <a:pt x="751" y="3115"/>
                  </a:lnTo>
                  <a:lnTo>
                    <a:pt x="820" y="3158"/>
                  </a:lnTo>
                  <a:lnTo>
                    <a:pt x="892" y="3200"/>
                  </a:lnTo>
                  <a:lnTo>
                    <a:pt x="965" y="3237"/>
                  </a:lnTo>
                  <a:lnTo>
                    <a:pt x="1041" y="3272"/>
                  </a:lnTo>
                  <a:lnTo>
                    <a:pt x="1118" y="3303"/>
                  </a:lnTo>
                  <a:lnTo>
                    <a:pt x="1198" y="3329"/>
                  </a:lnTo>
                  <a:lnTo>
                    <a:pt x="1238" y="3341"/>
                  </a:lnTo>
                  <a:lnTo>
                    <a:pt x="1278" y="3352"/>
                  </a:lnTo>
                  <a:lnTo>
                    <a:pt x="1320" y="3362"/>
                  </a:lnTo>
                  <a:lnTo>
                    <a:pt x="1360" y="3371"/>
                  </a:lnTo>
                  <a:lnTo>
                    <a:pt x="1402" y="3379"/>
                  </a:lnTo>
                  <a:lnTo>
                    <a:pt x="1443" y="3386"/>
                  </a:lnTo>
                  <a:lnTo>
                    <a:pt x="1487" y="3392"/>
                  </a:lnTo>
                  <a:lnTo>
                    <a:pt x="1529" y="3397"/>
                  </a:lnTo>
                  <a:lnTo>
                    <a:pt x="1572" y="3400"/>
                  </a:lnTo>
                  <a:lnTo>
                    <a:pt x="1616" y="3404"/>
                  </a:lnTo>
                  <a:lnTo>
                    <a:pt x="1659" y="3406"/>
                  </a:lnTo>
                  <a:lnTo>
                    <a:pt x="1703" y="3406"/>
                  </a:lnTo>
                  <a:lnTo>
                    <a:pt x="1703" y="3406"/>
                  </a:lnTo>
                  <a:lnTo>
                    <a:pt x="1751" y="3406"/>
                  </a:lnTo>
                  <a:lnTo>
                    <a:pt x="1798" y="3402"/>
                  </a:lnTo>
                  <a:lnTo>
                    <a:pt x="1844" y="3400"/>
                  </a:lnTo>
                  <a:lnTo>
                    <a:pt x="1891" y="3395"/>
                  </a:lnTo>
                  <a:lnTo>
                    <a:pt x="1936" y="3390"/>
                  </a:lnTo>
                  <a:lnTo>
                    <a:pt x="1981" y="3383"/>
                  </a:lnTo>
                  <a:lnTo>
                    <a:pt x="2026" y="3374"/>
                  </a:lnTo>
                  <a:lnTo>
                    <a:pt x="2072" y="3365"/>
                  </a:lnTo>
                  <a:lnTo>
                    <a:pt x="2115" y="3355"/>
                  </a:lnTo>
                  <a:lnTo>
                    <a:pt x="2160" y="3343"/>
                  </a:lnTo>
                  <a:lnTo>
                    <a:pt x="2202" y="3331"/>
                  </a:lnTo>
                  <a:lnTo>
                    <a:pt x="2246" y="3317"/>
                  </a:lnTo>
                  <a:lnTo>
                    <a:pt x="2288" y="3303"/>
                  </a:lnTo>
                  <a:lnTo>
                    <a:pt x="2329" y="3287"/>
                  </a:lnTo>
                  <a:lnTo>
                    <a:pt x="2371" y="3270"/>
                  </a:lnTo>
                  <a:lnTo>
                    <a:pt x="2411" y="3252"/>
                  </a:lnTo>
                  <a:lnTo>
                    <a:pt x="2453" y="3233"/>
                  </a:lnTo>
                  <a:lnTo>
                    <a:pt x="2491" y="3212"/>
                  </a:lnTo>
                  <a:lnTo>
                    <a:pt x="2531" y="3191"/>
                  </a:lnTo>
                  <a:lnTo>
                    <a:pt x="2569" y="3169"/>
                  </a:lnTo>
                  <a:lnTo>
                    <a:pt x="2606" y="3146"/>
                  </a:lnTo>
                  <a:lnTo>
                    <a:pt x="2644" y="3122"/>
                  </a:lnTo>
                  <a:lnTo>
                    <a:pt x="2681" y="3098"/>
                  </a:lnTo>
                  <a:lnTo>
                    <a:pt x="2716" y="3071"/>
                  </a:lnTo>
                  <a:lnTo>
                    <a:pt x="2750" y="3045"/>
                  </a:lnTo>
                  <a:lnTo>
                    <a:pt x="2785" y="3017"/>
                  </a:lnTo>
                  <a:lnTo>
                    <a:pt x="2818" y="2990"/>
                  </a:lnTo>
                  <a:lnTo>
                    <a:pt x="2851" y="2960"/>
                  </a:lnTo>
                  <a:lnTo>
                    <a:pt x="2883" y="2930"/>
                  </a:lnTo>
                  <a:lnTo>
                    <a:pt x="2914" y="2899"/>
                  </a:lnTo>
                  <a:lnTo>
                    <a:pt x="2945" y="2868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26" y="2777"/>
                  </a:lnTo>
                  <a:lnTo>
                    <a:pt x="2879" y="2718"/>
                  </a:lnTo>
                  <a:lnTo>
                    <a:pt x="2836" y="2657"/>
                  </a:lnTo>
                  <a:lnTo>
                    <a:pt x="2794" y="2593"/>
                  </a:lnTo>
                  <a:lnTo>
                    <a:pt x="2756" y="2527"/>
                  </a:lnTo>
                  <a:lnTo>
                    <a:pt x="2721" y="2459"/>
                  </a:lnTo>
                  <a:lnTo>
                    <a:pt x="2688" y="2391"/>
                  </a:lnTo>
                  <a:lnTo>
                    <a:pt x="2658" y="2320"/>
                  </a:lnTo>
                  <a:lnTo>
                    <a:pt x="2632" y="2247"/>
                  </a:lnTo>
                  <a:lnTo>
                    <a:pt x="2609" y="2174"/>
                  </a:lnTo>
                  <a:lnTo>
                    <a:pt x="2589" y="2097"/>
                  </a:lnTo>
                  <a:lnTo>
                    <a:pt x="2573" y="2020"/>
                  </a:lnTo>
                  <a:lnTo>
                    <a:pt x="2561" y="1944"/>
                  </a:lnTo>
                  <a:lnTo>
                    <a:pt x="2550" y="1864"/>
                  </a:lnTo>
                  <a:lnTo>
                    <a:pt x="2545" y="1784"/>
                  </a:lnTo>
                  <a:lnTo>
                    <a:pt x="2543" y="1702"/>
                  </a:lnTo>
                  <a:lnTo>
                    <a:pt x="2543" y="1702"/>
                  </a:lnTo>
                  <a:lnTo>
                    <a:pt x="2545" y="1622"/>
                  </a:lnTo>
                  <a:lnTo>
                    <a:pt x="2550" y="1542"/>
                  </a:lnTo>
                  <a:lnTo>
                    <a:pt x="2561" y="1462"/>
                  </a:lnTo>
                  <a:lnTo>
                    <a:pt x="2573" y="1385"/>
                  </a:lnTo>
                  <a:lnTo>
                    <a:pt x="2589" y="1309"/>
                  </a:lnTo>
                  <a:lnTo>
                    <a:pt x="2609" y="1232"/>
                  </a:lnTo>
                  <a:lnTo>
                    <a:pt x="2632" y="1159"/>
                  </a:lnTo>
                  <a:lnTo>
                    <a:pt x="2658" y="1086"/>
                  </a:lnTo>
                  <a:lnTo>
                    <a:pt x="2688" y="1015"/>
                  </a:lnTo>
                  <a:lnTo>
                    <a:pt x="2721" y="947"/>
                  </a:lnTo>
                  <a:lnTo>
                    <a:pt x="2756" y="879"/>
                  </a:lnTo>
                  <a:lnTo>
                    <a:pt x="2794" y="813"/>
                  </a:lnTo>
                  <a:lnTo>
                    <a:pt x="2836" y="748"/>
                  </a:lnTo>
                  <a:lnTo>
                    <a:pt x="2879" y="687"/>
                  </a:lnTo>
                  <a:lnTo>
                    <a:pt x="2926" y="628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216000" tIns="1260000" rIns="54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8" name="ïŝļiḋè">
              <a:extLst>
                <a:ext uri="{FF2B5EF4-FFF2-40B4-BE49-F238E27FC236}">
                  <a16:creationId xmlns:a16="http://schemas.microsoft.com/office/drawing/2014/main" xmlns="" id="{0107244B-0EDE-46F5-9572-06BD7938A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004" y="1376772"/>
              <a:ext cx="2374079" cy="2717337"/>
            </a:xfrm>
            <a:custGeom>
              <a:avLst/>
              <a:gdLst>
                <a:gd name="T0" fmla="*/ 1177 w 2975"/>
                <a:gd name="T1" fmla="*/ 2 h 3406"/>
                <a:gd name="T2" fmla="*/ 994 w 2975"/>
                <a:gd name="T3" fmla="*/ 23 h 3406"/>
                <a:gd name="T4" fmla="*/ 815 w 2975"/>
                <a:gd name="T5" fmla="*/ 61 h 3406"/>
                <a:gd name="T6" fmla="*/ 646 w 2975"/>
                <a:gd name="T7" fmla="*/ 119 h 3406"/>
                <a:gd name="T8" fmla="*/ 484 w 2975"/>
                <a:gd name="T9" fmla="*/ 194 h 3406"/>
                <a:gd name="T10" fmla="*/ 331 w 2975"/>
                <a:gd name="T11" fmla="*/ 282 h 3406"/>
                <a:gd name="T12" fmla="*/ 190 w 2975"/>
                <a:gd name="T13" fmla="*/ 389 h 3406"/>
                <a:gd name="T14" fmla="*/ 61 w 2975"/>
                <a:gd name="T15" fmla="*/ 507 h 3406"/>
                <a:gd name="T16" fmla="*/ 49 w 2975"/>
                <a:gd name="T17" fmla="*/ 627 h 3406"/>
                <a:gd name="T18" fmla="*/ 219 w 2975"/>
                <a:gd name="T19" fmla="*/ 879 h 3406"/>
                <a:gd name="T20" fmla="*/ 343 w 2975"/>
                <a:gd name="T21" fmla="*/ 1159 h 3406"/>
                <a:gd name="T22" fmla="*/ 414 w 2975"/>
                <a:gd name="T23" fmla="*/ 1462 h 3406"/>
                <a:gd name="T24" fmla="*/ 432 w 2975"/>
                <a:gd name="T25" fmla="*/ 1702 h 3406"/>
                <a:gd name="T26" fmla="*/ 402 w 2975"/>
                <a:gd name="T27" fmla="*/ 2021 h 3406"/>
                <a:gd name="T28" fmla="*/ 317 w 2975"/>
                <a:gd name="T29" fmla="*/ 2320 h 3406"/>
                <a:gd name="T30" fmla="*/ 181 w 2975"/>
                <a:gd name="T31" fmla="*/ 2593 h 3406"/>
                <a:gd name="T32" fmla="*/ 0 w 2975"/>
                <a:gd name="T33" fmla="*/ 2835 h 3406"/>
                <a:gd name="T34" fmla="*/ 30 w 2975"/>
                <a:gd name="T35" fmla="*/ 2868 h 3406"/>
                <a:gd name="T36" fmla="*/ 157 w 2975"/>
                <a:gd name="T37" fmla="*/ 2990 h 3406"/>
                <a:gd name="T38" fmla="*/ 294 w 2975"/>
                <a:gd name="T39" fmla="*/ 3098 h 3406"/>
                <a:gd name="T40" fmla="*/ 444 w 2975"/>
                <a:gd name="T41" fmla="*/ 3192 h 3406"/>
                <a:gd name="T42" fmla="*/ 604 w 2975"/>
                <a:gd name="T43" fmla="*/ 3270 h 3406"/>
                <a:gd name="T44" fmla="*/ 773 w 2975"/>
                <a:gd name="T45" fmla="*/ 3331 h 3406"/>
                <a:gd name="T46" fmla="*/ 949 w 2975"/>
                <a:gd name="T47" fmla="*/ 3375 h 3406"/>
                <a:gd name="T48" fmla="*/ 1131 w 2975"/>
                <a:gd name="T49" fmla="*/ 3401 h 3406"/>
                <a:gd name="T50" fmla="*/ 1271 w 2975"/>
                <a:gd name="T51" fmla="*/ 3406 h 3406"/>
                <a:gd name="T52" fmla="*/ 1459 w 2975"/>
                <a:gd name="T53" fmla="*/ 3395 h 3406"/>
                <a:gd name="T54" fmla="*/ 1640 w 2975"/>
                <a:gd name="T55" fmla="*/ 3366 h 3406"/>
                <a:gd name="T56" fmla="*/ 1814 w 2975"/>
                <a:gd name="T57" fmla="*/ 3317 h 3406"/>
                <a:gd name="T58" fmla="*/ 1979 w 2975"/>
                <a:gd name="T59" fmla="*/ 3251 h 3406"/>
                <a:gd name="T60" fmla="*/ 2137 w 2975"/>
                <a:gd name="T61" fmla="*/ 3169 h 3406"/>
                <a:gd name="T62" fmla="*/ 2284 w 2975"/>
                <a:gd name="T63" fmla="*/ 3072 h 3406"/>
                <a:gd name="T64" fmla="*/ 2419 w 2975"/>
                <a:gd name="T65" fmla="*/ 2960 h 3406"/>
                <a:gd name="T66" fmla="*/ 2543 w 2975"/>
                <a:gd name="T67" fmla="*/ 2835 h 3406"/>
                <a:gd name="T68" fmla="*/ 2682 w 2975"/>
                <a:gd name="T69" fmla="*/ 2658 h 3406"/>
                <a:gd name="T70" fmla="*/ 2830 w 2975"/>
                <a:gd name="T71" fmla="*/ 2391 h 3406"/>
                <a:gd name="T72" fmla="*/ 2928 w 2975"/>
                <a:gd name="T73" fmla="*/ 2097 h 3406"/>
                <a:gd name="T74" fmla="*/ 2973 w 2975"/>
                <a:gd name="T75" fmla="*/ 1784 h 3406"/>
                <a:gd name="T76" fmla="*/ 2973 w 2975"/>
                <a:gd name="T77" fmla="*/ 1615 h 3406"/>
                <a:gd name="T78" fmla="*/ 2955 w 2975"/>
                <a:gd name="T79" fmla="*/ 1443 h 3406"/>
                <a:gd name="T80" fmla="*/ 2921 w 2975"/>
                <a:gd name="T81" fmla="*/ 1278 h 3406"/>
                <a:gd name="T82" fmla="*/ 2841 w 2975"/>
                <a:gd name="T83" fmla="*/ 1039 h 3406"/>
                <a:gd name="T84" fmla="*/ 2684 w 2975"/>
                <a:gd name="T85" fmla="*/ 750 h 3406"/>
                <a:gd name="T86" fmla="*/ 2475 w 2975"/>
                <a:gd name="T87" fmla="*/ 498 h 3406"/>
                <a:gd name="T88" fmla="*/ 2224 w 2975"/>
                <a:gd name="T89" fmla="*/ 291 h 3406"/>
                <a:gd name="T90" fmla="*/ 1934 w 2975"/>
                <a:gd name="T91" fmla="*/ 134 h 3406"/>
                <a:gd name="T92" fmla="*/ 1697 w 2975"/>
                <a:gd name="T93" fmla="*/ 54 h 3406"/>
                <a:gd name="T94" fmla="*/ 1530 w 2975"/>
                <a:gd name="T95" fmla="*/ 20 h 3406"/>
                <a:gd name="T96" fmla="*/ 1359 w 2975"/>
                <a:gd name="T97" fmla="*/ 2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1271" y="0"/>
                  </a:moveTo>
                  <a:lnTo>
                    <a:pt x="1271" y="0"/>
                  </a:lnTo>
                  <a:lnTo>
                    <a:pt x="1224" y="0"/>
                  </a:lnTo>
                  <a:lnTo>
                    <a:pt x="1177" y="2"/>
                  </a:lnTo>
                  <a:lnTo>
                    <a:pt x="1131" y="6"/>
                  </a:lnTo>
                  <a:lnTo>
                    <a:pt x="1084" y="11"/>
                  </a:lnTo>
                  <a:lnTo>
                    <a:pt x="1039" y="16"/>
                  </a:lnTo>
                  <a:lnTo>
                    <a:pt x="994" y="23"/>
                  </a:lnTo>
                  <a:lnTo>
                    <a:pt x="949" y="30"/>
                  </a:lnTo>
                  <a:lnTo>
                    <a:pt x="903" y="41"/>
                  </a:lnTo>
                  <a:lnTo>
                    <a:pt x="860" y="51"/>
                  </a:lnTo>
                  <a:lnTo>
                    <a:pt x="815" y="61"/>
                  </a:lnTo>
                  <a:lnTo>
                    <a:pt x="773" y="75"/>
                  </a:lnTo>
                  <a:lnTo>
                    <a:pt x="729" y="87"/>
                  </a:lnTo>
                  <a:lnTo>
                    <a:pt x="687" y="103"/>
                  </a:lnTo>
                  <a:lnTo>
                    <a:pt x="646" y="119"/>
                  </a:lnTo>
                  <a:lnTo>
                    <a:pt x="604" y="136"/>
                  </a:lnTo>
                  <a:lnTo>
                    <a:pt x="562" y="154"/>
                  </a:lnTo>
                  <a:lnTo>
                    <a:pt x="522" y="173"/>
                  </a:lnTo>
                  <a:lnTo>
                    <a:pt x="484" y="194"/>
                  </a:lnTo>
                  <a:lnTo>
                    <a:pt x="444" y="215"/>
                  </a:lnTo>
                  <a:lnTo>
                    <a:pt x="406" y="235"/>
                  </a:lnTo>
                  <a:lnTo>
                    <a:pt x="369" y="260"/>
                  </a:lnTo>
                  <a:lnTo>
                    <a:pt x="331" y="282"/>
                  </a:lnTo>
                  <a:lnTo>
                    <a:pt x="294" y="308"/>
                  </a:lnTo>
                  <a:lnTo>
                    <a:pt x="259" y="333"/>
                  </a:lnTo>
                  <a:lnTo>
                    <a:pt x="225" y="361"/>
                  </a:lnTo>
                  <a:lnTo>
                    <a:pt x="190" y="389"/>
                  </a:lnTo>
                  <a:lnTo>
                    <a:pt x="157" y="416"/>
                  </a:lnTo>
                  <a:lnTo>
                    <a:pt x="124" y="446"/>
                  </a:lnTo>
                  <a:lnTo>
                    <a:pt x="91" y="476"/>
                  </a:lnTo>
                  <a:lnTo>
                    <a:pt x="61" y="507"/>
                  </a:lnTo>
                  <a:lnTo>
                    <a:pt x="30" y="538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49" y="627"/>
                  </a:lnTo>
                  <a:lnTo>
                    <a:pt x="96" y="688"/>
                  </a:lnTo>
                  <a:lnTo>
                    <a:pt x="139" y="749"/>
                  </a:lnTo>
                  <a:lnTo>
                    <a:pt x="181" y="813"/>
                  </a:lnTo>
                  <a:lnTo>
                    <a:pt x="219" y="879"/>
                  </a:lnTo>
                  <a:lnTo>
                    <a:pt x="254" y="945"/>
                  </a:lnTo>
                  <a:lnTo>
                    <a:pt x="287" y="1015"/>
                  </a:lnTo>
                  <a:lnTo>
                    <a:pt x="317" y="1086"/>
                  </a:lnTo>
                  <a:lnTo>
                    <a:pt x="343" y="1159"/>
                  </a:lnTo>
                  <a:lnTo>
                    <a:pt x="366" y="1232"/>
                  </a:lnTo>
                  <a:lnTo>
                    <a:pt x="386" y="1307"/>
                  </a:lnTo>
                  <a:lnTo>
                    <a:pt x="402" y="1384"/>
                  </a:lnTo>
                  <a:lnTo>
                    <a:pt x="414" y="1462"/>
                  </a:lnTo>
                  <a:lnTo>
                    <a:pt x="425" y="1542"/>
                  </a:lnTo>
                  <a:lnTo>
                    <a:pt x="430" y="1622"/>
                  </a:lnTo>
                  <a:lnTo>
                    <a:pt x="432" y="1702"/>
                  </a:lnTo>
                  <a:lnTo>
                    <a:pt x="432" y="1702"/>
                  </a:lnTo>
                  <a:lnTo>
                    <a:pt x="430" y="1784"/>
                  </a:lnTo>
                  <a:lnTo>
                    <a:pt x="425" y="1864"/>
                  </a:lnTo>
                  <a:lnTo>
                    <a:pt x="414" y="1942"/>
                  </a:lnTo>
                  <a:lnTo>
                    <a:pt x="402" y="2021"/>
                  </a:lnTo>
                  <a:lnTo>
                    <a:pt x="386" y="2097"/>
                  </a:lnTo>
                  <a:lnTo>
                    <a:pt x="366" y="2174"/>
                  </a:lnTo>
                  <a:lnTo>
                    <a:pt x="343" y="2247"/>
                  </a:lnTo>
                  <a:lnTo>
                    <a:pt x="317" y="2320"/>
                  </a:lnTo>
                  <a:lnTo>
                    <a:pt x="287" y="2390"/>
                  </a:lnTo>
                  <a:lnTo>
                    <a:pt x="254" y="2459"/>
                  </a:lnTo>
                  <a:lnTo>
                    <a:pt x="219" y="2527"/>
                  </a:lnTo>
                  <a:lnTo>
                    <a:pt x="181" y="2593"/>
                  </a:lnTo>
                  <a:lnTo>
                    <a:pt x="139" y="2656"/>
                  </a:lnTo>
                  <a:lnTo>
                    <a:pt x="96" y="2719"/>
                  </a:lnTo>
                  <a:lnTo>
                    <a:pt x="49" y="2778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30" y="2868"/>
                  </a:lnTo>
                  <a:lnTo>
                    <a:pt x="61" y="2900"/>
                  </a:lnTo>
                  <a:lnTo>
                    <a:pt x="92" y="2931"/>
                  </a:lnTo>
                  <a:lnTo>
                    <a:pt x="124" y="2960"/>
                  </a:lnTo>
                  <a:lnTo>
                    <a:pt x="157" y="2990"/>
                  </a:lnTo>
                  <a:lnTo>
                    <a:pt x="190" y="3018"/>
                  </a:lnTo>
                  <a:lnTo>
                    <a:pt x="225" y="3046"/>
                  </a:lnTo>
                  <a:lnTo>
                    <a:pt x="259" y="3072"/>
                  </a:lnTo>
                  <a:lnTo>
                    <a:pt x="294" y="3098"/>
                  </a:lnTo>
                  <a:lnTo>
                    <a:pt x="331" y="3122"/>
                  </a:lnTo>
                  <a:lnTo>
                    <a:pt x="369" y="3147"/>
                  </a:lnTo>
                  <a:lnTo>
                    <a:pt x="406" y="3169"/>
                  </a:lnTo>
                  <a:lnTo>
                    <a:pt x="444" y="3192"/>
                  </a:lnTo>
                  <a:lnTo>
                    <a:pt x="484" y="3213"/>
                  </a:lnTo>
                  <a:lnTo>
                    <a:pt x="522" y="3234"/>
                  </a:lnTo>
                  <a:lnTo>
                    <a:pt x="564" y="3251"/>
                  </a:lnTo>
                  <a:lnTo>
                    <a:pt x="604" y="3270"/>
                  </a:lnTo>
                  <a:lnTo>
                    <a:pt x="646" y="3288"/>
                  </a:lnTo>
                  <a:lnTo>
                    <a:pt x="687" y="3303"/>
                  </a:lnTo>
                  <a:lnTo>
                    <a:pt x="729" y="3317"/>
                  </a:lnTo>
                  <a:lnTo>
                    <a:pt x="773" y="3331"/>
                  </a:lnTo>
                  <a:lnTo>
                    <a:pt x="815" y="3343"/>
                  </a:lnTo>
                  <a:lnTo>
                    <a:pt x="860" y="3355"/>
                  </a:lnTo>
                  <a:lnTo>
                    <a:pt x="903" y="3366"/>
                  </a:lnTo>
                  <a:lnTo>
                    <a:pt x="949" y="3375"/>
                  </a:lnTo>
                  <a:lnTo>
                    <a:pt x="994" y="3383"/>
                  </a:lnTo>
                  <a:lnTo>
                    <a:pt x="1039" y="3390"/>
                  </a:lnTo>
                  <a:lnTo>
                    <a:pt x="1084" y="3395"/>
                  </a:lnTo>
                  <a:lnTo>
                    <a:pt x="1131" y="3401"/>
                  </a:lnTo>
                  <a:lnTo>
                    <a:pt x="1177" y="3402"/>
                  </a:lnTo>
                  <a:lnTo>
                    <a:pt x="1224" y="3404"/>
                  </a:lnTo>
                  <a:lnTo>
                    <a:pt x="1271" y="3406"/>
                  </a:lnTo>
                  <a:lnTo>
                    <a:pt x="1271" y="3406"/>
                  </a:lnTo>
                  <a:lnTo>
                    <a:pt x="1319" y="3404"/>
                  </a:lnTo>
                  <a:lnTo>
                    <a:pt x="1366" y="3402"/>
                  </a:lnTo>
                  <a:lnTo>
                    <a:pt x="1412" y="3401"/>
                  </a:lnTo>
                  <a:lnTo>
                    <a:pt x="1459" y="3395"/>
                  </a:lnTo>
                  <a:lnTo>
                    <a:pt x="1504" y="3390"/>
                  </a:lnTo>
                  <a:lnTo>
                    <a:pt x="1549" y="3383"/>
                  </a:lnTo>
                  <a:lnTo>
                    <a:pt x="1594" y="3375"/>
                  </a:lnTo>
                  <a:lnTo>
                    <a:pt x="1640" y="3366"/>
                  </a:lnTo>
                  <a:lnTo>
                    <a:pt x="1683" y="3355"/>
                  </a:lnTo>
                  <a:lnTo>
                    <a:pt x="1727" y="3343"/>
                  </a:lnTo>
                  <a:lnTo>
                    <a:pt x="1770" y="3331"/>
                  </a:lnTo>
                  <a:lnTo>
                    <a:pt x="1814" y="3317"/>
                  </a:lnTo>
                  <a:lnTo>
                    <a:pt x="1855" y="3303"/>
                  </a:lnTo>
                  <a:lnTo>
                    <a:pt x="1897" y="3288"/>
                  </a:lnTo>
                  <a:lnTo>
                    <a:pt x="1939" y="3270"/>
                  </a:lnTo>
                  <a:lnTo>
                    <a:pt x="1979" y="3251"/>
                  </a:lnTo>
                  <a:lnTo>
                    <a:pt x="2019" y="3234"/>
                  </a:lnTo>
                  <a:lnTo>
                    <a:pt x="2059" y="3213"/>
                  </a:lnTo>
                  <a:lnTo>
                    <a:pt x="2097" y="3192"/>
                  </a:lnTo>
                  <a:lnTo>
                    <a:pt x="2137" y="3169"/>
                  </a:lnTo>
                  <a:lnTo>
                    <a:pt x="2174" y="3147"/>
                  </a:lnTo>
                  <a:lnTo>
                    <a:pt x="2210" y="3122"/>
                  </a:lnTo>
                  <a:lnTo>
                    <a:pt x="2247" y="3098"/>
                  </a:lnTo>
                  <a:lnTo>
                    <a:pt x="2284" y="3072"/>
                  </a:lnTo>
                  <a:lnTo>
                    <a:pt x="2318" y="3046"/>
                  </a:lnTo>
                  <a:lnTo>
                    <a:pt x="2353" y="3018"/>
                  </a:lnTo>
                  <a:lnTo>
                    <a:pt x="2386" y="2990"/>
                  </a:lnTo>
                  <a:lnTo>
                    <a:pt x="2419" y="2960"/>
                  </a:lnTo>
                  <a:lnTo>
                    <a:pt x="2451" y="2931"/>
                  </a:lnTo>
                  <a:lnTo>
                    <a:pt x="2482" y="2900"/>
                  </a:lnTo>
                  <a:lnTo>
                    <a:pt x="2513" y="2868"/>
                  </a:lnTo>
                  <a:lnTo>
                    <a:pt x="2543" y="2835"/>
                  </a:lnTo>
                  <a:lnTo>
                    <a:pt x="2543" y="2835"/>
                  </a:lnTo>
                  <a:lnTo>
                    <a:pt x="2592" y="2778"/>
                  </a:lnTo>
                  <a:lnTo>
                    <a:pt x="2639" y="2719"/>
                  </a:lnTo>
                  <a:lnTo>
                    <a:pt x="2682" y="2658"/>
                  </a:lnTo>
                  <a:lnTo>
                    <a:pt x="2724" y="2593"/>
                  </a:lnTo>
                  <a:lnTo>
                    <a:pt x="2762" y="2527"/>
                  </a:lnTo>
                  <a:lnTo>
                    <a:pt x="2797" y="2459"/>
                  </a:lnTo>
                  <a:lnTo>
                    <a:pt x="2830" y="2391"/>
                  </a:lnTo>
                  <a:lnTo>
                    <a:pt x="2860" y="2320"/>
                  </a:lnTo>
                  <a:lnTo>
                    <a:pt x="2886" y="2247"/>
                  </a:lnTo>
                  <a:lnTo>
                    <a:pt x="2908" y="2174"/>
                  </a:lnTo>
                  <a:lnTo>
                    <a:pt x="2928" y="2097"/>
                  </a:lnTo>
                  <a:lnTo>
                    <a:pt x="2945" y="2021"/>
                  </a:lnTo>
                  <a:lnTo>
                    <a:pt x="2957" y="1942"/>
                  </a:lnTo>
                  <a:lnTo>
                    <a:pt x="2968" y="1864"/>
                  </a:lnTo>
                  <a:lnTo>
                    <a:pt x="2973" y="1784"/>
                  </a:lnTo>
                  <a:lnTo>
                    <a:pt x="2975" y="1702"/>
                  </a:lnTo>
                  <a:lnTo>
                    <a:pt x="2975" y="1702"/>
                  </a:lnTo>
                  <a:lnTo>
                    <a:pt x="2975" y="1659"/>
                  </a:lnTo>
                  <a:lnTo>
                    <a:pt x="2973" y="1615"/>
                  </a:lnTo>
                  <a:lnTo>
                    <a:pt x="2969" y="1572"/>
                  </a:lnTo>
                  <a:lnTo>
                    <a:pt x="2966" y="1528"/>
                  </a:lnTo>
                  <a:lnTo>
                    <a:pt x="2961" y="1487"/>
                  </a:lnTo>
                  <a:lnTo>
                    <a:pt x="2955" y="1443"/>
                  </a:lnTo>
                  <a:lnTo>
                    <a:pt x="2948" y="1401"/>
                  </a:lnTo>
                  <a:lnTo>
                    <a:pt x="2940" y="1360"/>
                  </a:lnTo>
                  <a:lnTo>
                    <a:pt x="2931" y="1318"/>
                  </a:lnTo>
                  <a:lnTo>
                    <a:pt x="2921" y="1278"/>
                  </a:lnTo>
                  <a:lnTo>
                    <a:pt x="2910" y="1236"/>
                  </a:lnTo>
                  <a:lnTo>
                    <a:pt x="2898" y="1196"/>
                  </a:lnTo>
                  <a:lnTo>
                    <a:pt x="2872" y="1118"/>
                  </a:lnTo>
                  <a:lnTo>
                    <a:pt x="2841" y="1039"/>
                  </a:lnTo>
                  <a:lnTo>
                    <a:pt x="2806" y="965"/>
                  </a:lnTo>
                  <a:lnTo>
                    <a:pt x="2769" y="891"/>
                  </a:lnTo>
                  <a:lnTo>
                    <a:pt x="2727" y="820"/>
                  </a:lnTo>
                  <a:lnTo>
                    <a:pt x="2684" y="750"/>
                  </a:lnTo>
                  <a:lnTo>
                    <a:pt x="2637" y="684"/>
                  </a:lnTo>
                  <a:lnTo>
                    <a:pt x="2585" y="620"/>
                  </a:lnTo>
                  <a:lnTo>
                    <a:pt x="2532" y="557"/>
                  </a:lnTo>
                  <a:lnTo>
                    <a:pt x="2475" y="498"/>
                  </a:lnTo>
                  <a:lnTo>
                    <a:pt x="2416" y="442"/>
                  </a:lnTo>
                  <a:lnTo>
                    <a:pt x="2355" y="389"/>
                  </a:lnTo>
                  <a:lnTo>
                    <a:pt x="2291" y="338"/>
                  </a:lnTo>
                  <a:lnTo>
                    <a:pt x="2224" y="291"/>
                  </a:lnTo>
                  <a:lnTo>
                    <a:pt x="2155" y="248"/>
                  </a:lnTo>
                  <a:lnTo>
                    <a:pt x="2083" y="206"/>
                  </a:lnTo>
                  <a:lnTo>
                    <a:pt x="2010" y="168"/>
                  </a:lnTo>
                  <a:lnTo>
                    <a:pt x="1934" y="134"/>
                  </a:lnTo>
                  <a:lnTo>
                    <a:pt x="1857" y="103"/>
                  </a:lnTo>
                  <a:lnTo>
                    <a:pt x="1777" y="77"/>
                  </a:lnTo>
                  <a:lnTo>
                    <a:pt x="1737" y="65"/>
                  </a:lnTo>
                  <a:lnTo>
                    <a:pt x="1697" y="54"/>
                  </a:lnTo>
                  <a:lnTo>
                    <a:pt x="1655" y="44"/>
                  </a:lnTo>
                  <a:lnTo>
                    <a:pt x="1615" y="35"/>
                  </a:lnTo>
                  <a:lnTo>
                    <a:pt x="1573" y="27"/>
                  </a:lnTo>
                  <a:lnTo>
                    <a:pt x="1530" y="20"/>
                  </a:lnTo>
                  <a:lnTo>
                    <a:pt x="1488" y="14"/>
                  </a:lnTo>
                  <a:lnTo>
                    <a:pt x="1445" y="9"/>
                  </a:lnTo>
                  <a:lnTo>
                    <a:pt x="1403" y="6"/>
                  </a:lnTo>
                  <a:lnTo>
                    <a:pt x="1359" y="2"/>
                  </a:lnTo>
                  <a:lnTo>
                    <a:pt x="1316" y="0"/>
                  </a:lnTo>
                  <a:lnTo>
                    <a:pt x="1271" y="0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2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540000" tIns="1260000" rIns="216000" bIns="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9" name="isľîďè">
              <a:extLst>
                <a:ext uri="{FF2B5EF4-FFF2-40B4-BE49-F238E27FC236}">
                  <a16:creationId xmlns:a16="http://schemas.microsoft.com/office/drawing/2014/main" xmlns="" id="{9AC285E9-2ED4-4A92-A143-49B65F2D1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926" y="1376772"/>
              <a:ext cx="2718935" cy="2262319"/>
            </a:xfrm>
            <a:custGeom>
              <a:avLst/>
              <a:gdLst>
                <a:gd name="T0" fmla="*/ 2914 w 3407"/>
                <a:gd name="T1" fmla="*/ 507 h 2835"/>
                <a:gd name="T2" fmla="*/ 2785 w 3407"/>
                <a:gd name="T3" fmla="*/ 389 h 2835"/>
                <a:gd name="T4" fmla="*/ 2644 w 3407"/>
                <a:gd name="T5" fmla="*/ 282 h 2835"/>
                <a:gd name="T6" fmla="*/ 2491 w 3407"/>
                <a:gd name="T7" fmla="*/ 194 h 2835"/>
                <a:gd name="T8" fmla="*/ 2329 w 3407"/>
                <a:gd name="T9" fmla="*/ 119 h 2835"/>
                <a:gd name="T10" fmla="*/ 2160 w 3407"/>
                <a:gd name="T11" fmla="*/ 61 h 2835"/>
                <a:gd name="T12" fmla="*/ 1981 w 3407"/>
                <a:gd name="T13" fmla="*/ 23 h 2835"/>
                <a:gd name="T14" fmla="*/ 1798 w 3407"/>
                <a:gd name="T15" fmla="*/ 2 h 2835"/>
                <a:gd name="T16" fmla="*/ 1659 w 3407"/>
                <a:gd name="T17" fmla="*/ 0 h 2835"/>
                <a:gd name="T18" fmla="*/ 1487 w 3407"/>
                <a:gd name="T19" fmla="*/ 14 h 2835"/>
                <a:gd name="T20" fmla="*/ 1320 w 3407"/>
                <a:gd name="T21" fmla="*/ 44 h 2835"/>
                <a:gd name="T22" fmla="*/ 1118 w 3407"/>
                <a:gd name="T23" fmla="*/ 103 h 2835"/>
                <a:gd name="T24" fmla="*/ 820 w 3407"/>
                <a:gd name="T25" fmla="*/ 248 h 2835"/>
                <a:gd name="T26" fmla="*/ 559 w 3407"/>
                <a:gd name="T27" fmla="*/ 442 h 2835"/>
                <a:gd name="T28" fmla="*/ 338 w 3407"/>
                <a:gd name="T29" fmla="*/ 684 h 2835"/>
                <a:gd name="T30" fmla="*/ 168 w 3407"/>
                <a:gd name="T31" fmla="*/ 965 h 2835"/>
                <a:gd name="T32" fmla="*/ 65 w 3407"/>
                <a:gd name="T33" fmla="*/ 1236 h 2835"/>
                <a:gd name="T34" fmla="*/ 27 w 3407"/>
                <a:gd name="T35" fmla="*/ 1401 h 2835"/>
                <a:gd name="T36" fmla="*/ 6 w 3407"/>
                <a:gd name="T37" fmla="*/ 1572 h 2835"/>
                <a:gd name="T38" fmla="*/ 0 w 3407"/>
                <a:gd name="T39" fmla="*/ 1702 h 2835"/>
                <a:gd name="T40" fmla="*/ 30 w 3407"/>
                <a:gd name="T41" fmla="*/ 2021 h 2835"/>
                <a:gd name="T42" fmla="*/ 115 w 3407"/>
                <a:gd name="T43" fmla="*/ 2320 h 2835"/>
                <a:gd name="T44" fmla="*/ 251 w 3407"/>
                <a:gd name="T45" fmla="*/ 2593 h 2835"/>
                <a:gd name="T46" fmla="*/ 432 w 3407"/>
                <a:gd name="T47" fmla="*/ 2835 h 2835"/>
                <a:gd name="T48" fmla="*/ 524 w 3407"/>
                <a:gd name="T49" fmla="*/ 2741 h 2835"/>
                <a:gd name="T50" fmla="*/ 657 w 3407"/>
                <a:gd name="T51" fmla="*/ 2626 h 2835"/>
                <a:gd name="T52" fmla="*/ 801 w 3407"/>
                <a:gd name="T53" fmla="*/ 2525 h 2835"/>
                <a:gd name="T54" fmla="*/ 956 w 3407"/>
                <a:gd name="T55" fmla="*/ 2438 h 2835"/>
                <a:gd name="T56" fmla="*/ 1120 w 3407"/>
                <a:gd name="T57" fmla="*/ 2369 h 2835"/>
                <a:gd name="T58" fmla="*/ 1292 w 3407"/>
                <a:gd name="T59" fmla="*/ 2317 h 2835"/>
                <a:gd name="T60" fmla="*/ 1471 w 3407"/>
                <a:gd name="T61" fmla="*/ 2282 h 2835"/>
                <a:gd name="T62" fmla="*/ 1656 w 3407"/>
                <a:gd name="T63" fmla="*/ 2266 h 2835"/>
                <a:gd name="T64" fmla="*/ 1798 w 3407"/>
                <a:gd name="T65" fmla="*/ 2268 h 2835"/>
                <a:gd name="T66" fmla="*/ 1981 w 3407"/>
                <a:gd name="T67" fmla="*/ 2289 h 2835"/>
                <a:gd name="T68" fmla="*/ 2159 w 3407"/>
                <a:gd name="T69" fmla="*/ 2327 h 2835"/>
                <a:gd name="T70" fmla="*/ 2329 w 3407"/>
                <a:gd name="T71" fmla="*/ 2384 h 2835"/>
                <a:gd name="T72" fmla="*/ 2491 w 3407"/>
                <a:gd name="T73" fmla="*/ 2459 h 2835"/>
                <a:gd name="T74" fmla="*/ 2644 w 3407"/>
                <a:gd name="T75" fmla="*/ 2548 h 2835"/>
                <a:gd name="T76" fmla="*/ 2785 w 3407"/>
                <a:gd name="T77" fmla="*/ 2654 h 2835"/>
                <a:gd name="T78" fmla="*/ 2914 w 3407"/>
                <a:gd name="T79" fmla="*/ 2772 h 2835"/>
                <a:gd name="T80" fmla="*/ 2975 w 3407"/>
                <a:gd name="T81" fmla="*/ 2835 h 2835"/>
                <a:gd name="T82" fmla="*/ 3114 w 3407"/>
                <a:gd name="T83" fmla="*/ 2656 h 2835"/>
                <a:gd name="T84" fmla="*/ 3262 w 3407"/>
                <a:gd name="T85" fmla="*/ 2390 h 2835"/>
                <a:gd name="T86" fmla="*/ 3361 w 3407"/>
                <a:gd name="T87" fmla="*/ 2097 h 2835"/>
                <a:gd name="T88" fmla="*/ 3405 w 3407"/>
                <a:gd name="T89" fmla="*/ 1784 h 2835"/>
                <a:gd name="T90" fmla="*/ 3400 w 3407"/>
                <a:gd name="T91" fmla="*/ 1542 h 2835"/>
                <a:gd name="T92" fmla="*/ 3341 w 3407"/>
                <a:gd name="T93" fmla="*/ 1232 h 2835"/>
                <a:gd name="T94" fmla="*/ 3229 w 3407"/>
                <a:gd name="T95" fmla="*/ 945 h 2835"/>
                <a:gd name="T96" fmla="*/ 3071 w 3407"/>
                <a:gd name="T97" fmla="*/ 68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5">
                  <a:moveTo>
                    <a:pt x="2975" y="569"/>
                  </a:moveTo>
                  <a:lnTo>
                    <a:pt x="2975" y="569"/>
                  </a:lnTo>
                  <a:lnTo>
                    <a:pt x="2945" y="538"/>
                  </a:lnTo>
                  <a:lnTo>
                    <a:pt x="2914" y="507"/>
                  </a:lnTo>
                  <a:lnTo>
                    <a:pt x="2883" y="476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9"/>
                  </a:lnTo>
                  <a:lnTo>
                    <a:pt x="2750" y="361"/>
                  </a:lnTo>
                  <a:lnTo>
                    <a:pt x="2716" y="333"/>
                  </a:lnTo>
                  <a:lnTo>
                    <a:pt x="2681" y="308"/>
                  </a:lnTo>
                  <a:lnTo>
                    <a:pt x="2644" y="282"/>
                  </a:lnTo>
                  <a:lnTo>
                    <a:pt x="2606" y="260"/>
                  </a:lnTo>
                  <a:lnTo>
                    <a:pt x="2569" y="235"/>
                  </a:lnTo>
                  <a:lnTo>
                    <a:pt x="2531" y="215"/>
                  </a:lnTo>
                  <a:lnTo>
                    <a:pt x="2491" y="194"/>
                  </a:lnTo>
                  <a:lnTo>
                    <a:pt x="2453" y="173"/>
                  </a:lnTo>
                  <a:lnTo>
                    <a:pt x="2411" y="154"/>
                  </a:lnTo>
                  <a:lnTo>
                    <a:pt x="2371" y="136"/>
                  </a:lnTo>
                  <a:lnTo>
                    <a:pt x="2329" y="119"/>
                  </a:lnTo>
                  <a:lnTo>
                    <a:pt x="2288" y="103"/>
                  </a:lnTo>
                  <a:lnTo>
                    <a:pt x="2246" y="87"/>
                  </a:lnTo>
                  <a:lnTo>
                    <a:pt x="2202" y="75"/>
                  </a:lnTo>
                  <a:lnTo>
                    <a:pt x="2160" y="61"/>
                  </a:lnTo>
                  <a:lnTo>
                    <a:pt x="2115" y="51"/>
                  </a:lnTo>
                  <a:lnTo>
                    <a:pt x="2072" y="41"/>
                  </a:lnTo>
                  <a:lnTo>
                    <a:pt x="2026" y="30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6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9" y="0"/>
                  </a:lnTo>
                  <a:lnTo>
                    <a:pt x="1616" y="2"/>
                  </a:lnTo>
                  <a:lnTo>
                    <a:pt x="1572" y="6"/>
                  </a:lnTo>
                  <a:lnTo>
                    <a:pt x="1529" y="9"/>
                  </a:lnTo>
                  <a:lnTo>
                    <a:pt x="1487" y="14"/>
                  </a:lnTo>
                  <a:lnTo>
                    <a:pt x="1443" y="20"/>
                  </a:lnTo>
                  <a:lnTo>
                    <a:pt x="1402" y="27"/>
                  </a:lnTo>
                  <a:lnTo>
                    <a:pt x="1360" y="35"/>
                  </a:lnTo>
                  <a:lnTo>
                    <a:pt x="1320" y="44"/>
                  </a:lnTo>
                  <a:lnTo>
                    <a:pt x="1278" y="54"/>
                  </a:lnTo>
                  <a:lnTo>
                    <a:pt x="1238" y="65"/>
                  </a:lnTo>
                  <a:lnTo>
                    <a:pt x="1198" y="77"/>
                  </a:lnTo>
                  <a:lnTo>
                    <a:pt x="1118" y="103"/>
                  </a:lnTo>
                  <a:lnTo>
                    <a:pt x="1041" y="134"/>
                  </a:lnTo>
                  <a:lnTo>
                    <a:pt x="965" y="168"/>
                  </a:lnTo>
                  <a:lnTo>
                    <a:pt x="892" y="206"/>
                  </a:lnTo>
                  <a:lnTo>
                    <a:pt x="820" y="248"/>
                  </a:lnTo>
                  <a:lnTo>
                    <a:pt x="751" y="291"/>
                  </a:lnTo>
                  <a:lnTo>
                    <a:pt x="684" y="338"/>
                  </a:lnTo>
                  <a:lnTo>
                    <a:pt x="620" y="389"/>
                  </a:lnTo>
                  <a:lnTo>
                    <a:pt x="559" y="442"/>
                  </a:lnTo>
                  <a:lnTo>
                    <a:pt x="500" y="498"/>
                  </a:lnTo>
                  <a:lnTo>
                    <a:pt x="443" y="557"/>
                  </a:lnTo>
                  <a:lnTo>
                    <a:pt x="389" y="620"/>
                  </a:lnTo>
                  <a:lnTo>
                    <a:pt x="338" y="684"/>
                  </a:lnTo>
                  <a:lnTo>
                    <a:pt x="291" y="750"/>
                  </a:lnTo>
                  <a:lnTo>
                    <a:pt x="248" y="820"/>
                  </a:lnTo>
                  <a:lnTo>
                    <a:pt x="206" y="891"/>
                  </a:lnTo>
                  <a:lnTo>
                    <a:pt x="168" y="965"/>
                  </a:lnTo>
                  <a:lnTo>
                    <a:pt x="134" y="1039"/>
                  </a:lnTo>
                  <a:lnTo>
                    <a:pt x="103" y="1118"/>
                  </a:lnTo>
                  <a:lnTo>
                    <a:pt x="77" y="1196"/>
                  </a:lnTo>
                  <a:lnTo>
                    <a:pt x="65" y="1236"/>
                  </a:lnTo>
                  <a:lnTo>
                    <a:pt x="54" y="1278"/>
                  </a:lnTo>
                  <a:lnTo>
                    <a:pt x="44" y="1318"/>
                  </a:lnTo>
                  <a:lnTo>
                    <a:pt x="35" y="1360"/>
                  </a:lnTo>
                  <a:lnTo>
                    <a:pt x="27" y="1401"/>
                  </a:lnTo>
                  <a:lnTo>
                    <a:pt x="20" y="1443"/>
                  </a:lnTo>
                  <a:lnTo>
                    <a:pt x="14" y="1487"/>
                  </a:lnTo>
                  <a:lnTo>
                    <a:pt x="9" y="1528"/>
                  </a:lnTo>
                  <a:lnTo>
                    <a:pt x="6" y="1572"/>
                  </a:lnTo>
                  <a:lnTo>
                    <a:pt x="2" y="1615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2" y="1784"/>
                  </a:lnTo>
                  <a:lnTo>
                    <a:pt x="7" y="1864"/>
                  </a:lnTo>
                  <a:lnTo>
                    <a:pt x="18" y="1942"/>
                  </a:lnTo>
                  <a:lnTo>
                    <a:pt x="30" y="2021"/>
                  </a:lnTo>
                  <a:lnTo>
                    <a:pt x="46" y="2097"/>
                  </a:lnTo>
                  <a:lnTo>
                    <a:pt x="67" y="2174"/>
                  </a:lnTo>
                  <a:lnTo>
                    <a:pt x="89" y="2247"/>
                  </a:lnTo>
                  <a:lnTo>
                    <a:pt x="115" y="2320"/>
                  </a:lnTo>
                  <a:lnTo>
                    <a:pt x="145" y="2391"/>
                  </a:lnTo>
                  <a:lnTo>
                    <a:pt x="178" y="2459"/>
                  </a:lnTo>
                  <a:lnTo>
                    <a:pt x="213" y="2527"/>
                  </a:lnTo>
                  <a:lnTo>
                    <a:pt x="251" y="2593"/>
                  </a:lnTo>
                  <a:lnTo>
                    <a:pt x="293" y="2658"/>
                  </a:lnTo>
                  <a:lnTo>
                    <a:pt x="336" y="2719"/>
                  </a:lnTo>
                  <a:lnTo>
                    <a:pt x="383" y="2778"/>
                  </a:lnTo>
                  <a:lnTo>
                    <a:pt x="432" y="2835"/>
                  </a:lnTo>
                  <a:lnTo>
                    <a:pt x="432" y="2835"/>
                  </a:lnTo>
                  <a:lnTo>
                    <a:pt x="462" y="2804"/>
                  </a:lnTo>
                  <a:lnTo>
                    <a:pt x="493" y="2772"/>
                  </a:lnTo>
                  <a:lnTo>
                    <a:pt x="524" y="2741"/>
                  </a:lnTo>
                  <a:lnTo>
                    <a:pt x="556" y="2712"/>
                  </a:lnTo>
                  <a:lnTo>
                    <a:pt x="589" y="2682"/>
                  </a:lnTo>
                  <a:lnTo>
                    <a:pt x="622" y="2654"/>
                  </a:lnTo>
                  <a:lnTo>
                    <a:pt x="657" y="2626"/>
                  </a:lnTo>
                  <a:lnTo>
                    <a:pt x="691" y="2598"/>
                  </a:lnTo>
                  <a:lnTo>
                    <a:pt x="728" y="2574"/>
                  </a:lnTo>
                  <a:lnTo>
                    <a:pt x="763" y="2548"/>
                  </a:lnTo>
                  <a:lnTo>
                    <a:pt x="801" y="2525"/>
                  </a:lnTo>
                  <a:lnTo>
                    <a:pt x="838" y="2503"/>
                  </a:lnTo>
                  <a:lnTo>
                    <a:pt x="876" y="2480"/>
                  </a:lnTo>
                  <a:lnTo>
                    <a:pt x="916" y="2459"/>
                  </a:lnTo>
                  <a:lnTo>
                    <a:pt x="956" y="2438"/>
                  </a:lnTo>
                  <a:lnTo>
                    <a:pt x="996" y="2419"/>
                  </a:lnTo>
                  <a:lnTo>
                    <a:pt x="1036" y="2402"/>
                  </a:lnTo>
                  <a:lnTo>
                    <a:pt x="1078" y="2384"/>
                  </a:lnTo>
                  <a:lnTo>
                    <a:pt x="1120" y="2369"/>
                  </a:lnTo>
                  <a:lnTo>
                    <a:pt x="1161" y="2355"/>
                  </a:lnTo>
                  <a:lnTo>
                    <a:pt x="1205" y="2341"/>
                  </a:lnTo>
                  <a:lnTo>
                    <a:pt x="1248" y="2327"/>
                  </a:lnTo>
                  <a:lnTo>
                    <a:pt x="1292" y="2317"/>
                  </a:lnTo>
                  <a:lnTo>
                    <a:pt x="1335" y="2306"/>
                  </a:lnTo>
                  <a:lnTo>
                    <a:pt x="1381" y="2297"/>
                  </a:lnTo>
                  <a:lnTo>
                    <a:pt x="1426" y="2289"/>
                  </a:lnTo>
                  <a:lnTo>
                    <a:pt x="1471" y="2282"/>
                  </a:lnTo>
                  <a:lnTo>
                    <a:pt x="1516" y="2277"/>
                  </a:lnTo>
                  <a:lnTo>
                    <a:pt x="1563" y="2271"/>
                  </a:lnTo>
                  <a:lnTo>
                    <a:pt x="1609" y="2268"/>
                  </a:lnTo>
                  <a:lnTo>
                    <a:pt x="1656" y="2266"/>
                  </a:lnTo>
                  <a:lnTo>
                    <a:pt x="1703" y="2266"/>
                  </a:lnTo>
                  <a:lnTo>
                    <a:pt x="1703" y="2266"/>
                  </a:lnTo>
                  <a:lnTo>
                    <a:pt x="1751" y="2266"/>
                  </a:lnTo>
                  <a:lnTo>
                    <a:pt x="1798" y="2268"/>
                  </a:lnTo>
                  <a:lnTo>
                    <a:pt x="1844" y="2271"/>
                  </a:lnTo>
                  <a:lnTo>
                    <a:pt x="1891" y="2277"/>
                  </a:lnTo>
                  <a:lnTo>
                    <a:pt x="1936" y="2282"/>
                  </a:lnTo>
                  <a:lnTo>
                    <a:pt x="1981" y="2289"/>
                  </a:lnTo>
                  <a:lnTo>
                    <a:pt x="2026" y="2297"/>
                  </a:lnTo>
                  <a:lnTo>
                    <a:pt x="2072" y="2306"/>
                  </a:lnTo>
                  <a:lnTo>
                    <a:pt x="2115" y="2317"/>
                  </a:lnTo>
                  <a:lnTo>
                    <a:pt x="2159" y="2327"/>
                  </a:lnTo>
                  <a:lnTo>
                    <a:pt x="2202" y="2341"/>
                  </a:lnTo>
                  <a:lnTo>
                    <a:pt x="2246" y="2355"/>
                  </a:lnTo>
                  <a:lnTo>
                    <a:pt x="2288" y="2369"/>
                  </a:lnTo>
                  <a:lnTo>
                    <a:pt x="2329" y="2384"/>
                  </a:lnTo>
                  <a:lnTo>
                    <a:pt x="2371" y="2402"/>
                  </a:lnTo>
                  <a:lnTo>
                    <a:pt x="2411" y="2419"/>
                  </a:lnTo>
                  <a:lnTo>
                    <a:pt x="2451" y="2438"/>
                  </a:lnTo>
                  <a:lnTo>
                    <a:pt x="2491" y="2459"/>
                  </a:lnTo>
                  <a:lnTo>
                    <a:pt x="2531" y="2480"/>
                  </a:lnTo>
                  <a:lnTo>
                    <a:pt x="2569" y="2503"/>
                  </a:lnTo>
                  <a:lnTo>
                    <a:pt x="2606" y="2525"/>
                  </a:lnTo>
                  <a:lnTo>
                    <a:pt x="2644" y="2548"/>
                  </a:lnTo>
                  <a:lnTo>
                    <a:pt x="2679" y="2574"/>
                  </a:lnTo>
                  <a:lnTo>
                    <a:pt x="2716" y="2598"/>
                  </a:lnTo>
                  <a:lnTo>
                    <a:pt x="2750" y="2626"/>
                  </a:lnTo>
                  <a:lnTo>
                    <a:pt x="2785" y="2654"/>
                  </a:lnTo>
                  <a:lnTo>
                    <a:pt x="2818" y="2682"/>
                  </a:lnTo>
                  <a:lnTo>
                    <a:pt x="2851" y="2712"/>
                  </a:lnTo>
                  <a:lnTo>
                    <a:pt x="2883" y="2741"/>
                  </a:lnTo>
                  <a:lnTo>
                    <a:pt x="2914" y="2772"/>
                  </a:lnTo>
                  <a:lnTo>
                    <a:pt x="2945" y="2804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3024" y="2778"/>
                  </a:lnTo>
                  <a:lnTo>
                    <a:pt x="3071" y="2719"/>
                  </a:lnTo>
                  <a:lnTo>
                    <a:pt x="3114" y="2656"/>
                  </a:lnTo>
                  <a:lnTo>
                    <a:pt x="3156" y="2593"/>
                  </a:lnTo>
                  <a:lnTo>
                    <a:pt x="3194" y="2527"/>
                  </a:lnTo>
                  <a:lnTo>
                    <a:pt x="3229" y="2459"/>
                  </a:lnTo>
                  <a:lnTo>
                    <a:pt x="3262" y="2390"/>
                  </a:lnTo>
                  <a:lnTo>
                    <a:pt x="3292" y="2320"/>
                  </a:lnTo>
                  <a:lnTo>
                    <a:pt x="3318" y="2247"/>
                  </a:lnTo>
                  <a:lnTo>
                    <a:pt x="3341" y="2174"/>
                  </a:lnTo>
                  <a:lnTo>
                    <a:pt x="3361" y="2097"/>
                  </a:lnTo>
                  <a:lnTo>
                    <a:pt x="3377" y="2021"/>
                  </a:lnTo>
                  <a:lnTo>
                    <a:pt x="3389" y="1942"/>
                  </a:lnTo>
                  <a:lnTo>
                    <a:pt x="3400" y="1864"/>
                  </a:lnTo>
                  <a:lnTo>
                    <a:pt x="3405" y="1784"/>
                  </a:lnTo>
                  <a:lnTo>
                    <a:pt x="3407" y="1702"/>
                  </a:lnTo>
                  <a:lnTo>
                    <a:pt x="3407" y="1702"/>
                  </a:lnTo>
                  <a:lnTo>
                    <a:pt x="3405" y="1622"/>
                  </a:lnTo>
                  <a:lnTo>
                    <a:pt x="3400" y="1542"/>
                  </a:lnTo>
                  <a:lnTo>
                    <a:pt x="3389" y="1462"/>
                  </a:lnTo>
                  <a:lnTo>
                    <a:pt x="3377" y="1384"/>
                  </a:lnTo>
                  <a:lnTo>
                    <a:pt x="3361" y="1307"/>
                  </a:lnTo>
                  <a:lnTo>
                    <a:pt x="3341" y="1232"/>
                  </a:lnTo>
                  <a:lnTo>
                    <a:pt x="3318" y="1159"/>
                  </a:lnTo>
                  <a:lnTo>
                    <a:pt x="3292" y="1086"/>
                  </a:lnTo>
                  <a:lnTo>
                    <a:pt x="3262" y="1015"/>
                  </a:lnTo>
                  <a:lnTo>
                    <a:pt x="3229" y="945"/>
                  </a:lnTo>
                  <a:lnTo>
                    <a:pt x="3194" y="879"/>
                  </a:lnTo>
                  <a:lnTo>
                    <a:pt x="3156" y="813"/>
                  </a:lnTo>
                  <a:lnTo>
                    <a:pt x="3114" y="749"/>
                  </a:lnTo>
                  <a:lnTo>
                    <a:pt x="3071" y="688"/>
                  </a:lnTo>
                  <a:lnTo>
                    <a:pt x="3024" y="627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1080000" rIns="12192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</a:t>
              </a:r>
              <a:br>
                <a:rPr lang="zh-CN" altLang="en-US" sz="1200">
                  <a:solidFill>
                    <a:schemeClr val="bg1"/>
                  </a:solidFill>
                </a:rPr>
              </a:br>
              <a:r>
                <a:rPr lang="zh-CN" altLang="en-US" sz="1200">
                  <a:solidFill>
                    <a:schemeClr val="bg1"/>
                  </a:solidFill>
                </a:rPr>
                <a:t>显示 （建议使用主题字体）</a:t>
              </a:r>
            </a:p>
          </p:txBody>
        </p:sp>
        <p:grpSp>
          <p:nvGrpSpPr>
            <p:cNvPr id="10" name="î$ḻíḑe">
              <a:extLst>
                <a:ext uri="{FF2B5EF4-FFF2-40B4-BE49-F238E27FC236}">
                  <a16:creationId xmlns:a16="http://schemas.microsoft.com/office/drawing/2014/main" xmlns="" id="{07798515-4173-4EE8-8729-D6726C558703}"/>
                </a:ext>
              </a:extLst>
            </p:cNvPr>
            <p:cNvGrpSpPr/>
            <p:nvPr/>
          </p:nvGrpSpPr>
          <p:grpSpPr>
            <a:xfrm>
              <a:off x="1727240" y="2103364"/>
              <a:ext cx="1825090" cy="695035"/>
              <a:chOff x="523935" y="2908277"/>
              <a:chExt cx="1717441" cy="695035"/>
            </a:xfrm>
          </p:grpSpPr>
          <p:cxnSp>
            <p:nvCxnSpPr>
              <p:cNvPr id="24" name="Straight Connector 6">
                <a:extLst>
                  <a:ext uri="{FF2B5EF4-FFF2-40B4-BE49-F238E27FC236}">
                    <a16:creationId xmlns:a16="http://schemas.microsoft.com/office/drawing/2014/main" xmlns="" id="{07D239C2-265F-4197-8E16-A8586498AE8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ïṡlíḍe">
                <a:extLst>
                  <a:ext uri="{FF2B5EF4-FFF2-40B4-BE49-F238E27FC236}">
                    <a16:creationId xmlns:a16="http://schemas.microsoft.com/office/drawing/2014/main" xmlns="" id="{0A39448C-7CD3-485A-8471-7ED59ECBCA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1"/>
                    </a:solidFill>
                  </a:rPr>
                  <a:t>01</a:t>
                </a:r>
              </a:p>
            </p:txBody>
          </p:sp>
        </p:grpSp>
        <p:grpSp>
          <p:nvGrpSpPr>
            <p:cNvPr id="11" name="ïŝliďé">
              <a:extLst>
                <a:ext uri="{FF2B5EF4-FFF2-40B4-BE49-F238E27FC236}">
                  <a16:creationId xmlns:a16="http://schemas.microsoft.com/office/drawing/2014/main" xmlns="" id="{1CF220CB-F61E-4920-9920-E537CE40535F}"/>
                </a:ext>
              </a:extLst>
            </p:cNvPr>
            <p:cNvGrpSpPr/>
            <p:nvPr/>
          </p:nvGrpSpPr>
          <p:grpSpPr>
            <a:xfrm>
              <a:off x="1727240" y="4038248"/>
              <a:ext cx="1825090" cy="695035"/>
              <a:chOff x="523935" y="2908277"/>
              <a:chExt cx="1717441" cy="695035"/>
            </a:xfrm>
          </p:grpSpPr>
          <p:cxnSp>
            <p:nvCxnSpPr>
              <p:cNvPr id="22" name="Straight Connector 9">
                <a:extLst>
                  <a:ext uri="{FF2B5EF4-FFF2-40B4-BE49-F238E27FC236}">
                    <a16:creationId xmlns:a16="http://schemas.microsoft.com/office/drawing/2014/main" xmlns="" id="{0A356BB1-FCDC-4F3A-8565-9094B8BC9769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4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î$1íḓé">
                <a:extLst>
                  <a:ext uri="{FF2B5EF4-FFF2-40B4-BE49-F238E27FC236}">
                    <a16:creationId xmlns:a16="http://schemas.microsoft.com/office/drawing/2014/main" xmlns="" id="{005A93C0-29EB-41FD-818F-D273E08D2BC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4"/>
                    </a:solidFill>
                  </a:rPr>
                  <a:t>03</a:t>
                </a:r>
              </a:p>
            </p:txBody>
          </p:sp>
        </p:grpSp>
        <p:grpSp>
          <p:nvGrpSpPr>
            <p:cNvPr id="12" name="îṩlíḓè">
              <a:extLst>
                <a:ext uri="{FF2B5EF4-FFF2-40B4-BE49-F238E27FC236}">
                  <a16:creationId xmlns:a16="http://schemas.microsoft.com/office/drawing/2014/main" xmlns="" id="{52806D69-EFC3-4AEF-B4F3-C8BE213B783F}"/>
                </a:ext>
              </a:extLst>
            </p:cNvPr>
            <p:cNvGrpSpPr/>
            <p:nvPr/>
          </p:nvGrpSpPr>
          <p:grpSpPr>
            <a:xfrm flipH="1">
              <a:off x="8700039" y="2103364"/>
              <a:ext cx="1825089" cy="695035"/>
              <a:chOff x="523936" y="2908277"/>
              <a:chExt cx="1717440" cy="695035"/>
            </a:xfrm>
          </p:grpSpPr>
          <p:cxnSp>
            <p:nvCxnSpPr>
              <p:cNvPr id="20" name="Straight Connector 12">
                <a:extLst>
                  <a:ext uri="{FF2B5EF4-FFF2-40B4-BE49-F238E27FC236}">
                    <a16:creationId xmlns:a16="http://schemas.microsoft.com/office/drawing/2014/main" xmlns="" id="{DB5F5CDC-DFA8-446A-8195-300358688DD9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íṥḻïḋê">
                <a:extLst>
                  <a:ext uri="{FF2B5EF4-FFF2-40B4-BE49-F238E27FC236}">
                    <a16:creationId xmlns:a16="http://schemas.microsoft.com/office/drawing/2014/main" xmlns="" id="{D3DF320C-E177-4265-B1C9-C1DA662B160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2"/>
                    </a:solidFill>
                  </a:rPr>
                  <a:t>02</a:t>
                </a:r>
              </a:p>
            </p:txBody>
          </p:sp>
        </p:grpSp>
        <p:grpSp>
          <p:nvGrpSpPr>
            <p:cNvPr id="13" name="ïşḻîḍè">
              <a:extLst>
                <a:ext uri="{FF2B5EF4-FFF2-40B4-BE49-F238E27FC236}">
                  <a16:creationId xmlns:a16="http://schemas.microsoft.com/office/drawing/2014/main" xmlns="" id="{5FA54E78-E66A-417D-9B3E-3D3AE19921D8}"/>
                </a:ext>
              </a:extLst>
            </p:cNvPr>
            <p:cNvGrpSpPr/>
            <p:nvPr/>
          </p:nvGrpSpPr>
          <p:grpSpPr>
            <a:xfrm flipH="1">
              <a:off x="8700039" y="4038248"/>
              <a:ext cx="1825089" cy="695035"/>
              <a:chOff x="523936" y="2908277"/>
              <a:chExt cx="1717440" cy="695035"/>
            </a:xfrm>
          </p:grpSpPr>
          <p:cxnSp>
            <p:nvCxnSpPr>
              <p:cNvPr id="18" name="Straight Connector 15">
                <a:extLst>
                  <a:ext uri="{FF2B5EF4-FFF2-40B4-BE49-F238E27FC236}">
                    <a16:creationId xmlns:a16="http://schemas.microsoft.com/office/drawing/2014/main" xmlns="" id="{E22E9D05-285E-48E6-BA9C-E29B38AB0A0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işľidè">
                <a:extLst>
                  <a:ext uri="{FF2B5EF4-FFF2-40B4-BE49-F238E27FC236}">
                    <a16:creationId xmlns:a16="http://schemas.microsoft.com/office/drawing/2014/main" xmlns="" id="{3A847BCB-EAFE-4B34-9062-F6110F0C44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3"/>
                    </a:solidFill>
                  </a:rPr>
                  <a:t>04</a:t>
                </a:r>
              </a:p>
            </p:txBody>
          </p:sp>
        </p:grpSp>
        <p:sp>
          <p:nvSpPr>
            <p:cNvPr id="14" name="íṧļiďé">
              <a:extLst>
                <a:ext uri="{FF2B5EF4-FFF2-40B4-BE49-F238E27FC236}">
                  <a16:creationId xmlns:a16="http://schemas.microsoft.com/office/drawing/2014/main" xmlns="" id="{08FBC1FE-8BF4-4B22-84FF-C650370C88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95051" y="2096773"/>
              <a:ext cx="1644681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5" name="îṡļíḑè">
              <a:extLst>
                <a:ext uri="{FF2B5EF4-FFF2-40B4-BE49-F238E27FC236}">
                  <a16:creationId xmlns:a16="http://schemas.microsoft.com/office/drawing/2014/main" xmlns="" id="{952129F1-23EB-4980-AF14-AB338EAA2F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656385" y="2293467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144000" bIns="0" anchor="ctr" anchorCtr="0">
              <a:normAutofit lnSpcReduction="10000"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íš1îḑe">
              <a:extLst>
                <a:ext uri="{FF2B5EF4-FFF2-40B4-BE49-F238E27FC236}">
                  <a16:creationId xmlns:a16="http://schemas.microsoft.com/office/drawing/2014/main" xmlns="" id="{A075D7C6-72D9-4A08-9D36-35A7CCA1A4D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97970" y="4092512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0" bIns="0" anchor="ctr" anchorCtr="0">
              <a:normAutofit lnSpcReduction="1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7" name="îṥḻiḓé">
              <a:extLst>
                <a:ext uri="{FF2B5EF4-FFF2-40B4-BE49-F238E27FC236}">
                  <a16:creationId xmlns:a16="http://schemas.microsoft.com/office/drawing/2014/main" xmlns="" id="{3B93C111-C03C-4A05-8DFD-2EE673DA3B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21766" y="4354733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0" bIns="0" anchor="ctr" anchorCtr="1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2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A5CAC47-98FD-4BA7-A05B-A98F250F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471c827c-5ca4-42d6-b883-f0d1703424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D3184153-F597-47AF-8423-F42C9052519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24875" y="2168944"/>
            <a:ext cx="10542250" cy="3772836"/>
            <a:chOff x="824875" y="2168941"/>
            <a:chExt cx="10542250" cy="3772836"/>
          </a:xfrm>
        </p:grpSpPr>
        <p:grpSp>
          <p:nvGrpSpPr>
            <p:cNvPr id="6" name="îṩḻiḍe">
              <a:extLst>
                <a:ext uri="{FF2B5EF4-FFF2-40B4-BE49-F238E27FC236}">
                  <a16:creationId xmlns:a16="http://schemas.microsoft.com/office/drawing/2014/main" xmlns="" id="{E68B876B-B327-4A43-8BA7-0213D1579B73}"/>
                </a:ext>
              </a:extLst>
            </p:cNvPr>
            <p:cNvGrpSpPr/>
            <p:nvPr/>
          </p:nvGrpSpPr>
          <p:grpSpPr>
            <a:xfrm>
              <a:off x="3837320" y="2457952"/>
              <a:ext cx="4439545" cy="3111969"/>
              <a:chOff x="3747778" y="2457952"/>
              <a:chExt cx="4618625" cy="3111969"/>
            </a:xfrm>
          </p:grpSpPr>
          <p:sp>
            <p:nvSpPr>
              <p:cNvPr id="32" name="ïṡ1ïḍé">
                <a:extLst>
                  <a:ext uri="{FF2B5EF4-FFF2-40B4-BE49-F238E27FC236}">
                    <a16:creationId xmlns:a16="http://schemas.microsoft.com/office/drawing/2014/main" xmlns="" id="{E4005854-E61B-452E-8A6E-0C896992FA90}"/>
                  </a:ext>
                </a:extLst>
              </p:cNvPr>
              <p:cNvSpPr/>
              <p:nvPr/>
            </p:nvSpPr>
            <p:spPr>
              <a:xfrm flipH="1">
                <a:off x="6056579" y="2457952"/>
                <a:ext cx="2309824" cy="3111969"/>
              </a:xfrm>
              <a:custGeom>
                <a:avLst/>
                <a:gdLst>
                  <a:gd name="connsiteX0" fmla="*/ 2221658 w 2309824"/>
                  <a:gd name="connsiteY0" fmla="*/ 1883430 h 3111969"/>
                  <a:gd name="connsiteX1" fmla="*/ 2309824 w 2309824"/>
                  <a:gd name="connsiteY1" fmla="*/ 1950158 h 3111969"/>
                  <a:gd name="connsiteX2" fmla="*/ 2309824 w 2309824"/>
                  <a:gd name="connsiteY2" fmla="*/ 3111969 h 3111969"/>
                  <a:gd name="connsiteX3" fmla="*/ 1362401 w 2309824"/>
                  <a:gd name="connsiteY3" fmla="*/ 3111969 h 3111969"/>
                  <a:gd name="connsiteX4" fmla="*/ 1426648 w 2309824"/>
                  <a:gd name="connsiteY4" fmla="*/ 3047722 h 3111969"/>
                  <a:gd name="connsiteX5" fmla="*/ 1375322 w 2309824"/>
                  <a:gd name="connsiteY5" fmla="*/ 2996395 h 3111969"/>
                  <a:gd name="connsiteX6" fmla="*/ 2221658 w 2309824"/>
                  <a:gd name="connsiteY6" fmla="*/ 2996395 h 3111969"/>
                  <a:gd name="connsiteX7" fmla="*/ 88166 w 2309824"/>
                  <a:gd name="connsiteY7" fmla="*/ 1468417 h 3111969"/>
                  <a:gd name="connsiteX8" fmla="*/ 88166 w 2309824"/>
                  <a:gd name="connsiteY8" fmla="*/ 2996395 h 3111969"/>
                  <a:gd name="connsiteX9" fmla="*/ 1287987 w 2309824"/>
                  <a:gd name="connsiteY9" fmla="*/ 2996395 h 3111969"/>
                  <a:gd name="connsiteX10" fmla="*/ 1339314 w 2309824"/>
                  <a:gd name="connsiteY10" fmla="*/ 3047722 h 3111969"/>
                  <a:gd name="connsiteX11" fmla="*/ 1275067 w 2309824"/>
                  <a:gd name="connsiteY11" fmla="*/ 3111969 h 3111969"/>
                  <a:gd name="connsiteX12" fmla="*/ 0 w 2309824"/>
                  <a:gd name="connsiteY12" fmla="*/ 3111969 h 3111969"/>
                  <a:gd name="connsiteX13" fmla="*/ 0 w 2309824"/>
                  <a:gd name="connsiteY13" fmla="*/ 1468690 h 3111969"/>
                  <a:gd name="connsiteX14" fmla="*/ 43946 w 2309824"/>
                  <a:gd name="connsiteY14" fmla="*/ 1512636 h 3111969"/>
                  <a:gd name="connsiteX15" fmla="*/ 1382669 w 2309824"/>
                  <a:gd name="connsiteY15" fmla="*/ 0 h 3111969"/>
                  <a:gd name="connsiteX16" fmla="*/ 2309824 w 2309824"/>
                  <a:gd name="connsiteY16" fmla="*/ 0 h 3111969"/>
                  <a:gd name="connsiteX17" fmla="*/ 2309824 w 2309824"/>
                  <a:gd name="connsiteY17" fmla="*/ 1076088 h 3111969"/>
                  <a:gd name="connsiteX18" fmla="*/ 2221658 w 2309824"/>
                  <a:gd name="connsiteY18" fmla="*/ 1009362 h 3111969"/>
                  <a:gd name="connsiteX19" fmla="*/ 2221658 w 2309824"/>
                  <a:gd name="connsiteY19" fmla="*/ 115574 h 3111969"/>
                  <a:gd name="connsiteX20" fmla="*/ 1366982 w 2309824"/>
                  <a:gd name="connsiteY20" fmla="*/ 115574 h 3111969"/>
                  <a:gd name="connsiteX21" fmla="*/ 1317038 w 2309824"/>
                  <a:gd name="connsiteY21" fmla="*/ 65630 h 3111969"/>
                  <a:gd name="connsiteX22" fmla="*/ 0 w 2309824"/>
                  <a:gd name="connsiteY22" fmla="*/ 0 h 3111969"/>
                  <a:gd name="connsiteX23" fmla="*/ 1295334 w 2309824"/>
                  <a:gd name="connsiteY23" fmla="*/ 0 h 3111969"/>
                  <a:gd name="connsiteX24" fmla="*/ 1229704 w 2309824"/>
                  <a:gd name="connsiteY24" fmla="*/ 65630 h 3111969"/>
                  <a:gd name="connsiteX25" fmla="*/ 1279648 w 2309824"/>
                  <a:gd name="connsiteY25" fmla="*/ 115574 h 3111969"/>
                  <a:gd name="connsiteX26" fmla="*/ 88166 w 2309824"/>
                  <a:gd name="connsiteY26" fmla="*/ 115574 h 3111969"/>
                  <a:gd name="connsiteX27" fmla="*/ 88166 w 2309824"/>
                  <a:gd name="connsiteY27" fmla="*/ 1381082 h 3111969"/>
                  <a:gd name="connsiteX28" fmla="*/ 43946 w 2309824"/>
                  <a:gd name="connsiteY28" fmla="*/ 1425302 h 3111969"/>
                  <a:gd name="connsiteX29" fmla="*/ 0 w 2309824"/>
                  <a:gd name="connsiteY29" fmla="*/ 1381356 h 311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09824" h="3111969">
                    <a:moveTo>
                      <a:pt x="2221658" y="1883430"/>
                    </a:moveTo>
                    <a:lnTo>
                      <a:pt x="2309824" y="1950158"/>
                    </a:lnTo>
                    <a:lnTo>
                      <a:pt x="2309824" y="3111969"/>
                    </a:lnTo>
                    <a:lnTo>
                      <a:pt x="1362401" y="3111969"/>
                    </a:lnTo>
                    <a:lnTo>
                      <a:pt x="1426648" y="3047722"/>
                    </a:lnTo>
                    <a:lnTo>
                      <a:pt x="1375322" y="2996395"/>
                    </a:lnTo>
                    <a:lnTo>
                      <a:pt x="2221658" y="2996395"/>
                    </a:lnTo>
                    <a:close/>
                    <a:moveTo>
                      <a:pt x="88166" y="1468417"/>
                    </a:moveTo>
                    <a:lnTo>
                      <a:pt x="88166" y="2996395"/>
                    </a:lnTo>
                    <a:lnTo>
                      <a:pt x="1287987" y="2996395"/>
                    </a:lnTo>
                    <a:lnTo>
                      <a:pt x="1339314" y="3047722"/>
                    </a:lnTo>
                    <a:lnTo>
                      <a:pt x="1275067" y="3111969"/>
                    </a:lnTo>
                    <a:lnTo>
                      <a:pt x="0" y="3111969"/>
                    </a:lnTo>
                    <a:lnTo>
                      <a:pt x="0" y="1468690"/>
                    </a:lnTo>
                    <a:lnTo>
                      <a:pt x="43946" y="1512636"/>
                    </a:lnTo>
                    <a:close/>
                    <a:moveTo>
                      <a:pt x="1382669" y="0"/>
                    </a:moveTo>
                    <a:lnTo>
                      <a:pt x="2309824" y="0"/>
                    </a:lnTo>
                    <a:lnTo>
                      <a:pt x="2309824" y="1076088"/>
                    </a:lnTo>
                    <a:lnTo>
                      <a:pt x="2221658" y="1009362"/>
                    </a:lnTo>
                    <a:lnTo>
                      <a:pt x="2221658" y="115574"/>
                    </a:lnTo>
                    <a:lnTo>
                      <a:pt x="1366982" y="115574"/>
                    </a:lnTo>
                    <a:lnTo>
                      <a:pt x="1317038" y="65630"/>
                    </a:lnTo>
                    <a:close/>
                    <a:moveTo>
                      <a:pt x="0" y="0"/>
                    </a:moveTo>
                    <a:lnTo>
                      <a:pt x="1295334" y="0"/>
                    </a:lnTo>
                    <a:lnTo>
                      <a:pt x="1229704" y="65630"/>
                    </a:lnTo>
                    <a:lnTo>
                      <a:pt x="1279648" y="115574"/>
                    </a:lnTo>
                    <a:lnTo>
                      <a:pt x="88166" y="115574"/>
                    </a:lnTo>
                    <a:lnTo>
                      <a:pt x="88166" y="1381082"/>
                    </a:lnTo>
                    <a:lnTo>
                      <a:pt x="43946" y="1425302"/>
                    </a:lnTo>
                    <a:lnTo>
                      <a:pt x="0" y="1381356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ṥľïḓè">
                <a:extLst>
                  <a:ext uri="{FF2B5EF4-FFF2-40B4-BE49-F238E27FC236}">
                    <a16:creationId xmlns:a16="http://schemas.microsoft.com/office/drawing/2014/main" xmlns="" id="{4A734166-1CA3-4FA8-ADAB-65230B76DDD6}"/>
                  </a:ext>
                </a:extLst>
              </p:cNvPr>
              <p:cNvSpPr/>
              <p:nvPr/>
            </p:nvSpPr>
            <p:spPr>
              <a:xfrm>
                <a:off x="3747778" y="2457952"/>
                <a:ext cx="2309824" cy="3111969"/>
              </a:xfrm>
              <a:custGeom>
                <a:avLst/>
                <a:gdLst>
                  <a:gd name="connsiteX0" fmla="*/ 2221658 w 2309824"/>
                  <a:gd name="connsiteY0" fmla="*/ 1883430 h 3111969"/>
                  <a:gd name="connsiteX1" fmla="*/ 2309824 w 2309824"/>
                  <a:gd name="connsiteY1" fmla="*/ 1950158 h 3111969"/>
                  <a:gd name="connsiteX2" fmla="*/ 2309824 w 2309824"/>
                  <a:gd name="connsiteY2" fmla="*/ 3111969 h 3111969"/>
                  <a:gd name="connsiteX3" fmla="*/ 1362401 w 2309824"/>
                  <a:gd name="connsiteY3" fmla="*/ 3111969 h 3111969"/>
                  <a:gd name="connsiteX4" fmla="*/ 1426648 w 2309824"/>
                  <a:gd name="connsiteY4" fmla="*/ 3047722 h 3111969"/>
                  <a:gd name="connsiteX5" fmla="*/ 1375322 w 2309824"/>
                  <a:gd name="connsiteY5" fmla="*/ 2996395 h 3111969"/>
                  <a:gd name="connsiteX6" fmla="*/ 2221658 w 2309824"/>
                  <a:gd name="connsiteY6" fmla="*/ 2996395 h 3111969"/>
                  <a:gd name="connsiteX7" fmla="*/ 88166 w 2309824"/>
                  <a:gd name="connsiteY7" fmla="*/ 1468417 h 3111969"/>
                  <a:gd name="connsiteX8" fmla="*/ 88166 w 2309824"/>
                  <a:gd name="connsiteY8" fmla="*/ 2996395 h 3111969"/>
                  <a:gd name="connsiteX9" fmla="*/ 1287987 w 2309824"/>
                  <a:gd name="connsiteY9" fmla="*/ 2996395 h 3111969"/>
                  <a:gd name="connsiteX10" fmla="*/ 1339314 w 2309824"/>
                  <a:gd name="connsiteY10" fmla="*/ 3047722 h 3111969"/>
                  <a:gd name="connsiteX11" fmla="*/ 1275067 w 2309824"/>
                  <a:gd name="connsiteY11" fmla="*/ 3111969 h 3111969"/>
                  <a:gd name="connsiteX12" fmla="*/ 0 w 2309824"/>
                  <a:gd name="connsiteY12" fmla="*/ 3111969 h 3111969"/>
                  <a:gd name="connsiteX13" fmla="*/ 0 w 2309824"/>
                  <a:gd name="connsiteY13" fmla="*/ 1468690 h 3111969"/>
                  <a:gd name="connsiteX14" fmla="*/ 43946 w 2309824"/>
                  <a:gd name="connsiteY14" fmla="*/ 1512636 h 3111969"/>
                  <a:gd name="connsiteX15" fmla="*/ 1382669 w 2309824"/>
                  <a:gd name="connsiteY15" fmla="*/ 0 h 3111969"/>
                  <a:gd name="connsiteX16" fmla="*/ 2309824 w 2309824"/>
                  <a:gd name="connsiteY16" fmla="*/ 0 h 3111969"/>
                  <a:gd name="connsiteX17" fmla="*/ 2309824 w 2309824"/>
                  <a:gd name="connsiteY17" fmla="*/ 1076088 h 3111969"/>
                  <a:gd name="connsiteX18" fmla="*/ 2221658 w 2309824"/>
                  <a:gd name="connsiteY18" fmla="*/ 1009362 h 3111969"/>
                  <a:gd name="connsiteX19" fmla="*/ 2221658 w 2309824"/>
                  <a:gd name="connsiteY19" fmla="*/ 115574 h 3111969"/>
                  <a:gd name="connsiteX20" fmla="*/ 1366982 w 2309824"/>
                  <a:gd name="connsiteY20" fmla="*/ 115574 h 3111969"/>
                  <a:gd name="connsiteX21" fmla="*/ 1317038 w 2309824"/>
                  <a:gd name="connsiteY21" fmla="*/ 65630 h 3111969"/>
                  <a:gd name="connsiteX22" fmla="*/ 0 w 2309824"/>
                  <a:gd name="connsiteY22" fmla="*/ 0 h 3111969"/>
                  <a:gd name="connsiteX23" fmla="*/ 1295334 w 2309824"/>
                  <a:gd name="connsiteY23" fmla="*/ 0 h 3111969"/>
                  <a:gd name="connsiteX24" fmla="*/ 1229704 w 2309824"/>
                  <a:gd name="connsiteY24" fmla="*/ 65630 h 3111969"/>
                  <a:gd name="connsiteX25" fmla="*/ 1279648 w 2309824"/>
                  <a:gd name="connsiteY25" fmla="*/ 115574 h 3111969"/>
                  <a:gd name="connsiteX26" fmla="*/ 88166 w 2309824"/>
                  <a:gd name="connsiteY26" fmla="*/ 115574 h 3111969"/>
                  <a:gd name="connsiteX27" fmla="*/ 88166 w 2309824"/>
                  <a:gd name="connsiteY27" fmla="*/ 1381082 h 3111969"/>
                  <a:gd name="connsiteX28" fmla="*/ 43946 w 2309824"/>
                  <a:gd name="connsiteY28" fmla="*/ 1425302 h 3111969"/>
                  <a:gd name="connsiteX29" fmla="*/ 0 w 2309824"/>
                  <a:gd name="connsiteY29" fmla="*/ 1381356 h 311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09824" h="3111969">
                    <a:moveTo>
                      <a:pt x="2221658" y="1883430"/>
                    </a:moveTo>
                    <a:lnTo>
                      <a:pt x="2309824" y="1950158"/>
                    </a:lnTo>
                    <a:lnTo>
                      <a:pt x="2309824" y="3111969"/>
                    </a:lnTo>
                    <a:lnTo>
                      <a:pt x="1362401" y="3111969"/>
                    </a:lnTo>
                    <a:lnTo>
                      <a:pt x="1426648" y="3047722"/>
                    </a:lnTo>
                    <a:lnTo>
                      <a:pt x="1375322" y="2996395"/>
                    </a:lnTo>
                    <a:lnTo>
                      <a:pt x="2221658" y="2996395"/>
                    </a:lnTo>
                    <a:close/>
                    <a:moveTo>
                      <a:pt x="88166" y="1468417"/>
                    </a:moveTo>
                    <a:lnTo>
                      <a:pt x="88166" y="2996395"/>
                    </a:lnTo>
                    <a:lnTo>
                      <a:pt x="1287987" y="2996395"/>
                    </a:lnTo>
                    <a:lnTo>
                      <a:pt x="1339314" y="3047722"/>
                    </a:lnTo>
                    <a:lnTo>
                      <a:pt x="1275067" y="3111969"/>
                    </a:lnTo>
                    <a:lnTo>
                      <a:pt x="0" y="3111969"/>
                    </a:lnTo>
                    <a:lnTo>
                      <a:pt x="0" y="1468690"/>
                    </a:lnTo>
                    <a:lnTo>
                      <a:pt x="43946" y="1512636"/>
                    </a:lnTo>
                    <a:close/>
                    <a:moveTo>
                      <a:pt x="1382669" y="0"/>
                    </a:moveTo>
                    <a:lnTo>
                      <a:pt x="2309824" y="0"/>
                    </a:lnTo>
                    <a:lnTo>
                      <a:pt x="2309824" y="1076088"/>
                    </a:lnTo>
                    <a:lnTo>
                      <a:pt x="2221658" y="1009362"/>
                    </a:lnTo>
                    <a:lnTo>
                      <a:pt x="2221658" y="115574"/>
                    </a:lnTo>
                    <a:lnTo>
                      <a:pt x="1366982" y="115574"/>
                    </a:lnTo>
                    <a:lnTo>
                      <a:pt x="1317038" y="65630"/>
                    </a:lnTo>
                    <a:close/>
                    <a:moveTo>
                      <a:pt x="0" y="0"/>
                    </a:moveTo>
                    <a:lnTo>
                      <a:pt x="1295334" y="0"/>
                    </a:lnTo>
                    <a:lnTo>
                      <a:pt x="1229704" y="65630"/>
                    </a:lnTo>
                    <a:lnTo>
                      <a:pt x="1279648" y="115574"/>
                    </a:lnTo>
                    <a:lnTo>
                      <a:pt x="88166" y="115574"/>
                    </a:lnTo>
                    <a:lnTo>
                      <a:pt x="88166" y="1381082"/>
                    </a:lnTo>
                    <a:lnTo>
                      <a:pt x="43946" y="1425302"/>
                    </a:lnTo>
                    <a:lnTo>
                      <a:pt x="0" y="1381356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ïS1iḓè">
              <a:extLst>
                <a:ext uri="{FF2B5EF4-FFF2-40B4-BE49-F238E27FC236}">
                  <a16:creationId xmlns:a16="http://schemas.microsoft.com/office/drawing/2014/main" xmlns="" id="{4A0E47B1-0646-44DF-87D8-D9611917B243}"/>
                </a:ext>
              </a:extLst>
            </p:cNvPr>
            <p:cNvSpPr txBox="1"/>
            <p:nvPr/>
          </p:nvSpPr>
          <p:spPr>
            <a:xfrm>
              <a:off x="5301518" y="3645639"/>
              <a:ext cx="1512168" cy="584775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zh-CN" altLang="en-US" sz="2800"/>
                <a:t>关键词</a:t>
              </a:r>
            </a:p>
          </p:txBody>
        </p:sp>
        <p:grpSp>
          <p:nvGrpSpPr>
            <p:cNvPr id="8" name="îş1iḋè">
              <a:extLst>
                <a:ext uri="{FF2B5EF4-FFF2-40B4-BE49-F238E27FC236}">
                  <a16:creationId xmlns:a16="http://schemas.microsoft.com/office/drawing/2014/main" xmlns="" id="{AC24844D-C6C9-4998-91A4-16102DE60E3B}"/>
                </a:ext>
              </a:extLst>
            </p:cNvPr>
            <p:cNvGrpSpPr/>
            <p:nvPr/>
          </p:nvGrpSpPr>
          <p:grpSpPr>
            <a:xfrm>
              <a:off x="8789096" y="2168941"/>
              <a:ext cx="2578029" cy="973809"/>
              <a:chOff x="251866" y="1988839"/>
              <a:chExt cx="3288629" cy="784007"/>
            </a:xfrm>
          </p:grpSpPr>
          <p:sp>
            <p:nvSpPr>
              <p:cNvPr id="30" name="îšļîḋe">
                <a:extLst>
                  <a:ext uri="{FF2B5EF4-FFF2-40B4-BE49-F238E27FC236}">
                    <a16:creationId xmlns:a16="http://schemas.microsoft.com/office/drawing/2014/main" xmlns="" id="{5CEDDC27-101A-45CA-BF02-9E0904E3D2F0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31" name="íṣľiḑe">
                <a:extLst>
                  <a:ext uri="{FF2B5EF4-FFF2-40B4-BE49-F238E27FC236}">
                    <a16:creationId xmlns:a16="http://schemas.microsoft.com/office/drawing/2014/main" xmlns="" id="{C9F1EE5B-0E4B-4086-B552-3E1B9F1AF62A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íśļïďê">
              <a:extLst>
                <a:ext uri="{FF2B5EF4-FFF2-40B4-BE49-F238E27FC236}">
                  <a16:creationId xmlns:a16="http://schemas.microsoft.com/office/drawing/2014/main" xmlns="" id="{416A4C70-BBE5-476A-ACE0-1BA477DAF061}"/>
                </a:ext>
              </a:extLst>
            </p:cNvPr>
            <p:cNvGrpSpPr/>
            <p:nvPr/>
          </p:nvGrpSpPr>
          <p:grpSpPr>
            <a:xfrm>
              <a:off x="8789096" y="4941165"/>
              <a:ext cx="2578029" cy="973809"/>
              <a:chOff x="128816" y="2217083"/>
              <a:chExt cx="3288629" cy="784007"/>
            </a:xfrm>
          </p:grpSpPr>
          <p:sp>
            <p:nvSpPr>
              <p:cNvPr id="28" name="í$ľïdè">
                <a:extLst>
                  <a:ext uri="{FF2B5EF4-FFF2-40B4-BE49-F238E27FC236}">
                    <a16:creationId xmlns:a16="http://schemas.microsoft.com/office/drawing/2014/main" xmlns="" id="{EF7F71B6-F470-49CC-87FF-CAF1F744F42E}"/>
                  </a:ext>
                </a:extLst>
              </p:cNvPr>
              <p:cNvSpPr txBox="1"/>
              <p:nvPr/>
            </p:nvSpPr>
            <p:spPr>
              <a:xfrm>
                <a:off x="128816" y="2523459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9" name="íṩľîḑe">
                <a:extLst>
                  <a:ext uri="{FF2B5EF4-FFF2-40B4-BE49-F238E27FC236}">
                    <a16:creationId xmlns:a16="http://schemas.microsoft.com/office/drawing/2014/main" xmlns="" id="{5601837C-5A32-4588-89BF-A2E8D72F5022}"/>
                  </a:ext>
                </a:extLst>
              </p:cNvPr>
              <p:cNvSpPr/>
              <p:nvPr/>
            </p:nvSpPr>
            <p:spPr>
              <a:xfrm>
                <a:off x="128816" y="2217083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íšļîdè">
              <a:extLst>
                <a:ext uri="{FF2B5EF4-FFF2-40B4-BE49-F238E27FC236}">
                  <a16:creationId xmlns:a16="http://schemas.microsoft.com/office/drawing/2014/main" xmlns="" id="{54C4510B-0654-4FE5-A4B7-C50873C359D9}"/>
                </a:ext>
              </a:extLst>
            </p:cNvPr>
            <p:cNvGrpSpPr/>
            <p:nvPr/>
          </p:nvGrpSpPr>
          <p:grpSpPr>
            <a:xfrm>
              <a:off x="824875" y="2168941"/>
              <a:ext cx="2578029" cy="973809"/>
              <a:chOff x="251866" y="1988839"/>
              <a:chExt cx="3288629" cy="784007"/>
            </a:xfrm>
          </p:grpSpPr>
          <p:sp>
            <p:nvSpPr>
              <p:cNvPr id="26" name="î$ḻíḑé">
                <a:extLst>
                  <a:ext uri="{FF2B5EF4-FFF2-40B4-BE49-F238E27FC236}">
                    <a16:creationId xmlns:a16="http://schemas.microsoft.com/office/drawing/2014/main" xmlns="" id="{016B6F2D-195F-420F-B063-BA8F087D34DB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7" name="îš1iḋé">
                <a:extLst>
                  <a:ext uri="{FF2B5EF4-FFF2-40B4-BE49-F238E27FC236}">
                    <a16:creationId xmlns:a16="http://schemas.microsoft.com/office/drawing/2014/main" xmlns="" id="{547DB50C-CDD8-482C-B8F6-40DBA441F52C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1" name="îS1ïḓe">
              <a:extLst>
                <a:ext uri="{FF2B5EF4-FFF2-40B4-BE49-F238E27FC236}">
                  <a16:creationId xmlns:a16="http://schemas.microsoft.com/office/drawing/2014/main" xmlns="" id="{65E0F626-38CC-496F-B46B-F9A6CCD3001A}"/>
                </a:ext>
              </a:extLst>
            </p:cNvPr>
            <p:cNvGrpSpPr/>
            <p:nvPr/>
          </p:nvGrpSpPr>
          <p:grpSpPr>
            <a:xfrm>
              <a:off x="824875" y="4967968"/>
              <a:ext cx="2509117" cy="973809"/>
              <a:chOff x="251866" y="1988839"/>
              <a:chExt cx="3288629" cy="784007"/>
            </a:xfrm>
          </p:grpSpPr>
          <p:sp>
            <p:nvSpPr>
              <p:cNvPr id="24" name="iṡ1ïḍê">
                <a:extLst>
                  <a:ext uri="{FF2B5EF4-FFF2-40B4-BE49-F238E27FC236}">
                    <a16:creationId xmlns:a16="http://schemas.microsoft.com/office/drawing/2014/main" xmlns="" id="{A378D834-9731-49CB-ABC9-3C40E946AB5F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5" name="isḻíḍé">
                <a:extLst>
                  <a:ext uri="{FF2B5EF4-FFF2-40B4-BE49-F238E27FC236}">
                    <a16:creationId xmlns:a16="http://schemas.microsoft.com/office/drawing/2014/main" xmlns="" id="{EFDB368B-5E5F-4BED-8F18-22F093FC9597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2" name="íṡḻîďê">
              <a:extLst>
                <a:ext uri="{FF2B5EF4-FFF2-40B4-BE49-F238E27FC236}">
                  <a16:creationId xmlns:a16="http://schemas.microsoft.com/office/drawing/2014/main" xmlns="" id="{F49D5A1E-7B24-4B40-8089-6D5B69E8EA54}"/>
                </a:ext>
              </a:extLst>
            </p:cNvPr>
            <p:cNvGrpSpPr/>
            <p:nvPr/>
          </p:nvGrpSpPr>
          <p:grpSpPr>
            <a:xfrm>
              <a:off x="3379829" y="2240268"/>
              <a:ext cx="576616" cy="576616"/>
              <a:chOff x="5675954" y="2249137"/>
              <a:chExt cx="648072" cy="648072"/>
            </a:xfrm>
          </p:grpSpPr>
          <p:sp>
            <p:nvSpPr>
              <p:cNvPr id="22" name="ïşḻîḓè">
                <a:extLst>
                  <a:ext uri="{FF2B5EF4-FFF2-40B4-BE49-F238E27FC236}">
                    <a16:creationId xmlns:a16="http://schemas.microsoft.com/office/drawing/2014/main" xmlns="" id="{7B65A9E4-2FAE-4889-9B4E-10470D0572AB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ïSlíde">
                <a:extLst>
                  <a:ext uri="{FF2B5EF4-FFF2-40B4-BE49-F238E27FC236}">
                    <a16:creationId xmlns:a16="http://schemas.microsoft.com/office/drawing/2014/main" xmlns="" id="{D2BA062D-4D45-4703-9F19-C153004D1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îsḷîḓé">
              <a:extLst>
                <a:ext uri="{FF2B5EF4-FFF2-40B4-BE49-F238E27FC236}">
                  <a16:creationId xmlns:a16="http://schemas.microsoft.com/office/drawing/2014/main" xmlns="" id="{C9CEB057-A6C6-4885-B111-03D9EDB686F4}"/>
                </a:ext>
              </a:extLst>
            </p:cNvPr>
            <p:cNvGrpSpPr/>
            <p:nvPr/>
          </p:nvGrpSpPr>
          <p:grpSpPr>
            <a:xfrm>
              <a:off x="8160480" y="5118662"/>
              <a:ext cx="576616" cy="576616"/>
              <a:chOff x="4792557" y="2249137"/>
              <a:chExt cx="648072" cy="648072"/>
            </a:xfrm>
          </p:grpSpPr>
          <p:sp>
            <p:nvSpPr>
              <p:cNvPr id="20" name="íS1ïḋé">
                <a:extLst>
                  <a:ext uri="{FF2B5EF4-FFF2-40B4-BE49-F238E27FC236}">
                    <a16:creationId xmlns:a16="http://schemas.microsoft.com/office/drawing/2014/main" xmlns="" id="{101E617A-00C1-4D3F-A65C-0237F033BABB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ś1ïḓé">
                <a:extLst>
                  <a:ext uri="{FF2B5EF4-FFF2-40B4-BE49-F238E27FC236}">
                    <a16:creationId xmlns:a16="http://schemas.microsoft.com/office/drawing/2014/main" xmlns="" id="{9D017789-DB31-4B15-891C-6EF176D62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íṥḷîḑê">
              <a:extLst>
                <a:ext uri="{FF2B5EF4-FFF2-40B4-BE49-F238E27FC236}">
                  <a16:creationId xmlns:a16="http://schemas.microsoft.com/office/drawing/2014/main" xmlns="" id="{F9608152-4584-4FE0-91F6-FDB121D84B66}"/>
                </a:ext>
              </a:extLst>
            </p:cNvPr>
            <p:cNvGrpSpPr/>
            <p:nvPr/>
          </p:nvGrpSpPr>
          <p:grpSpPr>
            <a:xfrm>
              <a:off x="8160480" y="2322609"/>
              <a:ext cx="576616" cy="576616"/>
              <a:chOff x="3909160" y="2249137"/>
              <a:chExt cx="648072" cy="648072"/>
            </a:xfrm>
          </p:grpSpPr>
          <p:sp>
            <p:nvSpPr>
              <p:cNvPr id="18" name="íṥḻîḍè">
                <a:extLst>
                  <a:ext uri="{FF2B5EF4-FFF2-40B4-BE49-F238E27FC236}">
                    <a16:creationId xmlns:a16="http://schemas.microsoft.com/office/drawing/2014/main" xmlns="" id="{1985971A-2BC0-4B45-BBD0-16691905EFF2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$ḷíḍé">
                <a:extLst>
                  <a:ext uri="{FF2B5EF4-FFF2-40B4-BE49-F238E27FC236}">
                    <a16:creationId xmlns:a16="http://schemas.microsoft.com/office/drawing/2014/main" xmlns="" id="{3F1D3E30-68A2-44D6-9681-494EE1F92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íśḷîḓé">
              <a:extLst>
                <a:ext uri="{FF2B5EF4-FFF2-40B4-BE49-F238E27FC236}">
                  <a16:creationId xmlns:a16="http://schemas.microsoft.com/office/drawing/2014/main" xmlns="" id="{05E5A51D-2F13-4FB5-B09D-0C996673FF49}"/>
                </a:ext>
              </a:extLst>
            </p:cNvPr>
            <p:cNvGrpSpPr/>
            <p:nvPr/>
          </p:nvGrpSpPr>
          <p:grpSpPr>
            <a:xfrm>
              <a:off x="3379829" y="5130031"/>
              <a:ext cx="576616" cy="576616"/>
              <a:chOff x="6559351" y="2249137"/>
              <a:chExt cx="648072" cy="648072"/>
            </a:xfrm>
          </p:grpSpPr>
          <p:sp>
            <p:nvSpPr>
              <p:cNvPr id="16" name="îS1ïḋe">
                <a:extLst>
                  <a:ext uri="{FF2B5EF4-FFF2-40B4-BE49-F238E27FC236}">
                    <a16:creationId xmlns:a16="http://schemas.microsoft.com/office/drawing/2014/main" xmlns="" id="{85A60B3E-6D08-4C37-999E-68805906DFEE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ṧľiḑè">
                <a:extLst>
                  <a:ext uri="{FF2B5EF4-FFF2-40B4-BE49-F238E27FC236}">
                    <a16:creationId xmlns:a16="http://schemas.microsoft.com/office/drawing/2014/main" xmlns="" id="{1ACF3113-1488-4ABB-90B0-919870C3B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408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AE9D05-DF27-4460-837F-35D2B0EC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2f66cc7-b558-494d-a7f5-cf9232dd83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A8E7864-20C2-45DC-A93A-4B2739F4F55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531604" y="1828949"/>
            <a:ext cx="7713578" cy="3431736"/>
            <a:chOff x="2531604" y="1828949"/>
            <a:chExt cx="7713578" cy="3431736"/>
          </a:xfrm>
        </p:grpSpPr>
        <p:grpSp>
          <p:nvGrpSpPr>
            <p:cNvPr id="6" name="íş1ïḋé">
              <a:extLst>
                <a:ext uri="{FF2B5EF4-FFF2-40B4-BE49-F238E27FC236}">
                  <a16:creationId xmlns:a16="http://schemas.microsoft.com/office/drawing/2014/main" xmlns="" id="{321C1665-47F0-4A04-B84E-50C815E950F4}"/>
                </a:ext>
              </a:extLst>
            </p:cNvPr>
            <p:cNvGrpSpPr/>
            <p:nvPr/>
          </p:nvGrpSpPr>
          <p:grpSpPr>
            <a:xfrm>
              <a:off x="2531604" y="1828949"/>
              <a:ext cx="2844316" cy="3431736"/>
              <a:chOff x="3068536" y="2171703"/>
              <a:chExt cx="2262611" cy="2923971"/>
            </a:xfrm>
          </p:grpSpPr>
          <p:sp>
            <p:nvSpPr>
              <p:cNvPr id="23" name="îṥ1iḍè">
                <a:extLst>
                  <a:ext uri="{FF2B5EF4-FFF2-40B4-BE49-F238E27FC236}">
                    <a16:creationId xmlns:a16="http://schemas.microsoft.com/office/drawing/2014/main" xmlns="" id="{6B587191-FE53-4FF4-ADCF-B64407A6647B}"/>
                  </a:ext>
                </a:extLst>
              </p:cNvPr>
              <p:cNvSpPr/>
              <p:nvPr/>
            </p:nvSpPr>
            <p:spPr>
              <a:xfrm>
                <a:off x="3068536" y="2171703"/>
                <a:ext cx="1138547" cy="2923971"/>
              </a:xfrm>
              <a:prstGeom prst="cube">
                <a:avLst>
                  <a:gd name="adj" fmla="val 88345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ṩḻîḋè">
                <a:extLst>
                  <a:ext uri="{FF2B5EF4-FFF2-40B4-BE49-F238E27FC236}">
                    <a16:creationId xmlns:a16="http://schemas.microsoft.com/office/drawing/2014/main" xmlns="" id="{9AF9C29A-9A10-4CEC-B25B-166E7CFE9D71}"/>
                  </a:ext>
                </a:extLst>
              </p:cNvPr>
              <p:cNvSpPr/>
              <p:nvPr/>
            </p:nvSpPr>
            <p:spPr>
              <a:xfrm>
                <a:off x="3608578" y="2428876"/>
                <a:ext cx="1038407" cy="2666797"/>
              </a:xfrm>
              <a:prstGeom prst="cube">
                <a:avLst>
                  <a:gd name="adj" fmla="val 8834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Sḻiďê">
                <a:extLst>
                  <a:ext uri="{FF2B5EF4-FFF2-40B4-BE49-F238E27FC236}">
                    <a16:creationId xmlns:a16="http://schemas.microsoft.com/office/drawing/2014/main" xmlns="" id="{E621D15D-6CAD-4F46-AB2F-273858025FC9}"/>
                  </a:ext>
                </a:extLst>
              </p:cNvPr>
              <p:cNvSpPr/>
              <p:nvPr/>
            </p:nvSpPr>
            <p:spPr>
              <a:xfrm>
                <a:off x="4115153" y="2694545"/>
                <a:ext cx="934959" cy="2401128"/>
              </a:xfrm>
              <a:prstGeom prst="cube">
                <a:avLst>
                  <a:gd name="adj" fmla="val 8573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ṥlíḓe">
                <a:extLst>
                  <a:ext uri="{FF2B5EF4-FFF2-40B4-BE49-F238E27FC236}">
                    <a16:creationId xmlns:a16="http://schemas.microsoft.com/office/drawing/2014/main" xmlns="" id="{5E030119-3A3C-4167-B7E8-893B03EC65B9}"/>
                  </a:ext>
                </a:extLst>
              </p:cNvPr>
              <p:cNvSpPr/>
              <p:nvPr/>
            </p:nvSpPr>
            <p:spPr>
              <a:xfrm>
                <a:off x="4556378" y="3105940"/>
                <a:ext cx="774769" cy="1989733"/>
              </a:xfrm>
              <a:prstGeom prst="cube">
                <a:avLst>
                  <a:gd name="adj" fmla="val 85731"/>
                </a:avLst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îşļïḋe">
              <a:extLst>
                <a:ext uri="{FF2B5EF4-FFF2-40B4-BE49-F238E27FC236}">
                  <a16:creationId xmlns:a16="http://schemas.microsoft.com/office/drawing/2014/main" xmlns="" id="{37770B7B-CC1E-46C0-A702-62070AFB45F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2414427"/>
              <a:ext cx="147396" cy="1473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śľiḋè">
              <a:extLst>
                <a:ext uri="{FF2B5EF4-FFF2-40B4-BE49-F238E27FC236}">
                  <a16:creationId xmlns:a16="http://schemas.microsoft.com/office/drawing/2014/main" xmlns="" id="{BD3A377C-6C0C-4DFC-BD2D-8256CE90048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3105259"/>
              <a:ext cx="147396" cy="14739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ṣľiďè">
              <a:extLst>
                <a:ext uri="{FF2B5EF4-FFF2-40B4-BE49-F238E27FC236}">
                  <a16:creationId xmlns:a16="http://schemas.microsoft.com/office/drawing/2014/main" xmlns="" id="{9559EF28-C8C8-4A23-90B1-EE0BF1EEA4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3796091"/>
              <a:ext cx="147396" cy="147399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šḷidè">
              <a:extLst>
                <a:ext uri="{FF2B5EF4-FFF2-40B4-BE49-F238E27FC236}">
                  <a16:creationId xmlns:a16="http://schemas.microsoft.com/office/drawing/2014/main" xmlns="" id="{616A50E8-5F70-4286-A9D8-86F94708BE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4486923"/>
              <a:ext cx="147396" cy="147399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îṣľïḍe">
              <a:extLst>
                <a:ext uri="{FF2B5EF4-FFF2-40B4-BE49-F238E27FC236}">
                  <a16:creationId xmlns:a16="http://schemas.microsoft.com/office/drawing/2014/main" xmlns="" id="{BE84268A-48A6-49F1-A193-FCA91E97BFB4}"/>
                </a:ext>
              </a:extLst>
            </p:cNvPr>
            <p:cNvGrpSpPr/>
            <p:nvPr/>
          </p:nvGrpSpPr>
          <p:grpSpPr>
            <a:xfrm>
              <a:off x="6924092" y="2313916"/>
              <a:ext cx="3321090" cy="663212"/>
              <a:chOff x="6924092" y="2313916"/>
              <a:chExt cx="3321090" cy="663212"/>
            </a:xfrm>
          </p:grpSpPr>
          <p:sp>
            <p:nvSpPr>
              <p:cNvPr id="21" name="i$1ïḋê">
                <a:extLst>
                  <a:ext uri="{FF2B5EF4-FFF2-40B4-BE49-F238E27FC236}">
                    <a16:creationId xmlns:a16="http://schemas.microsoft.com/office/drawing/2014/main" xmlns="" id="{0203D356-C987-40B8-9287-67D4A2F046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313916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2" name="íṡḷiḑè">
                <a:extLst>
                  <a:ext uri="{FF2B5EF4-FFF2-40B4-BE49-F238E27FC236}">
                    <a16:creationId xmlns:a16="http://schemas.microsoft.com/office/drawing/2014/main" xmlns="" id="{987EB231-91AD-476E-927E-A84E86F4358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623874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2" name="iṥḷïḓê">
              <a:extLst>
                <a:ext uri="{FF2B5EF4-FFF2-40B4-BE49-F238E27FC236}">
                  <a16:creationId xmlns:a16="http://schemas.microsoft.com/office/drawing/2014/main" xmlns="" id="{8B99242F-81C2-4C7A-8867-AE7C8F4B9FFC}"/>
                </a:ext>
              </a:extLst>
            </p:cNvPr>
            <p:cNvGrpSpPr/>
            <p:nvPr/>
          </p:nvGrpSpPr>
          <p:grpSpPr>
            <a:xfrm>
              <a:off x="6924092" y="2996952"/>
              <a:ext cx="3321090" cy="663212"/>
              <a:chOff x="6924092" y="2996952"/>
              <a:chExt cx="3321090" cy="663212"/>
            </a:xfrm>
          </p:grpSpPr>
          <p:sp>
            <p:nvSpPr>
              <p:cNvPr id="19" name="ïṣlïďê">
                <a:extLst>
                  <a:ext uri="{FF2B5EF4-FFF2-40B4-BE49-F238E27FC236}">
                    <a16:creationId xmlns:a16="http://schemas.microsoft.com/office/drawing/2014/main" xmlns="" id="{65D4B0D2-026C-45F1-83F2-9E3F4B43FD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996952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0" name="ïṩḷíḓè">
                <a:extLst>
                  <a:ext uri="{FF2B5EF4-FFF2-40B4-BE49-F238E27FC236}">
                    <a16:creationId xmlns:a16="http://schemas.microsoft.com/office/drawing/2014/main" xmlns="" id="{4EA2F157-D70A-41CC-8A24-2B7ABC8C81D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306910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3" name="îṣḷiḓê">
              <a:extLst>
                <a:ext uri="{FF2B5EF4-FFF2-40B4-BE49-F238E27FC236}">
                  <a16:creationId xmlns:a16="http://schemas.microsoft.com/office/drawing/2014/main" xmlns="" id="{41EB96BD-7221-4045-ACDF-EA3CFBEFA337}"/>
                </a:ext>
              </a:extLst>
            </p:cNvPr>
            <p:cNvGrpSpPr/>
            <p:nvPr/>
          </p:nvGrpSpPr>
          <p:grpSpPr>
            <a:xfrm>
              <a:off x="6924092" y="3681028"/>
              <a:ext cx="3321090" cy="663212"/>
              <a:chOff x="6924092" y="3681028"/>
              <a:chExt cx="3321090" cy="663212"/>
            </a:xfrm>
          </p:grpSpPr>
          <p:sp>
            <p:nvSpPr>
              <p:cNvPr id="17" name="îsļïḑê">
                <a:extLst>
                  <a:ext uri="{FF2B5EF4-FFF2-40B4-BE49-F238E27FC236}">
                    <a16:creationId xmlns:a16="http://schemas.microsoft.com/office/drawing/2014/main" xmlns="" id="{FF69597A-87F5-446E-82EC-D8859638F0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681028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8" name="íṣḷiďe">
                <a:extLst>
                  <a:ext uri="{FF2B5EF4-FFF2-40B4-BE49-F238E27FC236}">
                    <a16:creationId xmlns:a16="http://schemas.microsoft.com/office/drawing/2014/main" xmlns="" id="{0D526578-3F4E-4C81-8F58-2D1FED1B06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990986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4" name="ï$ļïḑé">
              <a:extLst>
                <a:ext uri="{FF2B5EF4-FFF2-40B4-BE49-F238E27FC236}">
                  <a16:creationId xmlns:a16="http://schemas.microsoft.com/office/drawing/2014/main" xmlns="" id="{A23E3C19-E853-4C5F-A05C-3B39E43FA4F3}"/>
                </a:ext>
              </a:extLst>
            </p:cNvPr>
            <p:cNvGrpSpPr/>
            <p:nvPr/>
          </p:nvGrpSpPr>
          <p:grpSpPr>
            <a:xfrm>
              <a:off x="6924092" y="4401108"/>
              <a:ext cx="3321090" cy="576064"/>
              <a:chOff x="6924092" y="4401108"/>
              <a:chExt cx="3321090" cy="576064"/>
            </a:xfrm>
          </p:grpSpPr>
          <p:sp>
            <p:nvSpPr>
              <p:cNvPr id="15" name="iš1îḓê">
                <a:extLst>
                  <a:ext uri="{FF2B5EF4-FFF2-40B4-BE49-F238E27FC236}">
                    <a16:creationId xmlns:a16="http://schemas.microsoft.com/office/drawing/2014/main" xmlns="" id="{E30070D5-2AB4-4B39-9AD9-6C26A4E9DB1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4401108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6" name="ï$1ïḋè">
                <a:extLst>
                  <a:ext uri="{FF2B5EF4-FFF2-40B4-BE49-F238E27FC236}">
                    <a16:creationId xmlns:a16="http://schemas.microsoft.com/office/drawing/2014/main" xmlns="" id="{E5697B2D-B8FB-4D26-B21C-199F2F51590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4623918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099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2FAD81-C434-4750-9ABD-D26D4360C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dd64cc5d-ec45-4fc4-ac94-f11d01d938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ECE3B707-6A00-4403-9E27-0993C1358ED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743309" y="1293796"/>
            <a:ext cx="7730920" cy="4710434"/>
            <a:chOff x="2743309" y="1293796"/>
            <a:chExt cx="7730920" cy="4710434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97BFE18D-E68B-4EE0-B2BF-8349392578D3}"/>
                </a:ext>
              </a:extLst>
            </p:cNvPr>
            <p:cNvCxnSpPr>
              <a:cxnSpLocks/>
              <a:endCxn id="29" idx="9"/>
            </p:cNvCxnSpPr>
            <p:nvPr/>
          </p:nvCxnSpPr>
          <p:spPr>
            <a:xfrm flipV="1">
              <a:off x="3611274" y="1587287"/>
              <a:ext cx="3380809" cy="3202602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ïṩlíḑè">
              <a:extLst>
                <a:ext uri="{FF2B5EF4-FFF2-40B4-BE49-F238E27FC236}">
                  <a16:creationId xmlns:a16="http://schemas.microsoft.com/office/drawing/2014/main" xmlns="" id="{4D38D563-0A98-48F0-B684-0EC7A37E7870}"/>
                </a:ext>
              </a:extLst>
            </p:cNvPr>
            <p:cNvGrpSpPr/>
            <p:nvPr/>
          </p:nvGrpSpPr>
          <p:grpSpPr>
            <a:xfrm>
              <a:off x="5425200" y="2394015"/>
              <a:ext cx="648072" cy="648072"/>
              <a:chOff x="5675954" y="2249137"/>
              <a:chExt cx="648072" cy="648072"/>
            </a:xfrm>
          </p:grpSpPr>
          <p:sp>
            <p:nvSpPr>
              <p:cNvPr id="34" name="ï$ľîḍè">
                <a:extLst>
                  <a:ext uri="{FF2B5EF4-FFF2-40B4-BE49-F238E27FC236}">
                    <a16:creationId xmlns:a16="http://schemas.microsoft.com/office/drawing/2014/main" xmlns="" id="{DF02BA5C-44A6-42D8-BDFB-BBB22B422FE2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ṣliďê">
                <a:extLst>
                  <a:ext uri="{FF2B5EF4-FFF2-40B4-BE49-F238E27FC236}">
                    <a16:creationId xmlns:a16="http://schemas.microsoft.com/office/drawing/2014/main" xmlns="" id="{227C1468-C510-41C7-87F1-6BDDFED9E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îṣlidé">
              <a:extLst>
                <a:ext uri="{FF2B5EF4-FFF2-40B4-BE49-F238E27FC236}">
                  <a16:creationId xmlns:a16="http://schemas.microsoft.com/office/drawing/2014/main" xmlns="" id="{C78CE434-D5D1-4B76-93ED-CDF60EB2D940}"/>
                </a:ext>
              </a:extLst>
            </p:cNvPr>
            <p:cNvGrpSpPr/>
            <p:nvPr/>
          </p:nvGrpSpPr>
          <p:grpSpPr>
            <a:xfrm>
              <a:off x="4368428" y="3474136"/>
              <a:ext cx="648072" cy="648072"/>
              <a:chOff x="4792557" y="2249137"/>
              <a:chExt cx="648072" cy="648072"/>
            </a:xfrm>
          </p:grpSpPr>
          <p:sp>
            <p:nvSpPr>
              <p:cNvPr id="32" name="íŝľîḍê">
                <a:extLst>
                  <a:ext uri="{FF2B5EF4-FFF2-40B4-BE49-F238E27FC236}">
                    <a16:creationId xmlns:a16="http://schemas.microsoft.com/office/drawing/2014/main" xmlns="" id="{2FBCE16E-65CA-44C2-AEA0-72A0C65C34C6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ṧ1iḋé">
                <a:extLst>
                  <a:ext uri="{FF2B5EF4-FFF2-40B4-BE49-F238E27FC236}">
                    <a16:creationId xmlns:a16="http://schemas.microsoft.com/office/drawing/2014/main" xmlns="" id="{98442938-9BA1-4E35-93F9-7C5BAB370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šļiďé">
              <a:extLst>
                <a:ext uri="{FF2B5EF4-FFF2-40B4-BE49-F238E27FC236}">
                  <a16:creationId xmlns:a16="http://schemas.microsoft.com/office/drawing/2014/main" xmlns="" id="{3F06E3CD-DF13-4639-9C41-B4047D307302}"/>
                </a:ext>
              </a:extLst>
            </p:cNvPr>
            <p:cNvGrpSpPr/>
            <p:nvPr/>
          </p:nvGrpSpPr>
          <p:grpSpPr>
            <a:xfrm>
              <a:off x="3227722" y="4554257"/>
              <a:ext cx="648072" cy="648072"/>
              <a:chOff x="3909160" y="2249137"/>
              <a:chExt cx="648072" cy="648072"/>
            </a:xfrm>
          </p:grpSpPr>
          <p:sp>
            <p:nvSpPr>
              <p:cNvPr id="30" name="îşľiḍè">
                <a:extLst>
                  <a:ext uri="{FF2B5EF4-FFF2-40B4-BE49-F238E27FC236}">
                    <a16:creationId xmlns:a16="http://schemas.microsoft.com/office/drawing/2014/main" xmlns="" id="{C53F7086-CE81-46CF-BADE-B2084634F1C8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šļíḓé">
                <a:extLst>
                  <a:ext uri="{FF2B5EF4-FFF2-40B4-BE49-F238E27FC236}">
                    <a16:creationId xmlns:a16="http://schemas.microsoft.com/office/drawing/2014/main" xmlns="" id="{997684AA-62C6-420B-8750-D424659E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íślíḓe">
              <a:extLst>
                <a:ext uri="{FF2B5EF4-FFF2-40B4-BE49-F238E27FC236}">
                  <a16:creationId xmlns:a16="http://schemas.microsoft.com/office/drawing/2014/main" xmlns="" id="{835DD8FB-E8E5-4F55-890C-56028D3512B8}"/>
                </a:ext>
              </a:extLst>
            </p:cNvPr>
            <p:cNvGrpSpPr/>
            <p:nvPr/>
          </p:nvGrpSpPr>
          <p:grpSpPr>
            <a:xfrm>
              <a:off x="6593633" y="1293796"/>
              <a:ext cx="648072" cy="648072"/>
              <a:chOff x="6559351" y="2249137"/>
              <a:chExt cx="648072" cy="648072"/>
            </a:xfrm>
          </p:grpSpPr>
          <p:sp>
            <p:nvSpPr>
              <p:cNvPr id="28" name="îşḷíḍe">
                <a:extLst>
                  <a:ext uri="{FF2B5EF4-FFF2-40B4-BE49-F238E27FC236}">
                    <a16:creationId xmlns:a16="http://schemas.microsoft.com/office/drawing/2014/main" xmlns="" id="{E6F6AD01-958B-45C1-86BD-6AD7648ADF57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śļïḍê">
                <a:extLst>
                  <a:ext uri="{FF2B5EF4-FFF2-40B4-BE49-F238E27FC236}">
                    <a16:creationId xmlns:a16="http://schemas.microsoft.com/office/drawing/2014/main" xmlns="" id="{9184C03C-4CCB-45FA-A316-D837544DE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7B1BB64A-31DE-4F72-9E73-D510B554FC1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3716324" y="1700502"/>
              <a:ext cx="335959" cy="261814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33953506-6592-470F-AE82-3CACCE36D562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>
              <a:off x="2743309" y="2089945"/>
              <a:ext cx="3632042" cy="437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ṧḻïḍê">
              <a:extLst>
                <a:ext uri="{FF2B5EF4-FFF2-40B4-BE49-F238E27FC236}">
                  <a16:creationId xmlns:a16="http://schemas.microsoft.com/office/drawing/2014/main" xmlns="" id="{F7FD5AEB-C386-4E19-ACF3-43F343E2954E}"/>
                </a:ext>
              </a:extLst>
            </p:cNvPr>
            <p:cNvSpPr/>
            <p:nvPr/>
          </p:nvSpPr>
          <p:spPr>
            <a:xfrm>
              <a:off x="6375351" y="2094713"/>
              <a:ext cx="78028" cy="780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ḻïdè">
              <a:extLst>
                <a:ext uri="{FF2B5EF4-FFF2-40B4-BE49-F238E27FC236}">
                  <a16:creationId xmlns:a16="http://schemas.microsoft.com/office/drawing/2014/main" xmlns="" id="{D0BEFF04-9BCE-473F-801E-F7B9BFBB23B3}"/>
                </a:ext>
              </a:extLst>
            </p:cNvPr>
            <p:cNvSpPr/>
            <p:nvPr/>
          </p:nvSpPr>
          <p:spPr>
            <a:xfrm>
              <a:off x="4013269" y="4318649"/>
              <a:ext cx="78028" cy="780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ïḓe">
              <a:extLst>
                <a:ext uri="{FF2B5EF4-FFF2-40B4-BE49-F238E27FC236}">
                  <a16:creationId xmlns:a16="http://schemas.microsoft.com/office/drawing/2014/main" xmlns="" id="{31AB7173-192E-4FE5-8B79-852773EB1245}"/>
                </a:ext>
              </a:extLst>
            </p:cNvPr>
            <p:cNvSpPr/>
            <p:nvPr/>
          </p:nvSpPr>
          <p:spPr>
            <a:xfrm>
              <a:off x="3288308" y="1941868"/>
              <a:ext cx="1080120" cy="341678"/>
            </a:xfrm>
            <a:prstGeom prst="roundRect">
              <a:avLst>
                <a:gd name="adj" fmla="val 1369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/>
                <a:t>关键词</a:t>
              </a:r>
            </a:p>
          </p:txBody>
        </p:sp>
        <p:grpSp>
          <p:nvGrpSpPr>
            <p:cNvPr id="16" name="işľïde">
              <a:extLst>
                <a:ext uri="{FF2B5EF4-FFF2-40B4-BE49-F238E27FC236}">
                  <a16:creationId xmlns:a16="http://schemas.microsoft.com/office/drawing/2014/main" xmlns="" id="{6105E462-0702-4FBB-905D-F4FE297A1987}"/>
                </a:ext>
              </a:extLst>
            </p:cNvPr>
            <p:cNvGrpSpPr/>
            <p:nvPr/>
          </p:nvGrpSpPr>
          <p:grpSpPr>
            <a:xfrm>
              <a:off x="7896200" y="1487188"/>
              <a:ext cx="2578029" cy="1046002"/>
              <a:chOff x="8662573" y="1518902"/>
              <a:chExt cx="2578029" cy="1046002"/>
            </a:xfrm>
          </p:grpSpPr>
          <p:sp>
            <p:nvSpPr>
              <p:cNvPr id="26" name="íS1ïḋè">
                <a:extLst>
                  <a:ext uri="{FF2B5EF4-FFF2-40B4-BE49-F238E27FC236}">
                    <a16:creationId xmlns:a16="http://schemas.microsoft.com/office/drawing/2014/main" xmlns="" id="{27AF66A4-EE97-48D4-BB5D-FDD4968A8982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7" name="iṧľïďê">
                <a:extLst>
                  <a:ext uri="{FF2B5EF4-FFF2-40B4-BE49-F238E27FC236}">
                    <a16:creationId xmlns:a16="http://schemas.microsoft.com/office/drawing/2014/main" xmlns="" id="{F2159618-E897-4377-93BD-E5E7352A3970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ïṣļíḍê">
              <a:extLst>
                <a:ext uri="{FF2B5EF4-FFF2-40B4-BE49-F238E27FC236}">
                  <a16:creationId xmlns:a16="http://schemas.microsoft.com/office/drawing/2014/main" xmlns="" id="{B49ECA05-E059-4AFB-8C5B-DF7966FBAB68}"/>
                </a:ext>
              </a:extLst>
            </p:cNvPr>
            <p:cNvGrpSpPr/>
            <p:nvPr/>
          </p:nvGrpSpPr>
          <p:grpSpPr>
            <a:xfrm>
              <a:off x="5644939" y="3801214"/>
              <a:ext cx="2578029" cy="1046002"/>
              <a:chOff x="8662573" y="1518902"/>
              <a:chExt cx="2578029" cy="1046002"/>
            </a:xfrm>
          </p:grpSpPr>
          <p:sp>
            <p:nvSpPr>
              <p:cNvPr id="24" name="ïŝļîḓé">
                <a:extLst>
                  <a:ext uri="{FF2B5EF4-FFF2-40B4-BE49-F238E27FC236}">
                    <a16:creationId xmlns:a16="http://schemas.microsoft.com/office/drawing/2014/main" xmlns="" id="{04585B75-1A30-4A14-9666-CE725BA70A81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5" name="íśľîḓê">
                <a:extLst>
                  <a:ext uri="{FF2B5EF4-FFF2-40B4-BE49-F238E27FC236}">
                    <a16:creationId xmlns:a16="http://schemas.microsoft.com/office/drawing/2014/main" xmlns="" id="{AB851B09-3AD8-46D1-834E-67F36EE61928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iṣḷiďê">
              <a:extLst>
                <a:ext uri="{FF2B5EF4-FFF2-40B4-BE49-F238E27FC236}">
                  <a16:creationId xmlns:a16="http://schemas.microsoft.com/office/drawing/2014/main" xmlns="" id="{509E4FD6-495C-4283-8FBC-32F3BF123C84}"/>
                </a:ext>
              </a:extLst>
            </p:cNvPr>
            <p:cNvGrpSpPr/>
            <p:nvPr/>
          </p:nvGrpSpPr>
          <p:grpSpPr>
            <a:xfrm>
              <a:off x="6784119" y="2644201"/>
              <a:ext cx="2578029" cy="1046002"/>
              <a:chOff x="8662573" y="1518902"/>
              <a:chExt cx="2578029" cy="1046002"/>
            </a:xfrm>
          </p:grpSpPr>
          <p:sp>
            <p:nvSpPr>
              <p:cNvPr id="22" name="îṣḻíḋè">
                <a:extLst>
                  <a:ext uri="{FF2B5EF4-FFF2-40B4-BE49-F238E27FC236}">
                    <a16:creationId xmlns:a16="http://schemas.microsoft.com/office/drawing/2014/main" xmlns="" id="{1A588AA2-DBED-4FCE-9D67-632930FBAE6A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3" name="iśļîḑè">
                <a:extLst>
                  <a:ext uri="{FF2B5EF4-FFF2-40B4-BE49-F238E27FC236}">
                    <a16:creationId xmlns:a16="http://schemas.microsoft.com/office/drawing/2014/main" xmlns="" id="{A9C563CC-4C85-47C1-A550-B7C8EDE4014E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ïŝļïďe">
              <a:extLst>
                <a:ext uri="{FF2B5EF4-FFF2-40B4-BE49-F238E27FC236}">
                  <a16:creationId xmlns:a16="http://schemas.microsoft.com/office/drawing/2014/main" xmlns="" id="{7E6EC664-2D2F-43AF-BC8D-BFC8E1AABA49}"/>
                </a:ext>
              </a:extLst>
            </p:cNvPr>
            <p:cNvGrpSpPr/>
            <p:nvPr/>
          </p:nvGrpSpPr>
          <p:grpSpPr>
            <a:xfrm>
              <a:off x="4490109" y="4958228"/>
              <a:ext cx="2578029" cy="1046002"/>
              <a:chOff x="8662573" y="1518902"/>
              <a:chExt cx="2578029" cy="1046002"/>
            </a:xfrm>
          </p:grpSpPr>
          <p:sp>
            <p:nvSpPr>
              <p:cNvPr id="20" name="ïṣļíďé">
                <a:extLst>
                  <a:ext uri="{FF2B5EF4-FFF2-40B4-BE49-F238E27FC236}">
                    <a16:creationId xmlns:a16="http://schemas.microsoft.com/office/drawing/2014/main" xmlns="" id="{A290F410-87F6-4A9A-8678-761164ED9859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1" name="îṣḻidè">
                <a:extLst>
                  <a:ext uri="{FF2B5EF4-FFF2-40B4-BE49-F238E27FC236}">
                    <a16:creationId xmlns:a16="http://schemas.microsoft.com/office/drawing/2014/main" xmlns="" id="{8A4EE23E-B51B-4F56-A92D-1E42C445D2B3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747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02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xmlns="" id="{49AC09EB-CB94-40FC-A3DE-F403BCC9A451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xmlns="" id="{A247E921-EDEF-481C-885C-48A41F575CED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xmlns="" id="{4EE60DED-D2AA-4FD4-9DBE-7301B785B0BE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57206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95c9de48-0f76-44ec-9d4a-88920333c593"/>
  <p:tag name="ISPRING_PRESENTATION_TITLE" val="6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5c707b8-f628-4bea-ab92-3d4b0769da4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5fbeeaf-f2ed-41b0-bebf-34ac36bfb38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d64ff8-5b4f-4f51-8f73-e86e732b14d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839eb00-c066-406f-9a47-52f51c608c6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df881-8cc8-46be-80f7-ab3769919d2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620ff17-84c5-46a1-bc59-5047f67d49e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f4d226-c9b0-40ac-ba06-eecacf21605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893529-610c-4cae-958d-da60a967ec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303f056-f6ef-4406-8009-c90050541b5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63e10e-1c36-47e1-87db-86539f5a2bd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e471d2-00a8-4280-b84c-404d94f6ca3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1c827c-5ca4-42d6-b883-f0d17034249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f66cc7-b558-494d-a7f5-cf9232dd8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d64cc5d-ec45-4fc4-ac94-f11d01d9380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98e766-7eb8-4e03-ac90-6863f181a3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4e669e-5c92-4b13-b4e7-ad5f6c4d212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e456bb-da41-4e28-bc80-f7186d1decfc"/>
</p:tagLst>
</file>

<file path=ppt/theme/theme1.xml><?xml version="1.0" encoding="utf-8"?>
<a:theme xmlns:a="http://schemas.openxmlformats.org/drawingml/2006/main" name="第一PPT，www.1ppt.com">
  <a:themeElements>
    <a:clrScheme name="01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34F56"/>
      </a:accent1>
      <a:accent2>
        <a:srgbClr val="F34F56"/>
      </a:accent2>
      <a:accent3>
        <a:srgbClr val="5A6C90"/>
      </a:accent3>
      <a:accent4>
        <a:srgbClr val="434F5A"/>
      </a:accent4>
      <a:accent5>
        <a:srgbClr val="A5A5A5"/>
      </a:accent5>
      <a:accent6>
        <a:srgbClr val="44546A"/>
      </a:accent6>
      <a:hlink>
        <a:srgbClr val="F34F56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1339</Words>
  <Application>Microsoft Office PowerPoint</Application>
  <PresentationFormat>宽屏</PresentationFormat>
  <Paragraphs>247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Gill Sans</vt:lpstr>
      <vt:lpstr>Meiryo</vt:lpstr>
      <vt:lpstr>宋体</vt:lpstr>
      <vt:lpstr>微软雅黑</vt:lpstr>
      <vt:lpstr>Agency FB</vt:lpstr>
      <vt:lpstr>Arial</vt:lpstr>
      <vt:lpstr>Calibri</vt:lpstr>
      <vt:lpstr>Calibri Light</vt:lpstr>
      <vt:lpstr>FontAwesome</vt:lpstr>
      <vt:lpstr>Impact</vt:lpstr>
      <vt:lpstr>Lato Black</vt:lpstr>
      <vt:lpstr>Lato Hairline</vt:lpstr>
      <vt:lpstr>Lato Light</vt:lpstr>
      <vt:lpstr>Lato Regular</vt:lpstr>
      <vt:lpstr>第一PPT，www.1ppt.com</vt:lpstr>
      <vt:lpstr>Office Theme</vt:lpstr>
      <vt:lpstr>简约动感通用PPT模板</vt:lpstr>
      <vt:lpstr>简约商务             工作汇报 PPT主题模板 </vt:lpstr>
      <vt:lpstr>PowerPoint 演示文稿</vt:lpstr>
      <vt:lpstr>01</vt:lpstr>
      <vt:lpstr>点击输入标题</vt:lpstr>
      <vt:lpstr>点击输入标题</vt:lpstr>
      <vt:lpstr>点击输入标题</vt:lpstr>
      <vt:lpstr>点击输入标题</vt:lpstr>
      <vt:lpstr>02</vt:lpstr>
      <vt:lpstr>点击输入标题</vt:lpstr>
      <vt:lpstr>点击输入标题</vt:lpstr>
      <vt:lpstr>点击输入标题</vt:lpstr>
      <vt:lpstr>点击输入标题</vt:lpstr>
      <vt:lpstr>03</vt:lpstr>
      <vt:lpstr>点击输入标题</vt:lpstr>
      <vt:lpstr>点击输入标题</vt:lpstr>
      <vt:lpstr>点击输入标题</vt:lpstr>
      <vt:lpstr>点击输入标题</vt:lpstr>
      <vt:lpstr>04</vt:lpstr>
      <vt:lpstr>点击输入标题</vt:lpstr>
      <vt:lpstr>点击输入标题</vt:lpstr>
      <vt:lpstr>点击输入标题</vt:lpstr>
      <vt:lpstr>点击输入标题</vt:lpstr>
      <vt:lpstr>点击输入标题</vt:lpstr>
      <vt:lpstr>—演讲结束，谢谢观看—                                                                                                       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简约动感通用PPT模板</dc:title>
  <dc:creator>优品PPT</dc:creator>
  <cp:keywords>http:/www.ypppt.com</cp:keywords>
  <dc:description/>
  <cp:lastModifiedBy>kan</cp:lastModifiedBy>
  <cp:revision>24</cp:revision>
  <cp:lastPrinted>2017-08-20T16:00:00Z</cp:lastPrinted>
  <dcterms:created xsi:type="dcterms:W3CDTF">2017-08-20T16:00:00Z</dcterms:created>
  <dcterms:modified xsi:type="dcterms:W3CDTF">2020-09-21T18:55:36Z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95c9de48-0f76-44ec-9d4a-88920333c593</vt:lpwstr>
  </property>
</Properties>
</file>