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0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61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2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63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0" r:id="rId2"/>
  </p:sldMasterIdLst>
  <p:notesMasterIdLst>
    <p:notesMasterId r:id="rId69"/>
  </p:notesMasterIdLst>
  <p:sldIdLst>
    <p:sldId id="256" r:id="rId3"/>
    <p:sldId id="300" r:id="rId4"/>
    <p:sldId id="260" r:id="rId5"/>
    <p:sldId id="262" r:id="rId6"/>
    <p:sldId id="261" r:id="rId7"/>
    <p:sldId id="263" r:id="rId8"/>
    <p:sldId id="265" r:id="rId9"/>
    <p:sldId id="266" r:id="rId10"/>
    <p:sldId id="259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311" r:id="rId20"/>
    <p:sldId id="276" r:id="rId21"/>
    <p:sldId id="291" r:id="rId22"/>
    <p:sldId id="303" r:id="rId23"/>
    <p:sldId id="277" r:id="rId24"/>
    <p:sldId id="278" r:id="rId25"/>
    <p:sldId id="281" r:id="rId26"/>
    <p:sldId id="282" r:id="rId27"/>
    <p:sldId id="280" r:id="rId28"/>
    <p:sldId id="304" r:id="rId29"/>
    <p:sldId id="312" r:id="rId30"/>
    <p:sldId id="283" r:id="rId31"/>
    <p:sldId id="284" r:id="rId32"/>
    <p:sldId id="285" r:id="rId33"/>
    <p:sldId id="307" r:id="rId34"/>
    <p:sldId id="286" r:id="rId35"/>
    <p:sldId id="305" r:id="rId36"/>
    <p:sldId id="287" r:id="rId37"/>
    <p:sldId id="323" r:id="rId38"/>
    <p:sldId id="288" r:id="rId39"/>
    <p:sldId id="289" r:id="rId40"/>
    <p:sldId id="290" r:id="rId41"/>
    <p:sldId id="296" r:id="rId42"/>
    <p:sldId id="295" r:id="rId43"/>
    <p:sldId id="292" r:id="rId44"/>
    <p:sldId id="293" r:id="rId45"/>
    <p:sldId id="313" r:id="rId46"/>
    <p:sldId id="314" r:id="rId47"/>
    <p:sldId id="315" r:id="rId48"/>
    <p:sldId id="299" r:id="rId49"/>
    <p:sldId id="301" r:id="rId50"/>
    <p:sldId id="294" r:id="rId51"/>
    <p:sldId id="297" r:id="rId52"/>
    <p:sldId id="298" r:id="rId53"/>
    <p:sldId id="308" r:id="rId54"/>
    <p:sldId id="309" r:id="rId55"/>
    <p:sldId id="310" r:id="rId56"/>
    <p:sldId id="324" r:id="rId57"/>
    <p:sldId id="318" r:id="rId58"/>
    <p:sldId id="322" r:id="rId59"/>
    <p:sldId id="321" r:id="rId60"/>
    <p:sldId id="326" r:id="rId61"/>
    <p:sldId id="316" r:id="rId62"/>
    <p:sldId id="325" r:id="rId63"/>
    <p:sldId id="317" r:id="rId64"/>
    <p:sldId id="320" r:id="rId65"/>
    <p:sldId id="327" r:id="rId66"/>
    <p:sldId id="328" r:id="rId67"/>
    <p:sldId id="329" r:id="rId68"/>
  </p:sldIdLst>
  <p:sldSz cx="12192000" cy="6858000"/>
  <p:notesSz cx="6858000" cy="9144000"/>
  <p:custDataLst>
    <p:tags r:id="rId7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C4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9"/>
    <p:restoredTop sz="94674"/>
  </p:normalViewPr>
  <p:slideViewPr>
    <p:cSldViewPr snapToGrid="0" snapToObjects="1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981914370078701E-2"/>
          <c:y val="4.5560820225124102E-2"/>
          <c:w val="0.94583058562992095"/>
          <c:h val="0.85325221362783399"/>
        </c:manualLayout>
      </c:layout>
      <c:barChart>
        <c:barDir val="bar"/>
        <c:grouping val="stack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  <c:pt idx="5">
                  <c:v>12.6</c:v>
                </c:pt>
                <c:pt idx="6">
                  <c:v>22.5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3EF-435A-91A5-DB682E4A04E9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2EC4B6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3EF-435A-91A5-DB682E4A04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-127136608"/>
        <c:axId val="-127139872"/>
      </c:barChart>
      <c:catAx>
        <c:axId val="-127136608"/>
        <c:scaling>
          <c:orientation val="minMax"/>
        </c:scaling>
        <c:delete val="0"/>
        <c:axPos val="l"/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39872"/>
        <c:crosses val="autoZero"/>
        <c:auto val="1"/>
        <c:lblAlgn val="ctr"/>
        <c:lblOffset val="100"/>
        <c:noMultiLvlLbl val="0"/>
      </c:catAx>
      <c:valAx>
        <c:axId val="-127139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36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EC4B6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007-438C-BE63-01BF3D7A42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007-438C-BE63-01BF3D7A425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007-438C-BE63-01BF3D7A425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007-438C-BE63-01BF3D7A42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27135520"/>
        <c:axId val="-127151296"/>
      </c:barChart>
      <c:catAx>
        <c:axId val="-12713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51296"/>
        <c:crosses val="autoZero"/>
        <c:auto val="1"/>
        <c:lblAlgn val="ctr"/>
        <c:lblOffset val="100"/>
        <c:noMultiLvlLbl val="0"/>
      </c:catAx>
      <c:valAx>
        <c:axId val="-127151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35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E6E-4036-9F96-D874A0F5CBC1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E6E-4036-9F96-D874A0F5CBC1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E6E-4036-9F96-D874A0F5CBC1}"/>
              </c:ext>
            </c:extLst>
          </c:dPt>
          <c:dPt>
            <c:idx val="3"/>
            <c:bubble3D val="0"/>
            <c:spPr>
              <a:solidFill>
                <a:srgbClr val="2EC4B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E6E-4036-9F96-D874A0F5CBC1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E6E-4036-9F96-D874A0F5CBC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9E6E-4036-9F96-D874A0F5CBC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9E6E-4036-9F96-D874A0F5CBC1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9E6E-4036-9F96-D874A0F5CBC1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9E6E-4036-9F96-D874A0F5CBC1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9E6E-4036-9F96-D874A0F5CBC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9E6E-4036-9F96-D874A0F5CBC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9E6E-4036-9F96-D874A0F5CBC1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9E6E-4036-9F96-D874A0F5CBC1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9E6E-4036-9F96-D874A0F5CBC1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9E6E-4036-9F96-D874A0F5CBC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9E6E-4036-9F96-D874A0F5CBC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E-9E6E-4036-9F96-D874A0F5CBC1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9E6E-4036-9F96-D874A0F5CBC1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2-9E6E-4036-9F96-D874A0F5CBC1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3-9E6E-4036-9F96-D874A0F5CB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tx1">
              <a:lumMod val="65000"/>
              <a:lumOff val="35000"/>
            </a:schemeClr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2EC4B6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E13-431B-84A0-190AD24A188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E13-431B-84A0-190AD24A18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27146944"/>
        <c:axId val="-127156192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2-7E13-431B-84A0-190AD24A188C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3-7E13-431B-84A0-190AD24A188C}"/>
                  </c:ext>
                </c:extLst>
              </c15:ser>
            </c15:filteredBarSeries>
          </c:ext>
        </c:extLst>
      </c:barChart>
      <c:catAx>
        <c:axId val="-127146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56192"/>
        <c:crosses val="autoZero"/>
        <c:auto val="1"/>
        <c:lblAlgn val="ctr"/>
        <c:lblOffset val="100"/>
        <c:noMultiLvlLbl val="0"/>
      </c:catAx>
      <c:valAx>
        <c:axId val="-127156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46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bg1"/>
          </a:solidFill>
          <a:latin typeface="Roboto Thin" charset="0"/>
          <a:ea typeface="Roboto Thin" charset="0"/>
          <a:cs typeface="Roboto Thin" charset="0"/>
        </a:defRPr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981914370078701E-2"/>
          <c:y val="4.5560820225124102E-2"/>
          <c:w val="0.94583058562992095"/>
          <c:h val="0.85325221362783399"/>
        </c:manualLayout>
      </c:layout>
      <c:barChart>
        <c:barDir val="bar"/>
        <c:grouping val="stack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  <c:pt idx="5">
                  <c:v>12.6</c:v>
                </c:pt>
                <c:pt idx="6">
                  <c:v>22.5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705-46C0-9433-64B5636E18CB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2EC4B6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705-46C0-9433-64B5636E18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-127154560"/>
        <c:axId val="-127134976"/>
      </c:barChart>
      <c:catAx>
        <c:axId val="-127154560"/>
        <c:scaling>
          <c:orientation val="minMax"/>
        </c:scaling>
        <c:delete val="0"/>
        <c:axPos val="l"/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34976"/>
        <c:crosses val="autoZero"/>
        <c:auto val="1"/>
        <c:lblAlgn val="ctr"/>
        <c:lblOffset val="100"/>
        <c:noMultiLvlLbl val="0"/>
      </c:catAx>
      <c:valAx>
        <c:axId val="-127134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54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chemeClr val="bg1">
                  <a:lumMod val="8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9CB-48B0-94ED-BB45E108CEB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9CB-48B0-94ED-BB45E108CEB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2700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9CB-48B0-94ED-BB45E108CEB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ln w="12700" cap="rnd">
              <a:solidFill>
                <a:srgbClr val="2EC4B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EC4B6"/>
              </a:solidFill>
              <a:ln w="9525">
                <a:solidFill>
                  <a:srgbClr val="2EC4B6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09CB-48B0-94ED-BB45E108C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27150752"/>
        <c:axId val="-127160544"/>
      </c:lineChart>
      <c:catAx>
        <c:axId val="-12715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60544"/>
        <c:crosses val="autoZero"/>
        <c:auto val="1"/>
        <c:lblAlgn val="ctr"/>
        <c:lblOffset val="100"/>
        <c:noMultiLvlLbl val="0"/>
      </c:catAx>
      <c:valAx>
        <c:axId val="-127160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5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981914370078701E-2"/>
          <c:y val="4.5560820225124102E-2"/>
          <c:w val="0.94583058562992095"/>
          <c:h val="0.85325221362783399"/>
        </c:manualLayout>
      </c:layout>
      <c:barChart>
        <c:barDir val="col"/>
        <c:grouping val="percentStack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27E-481F-8FF7-EB22189D2096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2EC4B6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27E-481F-8FF7-EB22189D20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-127146400"/>
        <c:axId val="-127132800"/>
      </c:barChart>
      <c:catAx>
        <c:axId val="-127146400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32800"/>
        <c:crosses val="autoZero"/>
        <c:auto val="1"/>
        <c:lblAlgn val="ctr"/>
        <c:lblOffset val="100"/>
        <c:noMultiLvlLbl val="0"/>
      </c:catAx>
      <c:valAx>
        <c:axId val="-127132800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46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2EC4B6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78B-4735-AF7F-0E167DD1519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78B-4735-AF7F-0E167DD151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27160000"/>
        <c:axId val="-127153472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2-978B-4735-AF7F-0E167DD15197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3-978B-4735-AF7F-0E167DD15197}"/>
                  </c:ext>
                </c:extLst>
              </c15:ser>
            </c15:filteredBarSeries>
          </c:ext>
        </c:extLst>
      </c:barChart>
      <c:catAx>
        <c:axId val="-127160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53472"/>
        <c:crosses val="autoZero"/>
        <c:auto val="1"/>
        <c:lblAlgn val="ctr"/>
        <c:lblOffset val="100"/>
        <c:noMultiLvlLbl val="0"/>
      </c:catAx>
      <c:valAx>
        <c:axId val="-127153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60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zh-C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2EC4B6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869-4B98-9763-F5C3089FB87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869-4B98-9763-F5C3089FB8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27144224"/>
        <c:axId val="-127154016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2-2869-4B98-9763-F5C3089FB87A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3-2869-4B98-9763-F5C3089FB87A}"/>
                  </c:ext>
                </c:extLst>
              </c15:ser>
            </c15:filteredBarSeries>
          </c:ext>
        </c:extLst>
      </c:barChart>
      <c:catAx>
        <c:axId val="-127144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54016"/>
        <c:crosses val="autoZero"/>
        <c:auto val="1"/>
        <c:lblAlgn val="ctr"/>
        <c:lblOffset val="100"/>
        <c:noMultiLvlLbl val="0"/>
      </c:catAx>
      <c:valAx>
        <c:axId val="-127154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zh-CN"/>
          </a:p>
        </c:txPr>
        <c:crossAx val="-127144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0C754-3004-E344-AFC8-AB0756B771CD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D40B2-B05B-F84A-AF1B-1A6CDB4DD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81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595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0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9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9964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664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912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152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5135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699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8888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811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9861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428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973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493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811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3598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5601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7796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76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8491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87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340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3848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80484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3020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21808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5030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8553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4214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09286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8123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52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2819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458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2235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2002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6094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4569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8101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29447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44210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2927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79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31913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2185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05347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0435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8984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230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724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29581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05551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9521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164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0433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1666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1326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71265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9054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6091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4742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7479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74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556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D40B2-B05B-F84A-AF1B-1A6CDB4DD80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60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1320090"/>
      </p:ext>
    </p:extLst>
  </p:cSld>
  <p:clrMapOvr>
    <a:masterClrMapping/>
  </p:clrMapOvr>
  <p:transition spd="med" advTm="120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216928" y="1681901"/>
            <a:ext cx="3758148" cy="3758148"/>
          </a:xfrm>
          <a:custGeom>
            <a:avLst/>
            <a:gdLst>
              <a:gd name="connsiteX0" fmla="*/ 1204097 w 2408194"/>
              <a:gd name="connsiteY0" fmla="*/ 0 h 2408194"/>
              <a:gd name="connsiteX1" fmla="*/ 2408194 w 2408194"/>
              <a:gd name="connsiteY1" fmla="*/ 1204097 h 2408194"/>
              <a:gd name="connsiteX2" fmla="*/ 1204097 w 2408194"/>
              <a:gd name="connsiteY2" fmla="*/ 2408194 h 2408194"/>
              <a:gd name="connsiteX3" fmla="*/ 0 w 2408194"/>
              <a:gd name="connsiteY3" fmla="*/ 1204097 h 240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8194" h="2408194">
                <a:moveTo>
                  <a:pt x="1204097" y="0"/>
                </a:moveTo>
                <a:lnTo>
                  <a:pt x="2408194" y="1204097"/>
                </a:lnTo>
                <a:lnTo>
                  <a:pt x="1204097" y="2408194"/>
                </a:lnTo>
                <a:lnTo>
                  <a:pt x="0" y="12040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44365"/>
      </p:ext>
    </p:extLst>
  </p:cSld>
  <p:clrMapOvr>
    <a:masterClrMapping/>
  </p:clrMapOvr>
  <p:transition spd="med" advTm="120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088689" y="-1"/>
            <a:ext cx="3788111" cy="1347600"/>
          </a:xfrm>
          <a:custGeom>
            <a:avLst/>
            <a:gdLst>
              <a:gd name="connsiteX0" fmla="*/ 0 w 3788111"/>
              <a:gd name="connsiteY0" fmla="*/ 0 h 1347600"/>
              <a:gd name="connsiteX1" fmla="*/ 3788111 w 3788111"/>
              <a:gd name="connsiteY1" fmla="*/ 0 h 1347600"/>
              <a:gd name="connsiteX2" fmla="*/ 3788111 w 3788111"/>
              <a:gd name="connsiteY2" fmla="*/ 1347600 h 1347600"/>
              <a:gd name="connsiteX3" fmla="*/ 0 w 3788111"/>
              <a:gd name="connsiteY3" fmla="*/ 1347600 h 134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111" h="1347600">
                <a:moveTo>
                  <a:pt x="0" y="0"/>
                </a:moveTo>
                <a:lnTo>
                  <a:pt x="3788111" y="0"/>
                </a:lnTo>
                <a:lnTo>
                  <a:pt x="3788111" y="1347600"/>
                </a:lnTo>
                <a:lnTo>
                  <a:pt x="0" y="1347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1088689" y="5873335"/>
            <a:ext cx="3788111" cy="984665"/>
          </a:xfrm>
          <a:custGeom>
            <a:avLst/>
            <a:gdLst>
              <a:gd name="connsiteX0" fmla="*/ 0 w 3788111"/>
              <a:gd name="connsiteY0" fmla="*/ 0 h 984665"/>
              <a:gd name="connsiteX1" fmla="*/ 3788111 w 3788111"/>
              <a:gd name="connsiteY1" fmla="*/ 0 h 984665"/>
              <a:gd name="connsiteX2" fmla="*/ 3788111 w 3788111"/>
              <a:gd name="connsiteY2" fmla="*/ 984665 h 984665"/>
              <a:gd name="connsiteX3" fmla="*/ 0 w 3788111"/>
              <a:gd name="connsiteY3" fmla="*/ 984665 h 98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111" h="984665">
                <a:moveTo>
                  <a:pt x="0" y="0"/>
                </a:moveTo>
                <a:lnTo>
                  <a:pt x="3788111" y="0"/>
                </a:lnTo>
                <a:lnTo>
                  <a:pt x="3788111" y="984665"/>
                </a:lnTo>
                <a:lnTo>
                  <a:pt x="0" y="98466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7085"/>
      </p:ext>
    </p:extLst>
  </p:cSld>
  <p:clrMapOvr>
    <a:masterClrMapping/>
  </p:clrMapOvr>
  <p:transition spd="med" advTm="120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95999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014691"/>
      </p:ext>
    </p:extLst>
  </p:cSld>
  <p:clrMapOvr>
    <a:masterClrMapping/>
  </p:clrMapOvr>
  <p:transition spd="med" advTm="1200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9790" y="332295"/>
            <a:ext cx="11472420" cy="6193410"/>
          </a:xfrm>
          <a:custGeom>
            <a:avLst/>
            <a:gdLst>
              <a:gd name="connsiteX0" fmla="*/ 0 w 11472420"/>
              <a:gd name="connsiteY0" fmla="*/ 0 h 6193410"/>
              <a:gd name="connsiteX1" fmla="*/ 11472420 w 11472420"/>
              <a:gd name="connsiteY1" fmla="*/ 0 h 6193410"/>
              <a:gd name="connsiteX2" fmla="*/ 11472420 w 11472420"/>
              <a:gd name="connsiteY2" fmla="*/ 6193410 h 6193410"/>
              <a:gd name="connsiteX3" fmla="*/ 0 w 11472420"/>
              <a:gd name="connsiteY3" fmla="*/ 6193410 h 619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72420" h="6193410">
                <a:moveTo>
                  <a:pt x="0" y="0"/>
                </a:moveTo>
                <a:lnTo>
                  <a:pt x="11472420" y="0"/>
                </a:lnTo>
                <a:lnTo>
                  <a:pt x="11472420" y="6193410"/>
                </a:lnTo>
                <a:lnTo>
                  <a:pt x="0" y="619341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95560"/>
      </p:ext>
    </p:extLst>
  </p:cSld>
  <p:clrMapOvr>
    <a:masterClrMapping/>
  </p:clrMapOvr>
  <p:transition spd="med" advTm="1200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095999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67"/>
      </p:ext>
    </p:extLst>
  </p:cSld>
  <p:clrMapOvr>
    <a:masterClrMapping/>
  </p:clrMapOvr>
  <p:transition spd="med" advTm="1200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30355"/>
      </p:ext>
    </p:extLst>
  </p:cSld>
  <p:clrMapOvr>
    <a:masterClrMapping/>
  </p:clrMapOvr>
  <p:transition spd="med" advTm="1200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4834466" y="0"/>
            <a:ext cx="2777067" cy="2780140"/>
          </a:xfrm>
          <a:custGeom>
            <a:avLst/>
            <a:gdLst>
              <a:gd name="connsiteX0" fmla="*/ 0 w 2777067"/>
              <a:gd name="connsiteY0" fmla="*/ 0 h 2780140"/>
              <a:gd name="connsiteX1" fmla="*/ 2777067 w 2777067"/>
              <a:gd name="connsiteY1" fmla="*/ 0 h 2780140"/>
              <a:gd name="connsiteX2" fmla="*/ 2777067 w 2777067"/>
              <a:gd name="connsiteY2" fmla="*/ 2780140 h 2780140"/>
              <a:gd name="connsiteX3" fmla="*/ 0 w 2777067"/>
              <a:gd name="connsiteY3" fmla="*/ 2780140 h 278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7067" h="2780140">
                <a:moveTo>
                  <a:pt x="0" y="0"/>
                </a:moveTo>
                <a:lnTo>
                  <a:pt x="2777067" y="0"/>
                </a:lnTo>
                <a:lnTo>
                  <a:pt x="2777067" y="2780140"/>
                </a:lnTo>
                <a:lnTo>
                  <a:pt x="0" y="278014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834467" y="3140168"/>
            <a:ext cx="4225812" cy="2794967"/>
          </a:xfrm>
          <a:custGeom>
            <a:avLst/>
            <a:gdLst>
              <a:gd name="connsiteX0" fmla="*/ 0 w 4225812"/>
              <a:gd name="connsiteY0" fmla="*/ 0 h 2794967"/>
              <a:gd name="connsiteX1" fmla="*/ 4225812 w 4225812"/>
              <a:gd name="connsiteY1" fmla="*/ 0 h 2794967"/>
              <a:gd name="connsiteX2" fmla="*/ 4225812 w 4225812"/>
              <a:gd name="connsiteY2" fmla="*/ 2794967 h 2794967"/>
              <a:gd name="connsiteX3" fmla="*/ 0 w 4225812"/>
              <a:gd name="connsiteY3" fmla="*/ 2794967 h 279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5812" h="2794967">
                <a:moveTo>
                  <a:pt x="0" y="0"/>
                </a:moveTo>
                <a:lnTo>
                  <a:pt x="4225812" y="0"/>
                </a:lnTo>
                <a:lnTo>
                  <a:pt x="4225812" y="2794967"/>
                </a:lnTo>
                <a:lnTo>
                  <a:pt x="0" y="279496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7992533" y="795867"/>
            <a:ext cx="3225800" cy="1984274"/>
          </a:xfrm>
          <a:custGeom>
            <a:avLst/>
            <a:gdLst>
              <a:gd name="connsiteX0" fmla="*/ 0 w 3225800"/>
              <a:gd name="connsiteY0" fmla="*/ 0 h 1984274"/>
              <a:gd name="connsiteX1" fmla="*/ 3225800 w 3225800"/>
              <a:gd name="connsiteY1" fmla="*/ 0 h 1984274"/>
              <a:gd name="connsiteX2" fmla="*/ 3225800 w 3225800"/>
              <a:gd name="connsiteY2" fmla="*/ 1984274 h 1984274"/>
              <a:gd name="connsiteX3" fmla="*/ 0 w 3225800"/>
              <a:gd name="connsiteY3" fmla="*/ 1984274 h 198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800" h="1984274">
                <a:moveTo>
                  <a:pt x="0" y="0"/>
                </a:moveTo>
                <a:lnTo>
                  <a:pt x="3225800" y="0"/>
                </a:lnTo>
                <a:lnTo>
                  <a:pt x="3225800" y="1984274"/>
                </a:lnTo>
                <a:lnTo>
                  <a:pt x="0" y="198427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622776"/>
      </p:ext>
    </p:extLst>
  </p:cSld>
  <p:clrMapOvr>
    <a:masterClrMapping/>
  </p:clrMapOvr>
  <p:transition spd="med" advTm="1200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2302933" y="618067"/>
            <a:ext cx="3208867" cy="4461934"/>
          </a:xfrm>
          <a:custGeom>
            <a:avLst/>
            <a:gdLst>
              <a:gd name="connsiteX0" fmla="*/ 0 w 3208867"/>
              <a:gd name="connsiteY0" fmla="*/ 0 h 4461934"/>
              <a:gd name="connsiteX1" fmla="*/ 3208867 w 3208867"/>
              <a:gd name="connsiteY1" fmla="*/ 0 h 4461934"/>
              <a:gd name="connsiteX2" fmla="*/ 3208867 w 3208867"/>
              <a:gd name="connsiteY2" fmla="*/ 4461934 h 4461934"/>
              <a:gd name="connsiteX3" fmla="*/ 0 w 3208867"/>
              <a:gd name="connsiteY3" fmla="*/ 4461934 h 446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867" h="4461934">
                <a:moveTo>
                  <a:pt x="0" y="0"/>
                </a:moveTo>
                <a:lnTo>
                  <a:pt x="3208867" y="0"/>
                </a:lnTo>
                <a:lnTo>
                  <a:pt x="3208867" y="4461934"/>
                </a:lnTo>
                <a:lnTo>
                  <a:pt x="0" y="4461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6680200" y="618067"/>
            <a:ext cx="3208867" cy="4461934"/>
          </a:xfrm>
          <a:custGeom>
            <a:avLst/>
            <a:gdLst>
              <a:gd name="connsiteX0" fmla="*/ 0 w 3208867"/>
              <a:gd name="connsiteY0" fmla="*/ 0 h 4461934"/>
              <a:gd name="connsiteX1" fmla="*/ 3208867 w 3208867"/>
              <a:gd name="connsiteY1" fmla="*/ 0 h 4461934"/>
              <a:gd name="connsiteX2" fmla="*/ 3208867 w 3208867"/>
              <a:gd name="connsiteY2" fmla="*/ 4461934 h 4461934"/>
              <a:gd name="connsiteX3" fmla="*/ 0 w 3208867"/>
              <a:gd name="connsiteY3" fmla="*/ 4461934 h 446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867" h="4461934">
                <a:moveTo>
                  <a:pt x="0" y="0"/>
                </a:moveTo>
                <a:lnTo>
                  <a:pt x="3208867" y="0"/>
                </a:lnTo>
                <a:lnTo>
                  <a:pt x="3208867" y="4461934"/>
                </a:lnTo>
                <a:lnTo>
                  <a:pt x="0" y="4461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83708"/>
      </p:ext>
    </p:extLst>
  </p:cSld>
  <p:clrMapOvr>
    <a:masterClrMapping/>
  </p:clrMapOvr>
  <p:transition spd="med" advTm="1200"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429000" y="0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0" y="3428999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3429000" y="3428999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970429"/>
      </p:ext>
    </p:extLst>
  </p:cSld>
  <p:clrMapOvr>
    <a:masterClrMapping/>
  </p:clrMapOvr>
  <p:transition spd="med" advTm="1200"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2475614" y="-1685352"/>
            <a:ext cx="3370705" cy="3370705"/>
          </a:xfrm>
          <a:custGeom>
            <a:avLst/>
            <a:gdLst>
              <a:gd name="connsiteX0" fmla="*/ 1685352 w 3370705"/>
              <a:gd name="connsiteY0" fmla="*/ 0 h 3370705"/>
              <a:gd name="connsiteX1" fmla="*/ 3370705 w 3370705"/>
              <a:gd name="connsiteY1" fmla="*/ 1685353 h 3370705"/>
              <a:gd name="connsiteX2" fmla="*/ 1685352 w 3370705"/>
              <a:gd name="connsiteY2" fmla="*/ 3370705 h 3370705"/>
              <a:gd name="connsiteX3" fmla="*/ 0 w 3370705"/>
              <a:gd name="connsiteY3" fmla="*/ 1685353 h 337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0705" h="3370705">
                <a:moveTo>
                  <a:pt x="1685352" y="0"/>
                </a:moveTo>
                <a:lnTo>
                  <a:pt x="3370705" y="1685353"/>
                </a:lnTo>
                <a:lnTo>
                  <a:pt x="1685352" y="3370705"/>
                </a:lnTo>
                <a:lnTo>
                  <a:pt x="0" y="16853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410648" y="249681"/>
            <a:ext cx="3370705" cy="3370705"/>
          </a:xfrm>
          <a:custGeom>
            <a:avLst/>
            <a:gdLst>
              <a:gd name="connsiteX0" fmla="*/ 1685353 w 3370705"/>
              <a:gd name="connsiteY0" fmla="*/ 0 h 3370705"/>
              <a:gd name="connsiteX1" fmla="*/ 3370705 w 3370705"/>
              <a:gd name="connsiteY1" fmla="*/ 1685353 h 3370705"/>
              <a:gd name="connsiteX2" fmla="*/ 1685353 w 3370705"/>
              <a:gd name="connsiteY2" fmla="*/ 3370705 h 3370705"/>
              <a:gd name="connsiteX3" fmla="*/ 0 w 3370705"/>
              <a:gd name="connsiteY3" fmla="*/ 1685353 h 337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0705" h="3370705">
                <a:moveTo>
                  <a:pt x="1685353" y="0"/>
                </a:moveTo>
                <a:lnTo>
                  <a:pt x="3370705" y="1685353"/>
                </a:lnTo>
                <a:lnTo>
                  <a:pt x="1685353" y="3370705"/>
                </a:lnTo>
                <a:lnTo>
                  <a:pt x="0" y="16853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6345681" y="-1685352"/>
            <a:ext cx="3370705" cy="3370705"/>
          </a:xfrm>
          <a:custGeom>
            <a:avLst/>
            <a:gdLst>
              <a:gd name="connsiteX0" fmla="*/ 1685352 w 3370705"/>
              <a:gd name="connsiteY0" fmla="*/ 0 h 3370705"/>
              <a:gd name="connsiteX1" fmla="*/ 3370705 w 3370705"/>
              <a:gd name="connsiteY1" fmla="*/ 1685353 h 3370705"/>
              <a:gd name="connsiteX2" fmla="*/ 1685352 w 3370705"/>
              <a:gd name="connsiteY2" fmla="*/ 3370705 h 3370705"/>
              <a:gd name="connsiteX3" fmla="*/ 0 w 3370705"/>
              <a:gd name="connsiteY3" fmla="*/ 1685353 h 337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0705" h="3370705">
                <a:moveTo>
                  <a:pt x="1685352" y="0"/>
                </a:moveTo>
                <a:lnTo>
                  <a:pt x="3370705" y="1685353"/>
                </a:lnTo>
                <a:lnTo>
                  <a:pt x="1685352" y="3370705"/>
                </a:lnTo>
                <a:lnTo>
                  <a:pt x="0" y="16853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93767"/>
      </p:ext>
    </p:extLst>
  </p:cSld>
  <p:clrMapOvr>
    <a:masterClrMapping/>
  </p:clrMapOvr>
  <p:transition spd="med" advTm="12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160641"/>
      </p:ext>
    </p:extLst>
  </p:cSld>
  <p:clrMapOvr>
    <a:masterClrMapping/>
  </p:clrMapOvr>
  <p:transition spd="med" advTm="1200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3371144" y="-2398036"/>
            <a:ext cx="4790629" cy="4790629"/>
          </a:xfrm>
          <a:custGeom>
            <a:avLst/>
            <a:gdLst>
              <a:gd name="connsiteX0" fmla="*/ 2395314 w 4790629"/>
              <a:gd name="connsiteY0" fmla="*/ 0 h 4790629"/>
              <a:gd name="connsiteX1" fmla="*/ 4790629 w 4790629"/>
              <a:gd name="connsiteY1" fmla="*/ 2395315 h 4790629"/>
              <a:gd name="connsiteX2" fmla="*/ 2395314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4" y="0"/>
                </a:moveTo>
                <a:lnTo>
                  <a:pt x="4790629" y="2395315"/>
                </a:lnTo>
                <a:lnTo>
                  <a:pt x="2395314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6121319" y="352140"/>
            <a:ext cx="4790629" cy="4790629"/>
          </a:xfrm>
          <a:custGeom>
            <a:avLst/>
            <a:gdLst>
              <a:gd name="connsiteX0" fmla="*/ 2395315 w 4790629"/>
              <a:gd name="connsiteY0" fmla="*/ 0 h 4790629"/>
              <a:gd name="connsiteX1" fmla="*/ 4790629 w 4790629"/>
              <a:gd name="connsiteY1" fmla="*/ 2395315 h 4790629"/>
              <a:gd name="connsiteX2" fmla="*/ 2395315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5" y="0"/>
                </a:moveTo>
                <a:lnTo>
                  <a:pt x="4790629" y="2395315"/>
                </a:lnTo>
                <a:lnTo>
                  <a:pt x="2395315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8871494" y="-2398035"/>
            <a:ext cx="4790629" cy="4790629"/>
          </a:xfrm>
          <a:custGeom>
            <a:avLst/>
            <a:gdLst>
              <a:gd name="connsiteX0" fmla="*/ 2395314 w 4790629"/>
              <a:gd name="connsiteY0" fmla="*/ 0 h 4790629"/>
              <a:gd name="connsiteX1" fmla="*/ 4790629 w 4790629"/>
              <a:gd name="connsiteY1" fmla="*/ 2395315 h 4790629"/>
              <a:gd name="connsiteX2" fmla="*/ 2395314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4" y="0"/>
                </a:moveTo>
                <a:lnTo>
                  <a:pt x="4790629" y="2395315"/>
                </a:lnTo>
                <a:lnTo>
                  <a:pt x="2395314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11621672" y="352139"/>
            <a:ext cx="4790629" cy="4790629"/>
          </a:xfrm>
          <a:custGeom>
            <a:avLst/>
            <a:gdLst>
              <a:gd name="connsiteX0" fmla="*/ 2395314 w 4790629"/>
              <a:gd name="connsiteY0" fmla="*/ 0 h 4790629"/>
              <a:gd name="connsiteX1" fmla="*/ 4790629 w 4790629"/>
              <a:gd name="connsiteY1" fmla="*/ 2395315 h 4790629"/>
              <a:gd name="connsiteX2" fmla="*/ 2395314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4" y="0"/>
                </a:moveTo>
                <a:lnTo>
                  <a:pt x="4790629" y="2395315"/>
                </a:lnTo>
                <a:lnTo>
                  <a:pt x="2395314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8871497" y="3102314"/>
            <a:ext cx="4790629" cy="4790629"/>
          </a:xfrm>
          <a:custGeom>
            <a:avLst/>
            <a:gdLst>
              <a:gd name="connsiteX0" fmla="*/ 2395315 w 4790629"/>
              <a:gd name="connsiteY0" fmla="*/ 0 h 4790629"/>
              <a:gd name="connsiteX1" fmla="*/ 4790629 w 4790629"/>
              <a:gd name="connsiteY1" fmla="*/ 2395315 h 4790629"/>
              <a:gd name="connsiteX2" fmla="*/ 2395315 w 4790629"/>
              <a:gd name="connsiteY2" fmla="*/ 4790629 h 4790629"/>
              <a:gd name="connsiteX3" fmla="*/ 0 w 4790629"/>
              <a:gd name="connsiteY3" fmla="*/ 2395315 h 479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0629" h="4790629">
                <a:moveTo>
                  <a:pt x="2395315" y="0"/>
                </a:moveTo>
                <a:lnTo>
                  <a:pt x="4790629" y="2395315"/>
                </a:lnTo>
                <a:lnTo>
                  <a:pt x="2395315" y="4790629"/>
                </a:lnTo>
                <a:lnTo>
                  <a:pt x="0" y="23953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08128"/>
      </p:ext>
    </p:extLst>
  </p:cSld>
  <p:clrMapOvr>
    <a:masterClrMapping/>
  </p:clrMapOvr>
  <p:transition spd="med" advTm="1200"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3680790" y="1036983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238461" y="1036983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3680790" y="3548269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6238461" y="3548269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01019"/>
      </p:ext>
    </p:extLst>
  </p:cSld>
  <p:clrMapOvr>
    <a:masterClrMapping/>
  </p:clrMapOvr>
  <p:transition spd="med" advTm="1200"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0" y="1035169"/>
            <a:ext cx="3048000" cy="2432649"/>
          </a:xfrm>
          <a:custGeom>
            <a:avLst/>
            <a:gdLst>
              <a:gd name="connsiteX0" fmla="*/ 0 w 3048000"/>
              <a:gd name="connsiteY0" fmla="*/ 0 h 2432649"/>
              <a:gd name="connsiteX1" fmla="*/ 3048000 w 3048000"/>
              <a:gd name="connsiteY1" fmla="*/ 0 h 2432649"/>
              <a:gd name="connsiteX2" fmla="*/ 3048000 w 3048000"/>
              <a:gd name="connsiteY2" fmla="*/ 2432649 h 2432649"/>
              <a:gd name="connsiteX3" fmla="*/ 0 w 3048000"/>
              <a:gd name="connsiteY3" fmla="*/ 2432649 h 243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32649">
                <a:moveTo>
                  <a:pt x="0" y="0"/>
                </a:moveTo>
                <a:lnTo>
                  <a:pt x="3048000" y="0"/>
                </a:lnTo>
                <a:lnTo>
                  <a:pt x="3048000" y="2432649"/>
                </a:lnTo>
                <a:lnTo>
                  <a:pt x="0" y="2432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3048000" y="1035169"/>
            <a:ext cx="3048000" cy="2432649"/>
          </a:xfrm>
          <a:custGeom>
            <a:avLst/>
            <a:gdLst>
              <a:gd name="connsiteX0" fmla="*/ 0 w 3048000"/>
              <a:gd name="connsiteY0" fmla="*/ 0 h 2432649"/>
              <a:gd name="connsiteX1" fmla="*/ 3048000 w 3048000"/>
              <a:gd name="connsiteY1" fmla="*/ 0 h 2432649"/>
              <a:gd name="connsiteX2" fmla="*/ 3048000 w 3048000"/>
              <a:gd name="connsiteY2" fmla="*/ 2432649 h 2432649"/>
              <a:gd name="connsiteX3" fmla="*/ 0 w 3048000"/>
              <a:gd name="connsiteY3" fmla="*/ 2432649 h 243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32649">
                <a:moveTo>
                  <a:pt x="0" y="0"/>
                </a:moveTo>
                <a:lnTo>
                  <a:pt x="3048000" y="0"/>
                </a:lnTo>
                <a:lnTo>
                  <a:pt x="3048000" y="2432649"/>
                </a:lnTo>
                <a:lnTo>
                  <a:pt x="0" y="2432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096000" y="1035169"/>
            <a:ext cx="3048000" cy="2432649"/>
          </a:xfrm>
          <a:custGeom>
            <a:avLst/>
            <a:gdLst>
              <a:gd name="connsiteX0" fmla="*/ 0 w 3048000"/>
              <a:gd name="connsiteY0" fmla="*/ 0 h 2432649"/>
              <a:gd name="connsiteX1" fmla="*/ 3048000 w 3048000"/>
              <a:gd name="connsiteY1" fmla="*/ 0 h 2432649"/>
              <a:gd name="connsiteX2" fmla="*/ 3048000 w 3048000"/>
              <a:gd name="connsiteY2" fmla="*/ 2432649 h 2432649"/>
              <a:gd name="connsiteX3" fmla="*/ 0 w 3048000"/>
              <a:gd name="connsiteY3" fmla="*/ 2432649 h 243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32649">
                <a:moveTo>
                  <a:pt x="0" y="0"/>
                </a:moveTo>
                <a:lnTo>
                  <a:pt x="3048000" y="0"/>
                </a:lnTo>
                <a:lnTo>
                  <a:pt x="3048000" y="2432649"/>
                </a:lnTo>
                <a:lnTo>
                  <a:pt x="0" y="2432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9144000" y="1035169"/>
            <a:ext cx="3048000" cy="2432649"/>
          </a:xfrm>
          <a:custGeom>
            <a:avLst/>
            <a:gdLst>
              <a:gd name="connsiteX0" fmla="*/ 0 w 3048000"/>
              <a:gd name="connsiteY0" fmla="*/ 0 h 2432649"/>
              <a:gd name="connsiteX1" fmla="*/ 3048000 w 3048000"/>
              <a:gd name="connsiteY1" fmla="*/ 0 h 2432649"/>
              <a:gd name="connsiteX2" fmla="*/ 3048000 w 3048000"/>
              <a:gd name="connsiteY2" fmla="*/ 2432649 h 2432649"/>
              <a:gd name="connsiteX3" fmla="*/ 0 w 3048000"/>
              <a:gd name="connsiteY3" fmla="*/ 2432649 h 243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432649">
                <a:moveTo>
                  <a:pt x="0" y="0"/>
                </a:moveTo>
                <a:lnTo>
                  <a:pt x="3048000" y="0"/>
                </a:lnTo>
                <a:lnTo>
                  <a:pt x="3048000" y="2432649"/>
                </a:lnTo>
                <a:lnTo>
                  <a:pt x="0" y="2432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816095"/>
      </p:ext>
    </p:extLst>
  </p:cSld>
  <p:clrMapOvr>
    <a:masterClrMapping/>
  </p:clrMapOvr>
  <p:transition spd="med" advTm="1200"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410201" y="-1"/>
            <a:ext cx="6781799" cy="6858000"/>
          </a:xfrm>
          <a:custGeom>
            <a:avLst/>
            <a:gdLst>
              <a:gd name="connsiteX0" fmla="*/ 3163663 w 6781799"/>
              <a:gd name="connsiteY0" fmla="*/ 0 h 6858000"/>
              <a:gd name="connsiteX1" fmla="*/ 6781799 w 6781799"/>
              <a:gd name="connsiteY1" fmla="*/ 0 h 6858000"/>
              <a:gd name="connsiteX2" fmla="*/ 6781799 w 6781799"/>
              <a:gd name="connsiteY2" fmla="*/ 6858000 h 6858000"/>
              <a:gd name="connsiteX3" fmla="*/ 0 w 67817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799" h="6858000">
                <a:moveTo>
                  <a:pt x="3163663" y="0"/>
                </a:moveTo>
                <a:lnTo>
                  <a:pt x="6781799" y="0"/>
                </a:lnTo>
                <a:lnTo>
                  <a:pt x="67817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12297"/>
      </p:ext>
    </p:extLst>
  </p:cSld>
  <p:clrMapOvr>
    <a:masterClrMapping/>
  </p:clrMapOvr>
  <p:transition spd="med" advTm="1200"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781799" cy="6858000"/>
          </a:xfrm>
          <a:custGeom>
            <a:avLst/>
            <a:gdLst>
              <a:gd name="connsiteX0" fmla="*/ 0 w 6781799"/>
              <a:gd name="connsiteY0" fmla="*/ 0 h 6858000"/>
              <a:gd name="connsiteX1" fmla="*/ 3618136 w 6781799"/>
              <a:gd name="connsiteY1" fmla="*/ 0 h 6858000"/>
              <a:gd name="connsiteX2" fmla="*/ 6781799 w 6781799"/>
              <a:gd name="connsiteY2" fmla="*/ 6858000 h 6858000"/>
              <a:gd name="connsiteX3" fmla="*/ 0 w 67817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799" h="6858000">
                <a:moveTo>
                  <a:pt x="0" y="0"/>
                </a:moveTo>
                <a:lnTo>
                  <a:pt x="3618136" y="0"/>
                </a:lnTo>
                <a:lnTo>
                  <a:pt x="67817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530254"/>
      </p:ext>
    </p:extLst>
  </p:cSld>
  <p:clrMapOvr>
    <a:masterClrMapping/>
  </p:clrMapOvr>
  <p:transition spd="med" advTm="1200"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099457" y="1"/>
            <a:ext cx="7391400" cy="6858000"/>
          </a:xfrm>
          <a:custGeom>
            <a:avLst/>
            <a:gdLst>
              <a:gd name="connsiteX0" fmla="*/ 3723825 w 7391400"/>
              <a:gd name="connsiteY0" fmla="*/ 0 h 6858000"/>
              <a:gd name="connsiteX1" fmla="*/ 7391400 w 7391400"/>
              <a:gd name="connsiteY1" fmla="*/ 0 h 6858000"/>
              <a:gd name="connsiteX2" fmla="*/ 3667575 w 7391400"/>
              <a:gd name="connsiteY2" fmla="*/ 6858000 h 6858000"/>
              <a:gd name="connsiteX3" fmla="*/ 0 w 739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1400" h="6858000">
                <a:moveTo>
                  <a:pt x="3723825" y="0"/>
                </a:moveTo>
                <a:lnTo>
                  <a:pt x="7391400" y="0"/>
                </a:lnTo>
                <a:lnTo>
                  <a:pt x="36675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354454"/>
      </p:ext>
    </p:extLst>
  </p:cSld>
  <p:clrMapOvr>
    <a:masterClrMapping/>
  </p:clrMapOvr>
  <p:transition spd="med" advTm="1200"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141231" y="1183988"/>
            <a:ext cx="6828572" cy="4313626"/>
          </a:xfrm>
          <a:custGeom>
            <a:avLst/>
            <a:gdLst>
              <a:gd name="connsiteX0" fmla="*/ 0 w 6828572"/>
              <a:gd name="connsiteY0" fmla="*/ 0 h 4313626"/>
              <a:gd name="connsiteX1" fmla="*/ 6828572 w 6828572"/>
              <a:gd name="connsiteY1" fmla="*/ 0 h 4313626"/>
              <a:gd name="connsiteX2" fmla="*/ 6828572 w 6828572"/>
              <a:gd name="connsiteY2" fmla="*/ 4313626 h 4313626"/>
              <a:gd name="connsiteX3" fmla="*/ 0 w 6828572"/>
              <a:gd name="connsiteY3" fmla="*/ 4313626 h 4313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28572" h="4313626">
                <a:moveTo>
                  <a:pt x="0" y="0"/>
                </a:moveTo>
                <a:lnTo>
                  <a:pt x="6828572" y="0"/>
                </a:lnTo>
                <a:lnTo>
                  <a:pt x="6828572" y="4313626"/>
                </a:lnTo>
                <a:lnTo>
                  <a:pt x="0" y="43136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151604"/>
      </p:ext>
    </p:extLst>
  </p:cSld>
  <p:clrMapOvr>
    <a:masterClrMapping/>
  </p:clrMapOvr>
  <p:transition spd="med" advTm="1200">
    <p:pull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398076" y="-878668"/>
            <a:ext cx="4449078" cy="6142211"/>
          </a:xfrm>
          <a:custGeom>
            <a:avLst/>
            <a:gdLst>
              <a:gd name="connsiteX0" fmla="*/ 9355 w 4449078"/>
              <a:gd name="connsiteY0" fmla="*/ 0 h 6142211"/>
              <a:gd name="connsiteX1" fmla="*/ 4442841 w 4449078"/>
              <a:gd name="connsiteY1" fmla="*/ 0 h 6142211"/>
              <a:gd name="connsiteX2" fmla="*/ 4449078 w 4449078"/>
              <a:gd name="connsiteY2" fmla="*/ 6859 h 6142211"/>
              <a:gd name="connsiteX3" fmla="*/ 4445959 w 4449078"/>
              <a:gd name="connsiteY3" fmla="*/ 6135352 h 6142211"/>
              <a:gd name="connsiteX4" fmla="*/ 4439723 w 4449078"/>
              <a:gd name="connsiteY4" fmla="*/ 6142211 h 6142211"/>
              <a:gd name="connsiteX5" fmla="*/ 6236 w 4449078"/>
              <a:gd name="connsiteY5" fmla="*/ 6142211 h 6142211"/>
              <a:gd name="connsiteX6" fmla="*/ 0 w 4449078"/>
              <a:gd name="connsiteY6" fmla="*/ 6135352 h 6142211"/>
              <a:gd name="connsiteX7" fmla="*/ 3118 w 4449078"/>
              <a:gd name="connsiteY7" fmla="*/ 6859 h 6142211"/>
              <a:gd name="connsiteX8" fmla="*/ 9355 w 4449078"/>
              <a:gd name="connsiteY8" fmla="*/ 0 h 6142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49078" h="6142211">
                <a:moveTo>
                  <a:pt x="9355" y="0"/>
                </a:moveTo>
                <a:cubicBezTo>
                  <a:pt x="4442841" y="0"/>
                  <a:pt x="4442841" y="0"/>
                  <a:pt x="4442841" y="0"/>
                </a:cubicBezTo>
                <a:cubicBezTo>
                  <a:pt x="4445959" y="0"/>
                  <a:pt x="4449078" y="3429"/>
                  <a:pt x="4449078" y="6859"/>
                </a:cubicBezTo>
                <a:lnTo>
                  <a:pt x="4445959" y="6135352"/>
                </a:lnTo>
                <a:cubicBezTo>
                  <a:pt x="4445959" y="6138781"/>
                  <a:pt x="4442841" y="6142211"/>
                  <a:pt x="4439723" y="6142211"/>
                </a:cubicBezTo>
                <a:cubicBezTo>
                  <a:pt x="6236" y="6142211"/>
                  <a:pt x="6236" y="6142211"/>
                  <a:pt x="6236" y="6142211"/>
                </a:cubicBezTo>
                <a:cubicBezTo>
                  <a:pt x="3118" y="6142211"/>
                  <a:pt x="0" y="6138781"/>
                  <a:pt x="0" y="6135352"/>
                </a:cubicBezTo>
                <a:cubicBezTo>
                  <a:pt x="3118" y="6859"/>
                  <a:pt x="3118" y="6859"/>
                  <a:pt x="3118" y="6859"/>
                </a:cubicBezTo>
                <a:cubicBezTo>
                  <a:pt x="3118" y="3429"/>
                  <a:pt x="6236" y="0"/>
                  <a:pt x="93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14858"/>
      </p:ext>
    </p:extLst>
  </p:cSld>
  <p:clrMapOvr>
    <a:masterClrMapping/>
  </p:clrMapOvr>
  <p:transition spd="med" advTm="1200">
    <p:pull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7605457" y="2025548"/>
            <a:ext cx="3109057" cy="5451108"/>
          </a:xfrm>
          <a:custGeom>
            <a:avLst/>
            <a:gdLst>
              <a:gd name="connsiteX0" fmla="*/ 0 w 3109057"/>
              <a:gd name="connsiteY0" fmla="*/ 0 h 5451108"/>
              <a:gd name="connsiteX1" fmla="*/ 3109057 w 3109057"/>
              <a:gd name="connsiteY1" fmla="*/ 0 h 5451108"/>
              <a:gd name="connsiteX2" fmla="*/ 3109057 w 3109057"/>
              <a:gd name="connsiteY2" fmla="*/ 5451108 h 5451108"/>
              <a:gd name="connsiteX3" fmla="*/ 0 w 3109057"/>
              <a:gd name="connsiteY3" fmla="*/ 5451108 h 545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9057" h="5451108">
                <a:moveTo>
                  <a:pt x="0" y="0"/>
                </a:moveTo>
                <a:lnTo>
                  <a:pt x="3109057" y="0"/>
                </a:lnTo>
                <a:lnTo>
                  <a:pt x="3109057" y="5451108"/>
                </a:lnTo>
                <a:lnTo>
                  <a:pt x="0" y="54511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54215"/>
      </p:ext>
    </p:extLst>
  </p:cSld>
  <p:clrMapOvr>
    <a:masterClrMapping/>
  </p:clrMapOvr>
  <p:transition spd="med" advTm="1200">
    <p:pull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0"/>
          </p:nvPr>
        </p:nvSpPr>
        <p:spPr>
          <a:xfrm>
            <a:off x="3661799" y="2912953"/>
            <a:ext cx="4920628" cy="3108373"/>
          </a:xfrm>
          <a:custGeom>
            <a:avLst/>
            <a:gdLst>
              <a:gd name="connsiteX0" fmla="*/ 0 w 4920628"/>
              <a:gd name="connsiteY0" fmla="*/ 0 h 3108373"/>
              <a:gd name="connsiteX1" fmla="*/ 4920628 w 4920628"/>
              <a:gd name="connsiteY1" fmla="*/ 0 h 3108373"/>
              <a:gd name="connsiteX2" fmla="*/ 4920628 w 4920628"/>
              <a:gd name="connsiteY2" fmla="*/ 3108373 h 3108373"/>
              <a:gd name="connsiteX3" fmla="*/ 0 w 4920628"/>
              <a:gd name="connsiteY3" fmla="*/ 3108373 h 31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0628" h="3108373">
                <a:moveTo>
                  <a:pt x="0" y="0"/>
                </a:moveTo>
                <a:lnTo>
                  <a:pt x="4920628" y="0"/>
                </a:lnTo>
                <a:lnTo>
                  <a:pt x="4920628" y="3108373"/>
                </a:lnTo>
                <a:lnTo>
                  <a:pt x="0" y="310837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2161991" y="3753595"/>
            <a:ext cx="1720046" cy="2374624"/>
          </a:xfrm>
          <a:custGeom>
            <a:avLst/>
            <a:gdLst>
              <a:gd name="connsiteX0" fmla="*/ 3616 w 1720046"/>
              <a:gd name="connsiteY0" fmla="*/ 0 h 2374624"/>
              <a:gd name="connsiteX1" fmla="*/ 1717635 w 1720046"/>
              <a:gd name="connsiteY1" fmla="*/ 0 h 2374624"/>
              <a:gd name="connsiteX2" fmla="*/ 1720046 w 1720046"/>
              <a:gd name="connsiteY2" fmla="*/ 2652 h 2374624"/>
              <a:gd name="connsiteX3" fmla="*/ 1718841 w 1720046"/>
              <a:gd name="connsiteY3" fmla="*/ 2371972 h 2374624"/>
              <a:gd name="connsiteX4" fmla="*/ 1716430 w 1720046"/>
              <a:gd name="connsiteY4" fmla="*/ 2374624 h 2374624"/>
              <a:gd name="connsiteX5" fmla="*/ 2411 w 1720046"/>
              <a:gd name="connsiteY5" fmla="*/ 2374624 h 2374624"/>
              <a:gd name="connsiteX6" fmla="*/ 0 w 1720046"/>
              <a:gd name="connsiteY6" fmla="*/ 2371972 h 2374624"/>
              <a:gd name="connsiteX7" fmla="*/ 1205 w 1720046"/>
              <a:gd name="connsiteY7" fmla="*/ 2652 h 2374624"/>
              <a:gd name="connsiteX8" fmla="*/ 3616 w 1720046"/>
              <a:gd name="connsiteY8" fmla="*/ 0 h 2374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20046" h="2374624">
                <a:moveTo>
                  <a:pt x="3616" y="0"/>
                </a:moveTo>
                <a:cubicBezTo>
                  <a:pt x="1717635" y="0"/>
                  <a:pt x="1717635" y="0"/>
                  <a:pt x="1717635" y="0"/>
                </a:cubicBezTo>
                <a:cubicBezTo>
                  <a:pt x="1718841" y="0"/>
                  <a:pt x="1720046" y="1326"/>
                  <a:pt x="1720046" y="2652"/>
                </a:cubicBezTo>
                <a:lnTo>
                  <a:pt x="1718841" y="2371972"/>
                </a:lnTo>
                <a:cubicBezTo>
                  <a:pt x="1718841" y="2373298"/>
                  <a:pt x="1717635" y="2374624"/>
                  <a:pt x="1716430" y="2374624"/>
                </a:cubicBezTo>
                <a:cubicBezTo>
                  <a:pt x="2411" y="2374624"/>
                  <a:pt x="2411" y="2374624"/>
                  <a:pt x="2411" y="2374624"/>
                </a:cubicBezTo>
                <a:cubicBezTo>
                  <a:pt x="1205" y="2374624"/>
                  <a:pt x="0" y="2373298"/>
                  <a:pt x="0" y="2371972"/>
                </a:cubicBezTo>
                <a:cubicBezTo>
                  <a:pt x="1205" y="2652"/>
                  <a:pt x="1205" y="2652"/>
                  <a:pt x="1205" y="2652"/>
                </a:cubicBezTo>
                <a:cubicBezTo>
                  <a:pt x="1205" y="1326"/>
                  <a:pt x="2411" y="0"/>
                  <a:pt x="36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2"/>
          </p:nvPr>
        </p:nvSpPr>
        <p:spPr>
          <a:xfrm>
            <a:off x="8736961" y="4688336"/>
            <a:ext cx="842525" cy="1477198"/>
          </a:xfrm>
          <a:custGeom>
            <a:avLst/>
            <a:gdLst>
              <a:gd name="connsiteX0" fmla="*/ 0 w 842525"/>
              <a:gd name="connsiteY0" fmla="*/ 0 h 1477198"/>
              <a:gd name="connsiteX1" fmla="*/ 842525 w 842525"/>
              <a:gd name="connsiteY1" fmla="*/ 0 h 1477198"/>
              <a:gd name="connsiteX2" fmla="*/ 842525 w 842525"/>
              <a:gd name="connsiteY2" fmla="*/ 1477198 h 1477198"/>
              <a:gd name="connsiteX3" fmla="*/ 0 w 842525"/>
              <a:gd name="connsiteY3" fmla="*/ 1477198 h 147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525" h="1477198">
                <a:moveTo>
                  <a:pt x="0" y="0"/>
                </a:moveTo>
                <a:lnTo>
                  <a:pt x="842525" y="0"/>
                </a:lnTo>
                <a:lnTo>
                  <a:pt x="842525" y="1477198"/>
                </a:lnTo>
                <a:lnTo>
                  <a:pt x="0" y="1477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877935"/>
      </p:ext>
    </p:extLst>
  </p:cSld>
  <p:clrMapOvr>
    <a:masterClrMapping/>
  </p:clrMapOvr>
  <p:transition spd="med" advTm="120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9" cy="3022599"/>
          </a:xfrm>
          <a:custGeom>
            <a:avLst/>
            <a:gdLst>
              <a:gd name="connsiteX0" fmla="*/ 0 w 12191999"/>
              <a:gd name="connsiteY0" fmla="*/ 0 h 3022599"/>
              <a:gd name="connsiteX1" fmla="*/ 12191999 w 12191999"/>
              <a:gd name="connsiteY1" fmla="*/ 0 h 3022599"/>
              <a:gd name="connsiteX2" fmla="*/ 12191999 w 12191999"/>
              <a:gd name="connsiteY2" fmla="*/ 3022599 h 3022599"/>
              <a:gd name="connsiteX3" fmla="*/ 0 w 12191999"/>
              <a:gd name="connsiteY3" fmla="*/ 3022599 h 302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3022599">
                <a:moveTo>
                  <a:pt x="0" y="0"/>
                </a:moveTo>
                <a:lnTo>
                  <a:pt x="12191999" y="0"/>
                </a:lnTo>
                <a:lnTo>
                  <a:pt x="12191999" y="3022599"/>
                </a:lnTo>
                <a:lnTo>
                  <a:pt x="0" y="30225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08417"/>
      </p:ext>
    </p:extLst>
  </p:cSld>
  <p:clrMapOvr>
    <a:masterClrMapping/>
  </p:clrMapOvr>
  <p:transition spd="med" advTm="1200">
    <p:pull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720769" y="2372811"/>
            <a:ext cx="2338086" cy="2338086"/>
          </a:xfrm>
          <a:custGeom>
            <a:avLst/>
            <a:gdLst>
              <a:gd name="connsiteX0" fmla="*/ 0 w 2338086"/>
              <a:gd name="connsiteY0" fmla="*/ 0 h 2338086"/>
              <a:gd name="connsiteX1" fmla="*/ 2338086 w 2338086"/>
              <a:gd name="connsiteY1" fmla="*/ 0 h 2338086"/>
              <a:gd name="connsiteX2" fmla="*/ 2338086 w 2338086"/>
              <a:gd name="connsiteY2" fmla="*/ 2338086 h 2338086"/>
              <a:gd name="connsiteX3" fmla="*/ 0 w 2338086"/>
              <a:gd name="connsiteY3" fmla="*/ 2338086 h 23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086" h="2338086">
                <a:moveTo>
                  <a:pt x="0" y="0"/>
                </a:moveTo>
                <a:lnTo>
                  <a:pt x="2338086" y="0"/>
                </a:lnTo>
                <a:lnTo>
                  <a:pt x="2338086" y="2338086"/>
                </a:lnTo>
                <a:lnTo>
                  <a:pt x="0" y="23380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4926957" y="2372811"/>
            <a:ext cx="2338086" cy="2338086"/>
          </a:xfrm>
          <a:custGeom>
            <a:avLst/>
            <a:gdLst>
              <a:gd name="connsiteX0" fmla="*/ 0 w 2338086"/>
              <a:gd name="connsiteY0" fmla="*/ 0 h 2338086"/>
              <a:gd name="connsiteX1" fmla="*/ 2338086 w 2338086"/>
              <a:gd name="connsiteY1" fmla="*/ 0 h 2338086"/>
              <a:gd name="connsiteX2" fmla="*/ 2338086 w 2338086"/>
              <a:gd name="connsiteY2" fmla="*/ 2338086 h 2338086"/>
              <a:gd name="connsiteX3" fmla="*/ 0 w 2338086"/>
              <a:gd name="connsiteY3" fmla="*/ 2338086 h 23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086" h="2338086">
                <a:moveTo>
                  <a:pt x="0" y="0"/>
                </a:moveTo>
                <a:lnTo>
                  <a:pt x="2338086" y="0"/>
                </a:lnTo>
                <a:lnTo>
                  <a:pt x="2338086" y="2338086"/>
                </a:lnTo>
                <a:lnTo>
                  <a:pt x="0" y="23380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133145" y="2372811"/>
            <a:ext cx="2338086" cy="2338086"/>
          </a:xfrm>
          <a:custGeom>
            <a:avLst/>
            <a:gdLst>
              <a:gd name="connsiteX0" fmla="*/ 0 w 2338086"/>
              <a:gd name="connsiteY0" fmla="*/ 0 h 2338086"/>
              <a:gd name="connsiteX1" fmla="*/ 2338086 w 2338086"/>
              <a:gd name="connsiteY1" fmla="*/ 0 h 2338086"/>
              <a:gd name="connsiteX2" fmla="*/ 2338086 w 2338086"/>
              <a:gd name="connsiteY2" fmla="*/ 2338086 h 2338086"/>
              <a:gd name="connsiteX3" fmla="*/ 0 w 2338086"/>
              <a:gd name="connsiteY3" fmla="*/ 2338086 h 23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086" h="2338086">
                <a:moveTo>
                  <a:pt x="0" y="0"/>
                </a:moveTo>
                <a:lnTo>
                  <a:pt x="2338086" y="0"/>
                </a:lnTo>
                <a:lnTo>
                  <a:pt x="2338086" y="2338086"/>
                </a:lnTo>
                <a:lnTo>
                  <a:pt x="0" y="23380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25020"/>
      </p:ext>
    </p:extLst>
  </p:cSld>
  <p:clrMapOvr>
    <a:masterClrMapping/>
  </p:clrMapOvr>
  <p:transition spd="med" advTm="1200">
    <p:pull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47461" y="2286530"/>
            <a:ext cx="2068012" cy="2398892"/>
          </a:xfrm>
          <a:custGeom>
            <a:avLst/>
            <a:gdLst>
              <a:gd name="connsiteX0" fmla="*/ 1034006 w 2068012"/>
              <a:gd name="connsiteY0" fmla="*/ 0 h 2398892"/>
              <a:gd name="connsiteX1" fmla="*/ 2068012 w 2068012"/>
              <a:gd name="connsiteY1" fmla="*/ 517003 h 2398892"/>
              <a:gd name="connsiteX2" fmla="*/ 2068012 w 2068012"/>
              <a:gd name="connsiteY2" fmla="*/ 1881889 h 2398892"/>
              <a:gd name="connsiteX3" fmla="*/ 1034006 w 2068012"/>
              <a:gd name="connsiteY3" fmla="*/ 2398892 h 2398892"/>
              <a:gd name="connsiteX4" fmla="*/ 0 w 2068012"/>
              <a:gd name="connsiteY4" fmla="*/ 1881889 h 2398892"/>
              <a:gd name="connsiteX5" fmla="*/ 0 w 2068012"/>
              <a:gd name="connsiteY5" fmla="*/ 517003 h 2398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8012" h="2398892">
                <a:moveTo>
                  <a:pt x="1034006" y="0"/>
                </a:moveTo>
                <a:lnTo>
                  <a:pt x="2068012" y="517003"/>
                </a:lnTo>
                <a:lnTo>
                  <a:pt x="2068012" y="1881889"/>
                </a:lnTo>
                <a:lnTo>
                  <a:pt x="1034006" y="2398892"/>
                </a:lnTo>
                <a:lnTo>
                  <a:pt x="0" y="1881889"/>
                </a:lnTo>
                <a:lnTo>
                  <a:pt x="0" y="5170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622156" y="1776318"/>
            <a:ext cx="2947686" cy="3419316"/>
          </a:xfrm>
          <a:custGeom>
            <a:avLst/>
            <a:gdLst>
              <a:gd name="connsiteX0" fmla="*/ 1473843 w 2947686"/>
              <a:gd name="connsiteY0" fmla="*/ 0 h 3419316"/>
              <a:gd name="connsiteX1" fmla="*/ 2947686 w 2947686"/>
              <a:gd name="connsiteY1" fmla="*/ 736922 h 3419316"/>
              <a:gd name="connsiteX2" fmla="*/ 2947686 w 2947686"/>
              <a:gd name="connsiteY2" fmla="*/ 2682394 h 3419316"/>
              <a:gd name="connsiteX3" fmla="*/ 1473843 w 2947686"/>
              <a:gd name="connsiteY3" fmla="*/ 3419316 h 3419316"/>
              <a:gd name="connsiteX4" fmla="*/ 0 w 2947686"/>
              <a:gd name="connsiteY4" fmla="*/ 2682394 h 3419316"/>
              <a:gd name="connsiteX5" fmla="*/ 0 w 2947686"/>
              <a:gd name="connsiteY5" fmla="*/ 736922 h 341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7686" h="3419316">
                <a:moveTo>
                  <a:pt x="1473843" y="0"/>
                </a:moveTo>
                <a:lnTo>
                  <a:pt x="2947686" y="736922"/>
                </a:lnTo>
                <a:lnTo>
                  <a:pt x="2947686" y="2682394"/>
                </a:lnTo>
                <a:lnTo>
                  <a:pt x="1473843" y="3419316"/>
                </a:lnTo>
                <a:lnTo>
                  <a:pt x="0" y="2682394"/>
                </a:lnTo>
                <a:lnTo>
                  <a:pt x="0" y="7369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476524" y="2286530"/>
            <a:ext cx="2068012" cy="2398892"/>
          </a:xfrm>
          <a:custGeom>
            <a:avLst/>
            <a:gdLst>
              <a:gd name="connsiteX0" fmla="*/ 1034006 w 2068012"/>
              <a:gd name="connsiteY0" fmla="*/ 0 h 2398892"/>
              <a:gd name="connsiteX1" fmla="*/ 2068012 w 2068012"/>
              <a:gd name="connsiteY1" fmla="*/ 517003 h 2398892"/>
              <a:gd name="connsiteX2" fmla="*/ 2068012 w 2068012"/>
              <a:gd name="connsiteY2" fmla="*/ 1881889 h 2398892"/>
              <a:gd name="connsiteX3" fmla="*/ 1034006 w 2068012"/>
              <a:gd name="connsiteY3" fmla="*/ 2398892 h 2398892"/>
              <a:gd name="connsiteX4" fmla="*/ 0 w 2068012"/>
              <a:gd name="connsiteY4" fmla="*/ 1881889 h 2398892"/>
              <a:gd name="connsiteX5" fmla="*/ 0 w 2068012"/>
              <a:gd name="connsiteY5" fmla="*/ 517003 h 2398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8012" h="2398892">
                <a:moveTo>
                  <a:pt x="1034006" y="0"/>
                </a:moveTo>
                <a:lnTo>
                  <a:pt x="2068012" y="517003"/>
                </a:lnTo>
                <a:lnTo>
                  <a:pt x="2068012" y="1881889"/>
                </a:lnTo>
                <a:lnTo>
                  <a:pt x="1034006" y="2398892"/>
                </a:lnTo>
                <a:lnTo>
                  <a:pt x="0" y="1881889"/>
                </a:lnTo>
                <a:lnTo>
                  <a:pt x="0" y="5170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44046"/>
      </p:ext>
    </p:extLst>
  </p:cSld>
  <p:clrMapOvr>
    <a:masterClrMapping/>
  </p:clrMapOvr>
  <p:transition spd="med" advTm="1200">
    <p:pull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2864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0286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7766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4573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9656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6240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6485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060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3835401"/>
            <a:ext cx="12191999" cy="3022599"/>
          </a:xfrm>
          <a:custGeom>
            <a:avLst/>
            <a:gdLst>
              <a:gd name="connsiteX0" fmla="*/ 0 w 12191999"/>
              <a:gd name="connsiteY0" fmla="*/ 0 h 3022599"/>
              <a:gd name="connsiteX1" fmla="*/ 12191999 w 12191999"/>
              <a:gd name="connsiteY1" fmla="*/ 0 h 3022599"/>
              <a:gd name="connsiteX2" fmla="*/ 12191999 w 12191999"/>
              <a:gd name="connsiteY2" fmla="*/ 3022599 h 3022599"/>
              <a:gd name="connsiteX3" fmla="*/ 0 w 12191999"/>
              <a:gd name="connsiteY3" fmla="*/ 3022599 h 302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3022599">
                <a:moveTo>
                  <a:pt x="0" y="0"/>
                </a:moveTo>
                <a:lnTo>
                  <a:pt x="12191999" y="0"/>
                </a:lnTo>
                <a:lnTo>
                  <a:pt x="12191999" y="3022599"/>
                </a:lnTo>
                <a:lnTo>
                  <a:pt x="0" y="30225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88392"/>
      </p:ext>
    </p:extLst>
  </p:cSld>
  <p:clrMapOvr>
    <a:masterClrMapping/>
  </p:clrMapOvr>
  <p:transition spd="med" advTm="1200">
    <p:pull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2481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3921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625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985261" y="0"/>
            <a:ext cx="5206738" cy="6858000"/>
          </a:xfrm>
          <a:custGeom>
            <a:avLst/>
            <a:gdLst>
              <a:gd name="connsiteX0" fmla="*/ 0 w 5206738"/>
              <a:gd name="connsiteY0" fmla="*/ 0 h 6858000"/>
              <a:gd name="connsiteX1" fmla="*/ 5206738 w 5206738"/>
              <a:gd name="connsiteY1" fmla="*/ 0 h 6858000"/>
              <a:gd name="connsiteX2" fmla="*/ 5206738 w 5206738"/>
              <a:gd name="connsiteY2" fmla="*/ 6858000 h 6858000"/>
              <a:gd name="connsiteX3" fmla="*/ 0 w 520673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6738" h="6858000">
                <a:moveTo>
                  <a:pt x="0" y="0"/>
                </a:moveTo>
                <a:lnTo>
                  <a:pt x="5206738" y="0"/>
                </a:lnTo>
                <a:lnTo>
                  <a:pt x="520673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36388"/>
      </p:ext>
    </p:extLst>
  </p:cSld>
  <p:clrMapOvr>
    <a:masterClrMapping/>
  </p:clrMapOvr>
  <p:transition spd="med" advTm="12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206738" cy="6858000"/>
          </a:xfrm>
          <a:custGeom>
            <a:avLst/>
            <a:gdLst>
              <a:gd name="connsiteX0" fmla="*/ 0 w 5206738"/>
              <a:gd name="connsiteY0" fmla="*/ 0 h 6858000"/>
              <a:gd name="connsiteX1" fmla="*/ 5206738 w 5206738"/>
              <a:gd name="connsiteY1" fmla="*/ 0 h 6858000"/>
              <a:gd name="connsiteX2" fmla="*/ 5206738 w 5206738"/>
              <a:gd name="connsiteY2" fmla="*/ 6858000 h 6858000"/>
              <a:gd name="connsiteX3" fmla="*/ 0 w 520673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6738" h="6858000">
                <a:moveTo>
                  <a:pt x="0" y="0"/>
                </a:moveTo>
                <a:lnTo>
                  <a:pt x="5206738" y="0"/>
                </a:lnTo>
                <a:lnTo>
                  <a:pt x="520673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516267"/>
      </p:ext>
    </p:extLst>
  </p:cSld>
  <p:clrMapOvr>
    <a:masterClrMapping/>
  </p:clrMapOvr>
  <p:transition spd="med" advTm="12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46667" y="214460"/>
            <a:ext cx="7946796" cy="6429081"/>
          </a:xfrm>
          <a:custGeom>
            <a:avLst/>
            <a:gdLst>
              <a:gd name="connsiteX0" fmla="*/ 0 w 7946796"/>
              <a:gd name="connsiteY0" fmla="*/ 0 h 6429081"/>
              <a:gd name="connsiteX1" fmla="*/ 7946796 w 7946796"/>
              <a:gd name="connsiteY1" fmla="*/ 0 h 6429081"/>
              <a:gd name="connsiteX2" fmla="*/ 7946796 w 7946796"/>
              <a:gd name="connsiteY2" fmla="*/ 6429081 h 6429081"/>
              <a:gd name="connsiteX3" fmla="*/ 0 w 7946796"/>
              <a:gd name="connsiteY3" fmla="*/ 6429081 h 6429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6796" h="6429081">
                <a:moveTo>
                  <a:pt x="0" y="0"/>
                </a:moveTo>
                <a:lnTo>
                  <a:pt x="7946796" y="0"/>
                </a:lnTo>
                <a:lnTo>
                  <a:pt x="7946796" y="6429081"/>
                </a:lnTo>
                <a:lnTo>
                  <a:pt x="0" y="642908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636411"/>
      </p:ext>
    </p:extLst>
  </p:cSld>
  <p:clrMapOvr>
    <a:masterClrMapping/>
  </p:clrMapOvr>
  <p:transition spd="med" advTm="12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874416" y="-1"/>
            <a:ext cx="2564091" cy="6858000"/>
          </a:xfrm>
          <a:custGeom>
            <a:avLst/>
            <a:gdLst>
              <a:gd name="connsiteX0" fmla="*/ 0 w 2564091"/>
              <a:gd name="connsiteY0" fmla="*/ 0 h 6858000"/>
              <a:gd name="connsiteX1" fmla="*/ 2564091 w 2564091"/>
              <a:gd name="connsiteY1" fmla="*/ 0 h 6858000"/>
              <a:gd name="connsiteX2" fmla="*/ 2564091 w 2564091"/>
              <a:gd name="connsiteY2" fmla="*/ 6858000 h 6858000"/>
              <a:gd name="connsiteX3" fmla="*/ 0 w 256409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091" h="6858000">
                <a:moveTo>
                  <a:pt x="0" y="0"/>
                </a:moveTo>
                <a:lnTo>
                  <a:pt x="2564091" y="0"/>
                </a:lnTo>
                <a:lnTo>
                  <a:pt x="256409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2052"/>
      </p:ext>
    </p:extLst>
  </p:cSld>
  <p:clrMapOvr>
    <a:masterClrMapping/>
  </p:clrMapOvr>
  <p:transition spd="med" advTm="120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7362683" y="-1"/>
            <a:ext cx="2564091" cy="6858000"/>
          </a:xfrm>
          <a:custGeom>
            <a:avLst/>
            <a:gdLst>
              <a:gd name="connsiteX0" fmla="*/ 0 w 2564091"/>
              <a:gd name="connsiteY0" fmla="*/ 0 h 6858000"/>
              <a:gd name="connsiteX1" fmla="*/ 2564091 w 2564091"/>
              <a:gd name="connsiteY1" fmla="*/ 0 h 6858000"/>
              <a:gd name="connsiteX2" fmla="*/ 2564091 w 2564091"/>
              <a:gd name="connsiteY2" fmla="*/ 6858000 h 6858000"/>
              <a:gd name="connsiteX3" fmla="*/ 0 w 256409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091" h="6858000">
                <a:moveTo>
                  <a:pt x="0" y="0"/>
                </a:moveTo>
                <a:lnTo>
                  <a:pt x="2564091" y="0"/>
                </a:lnTo>
                <a:lnTo>
                  <a:pt x="256409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4169"/>
      </p:ext>
    </p:extLst>
  </p:cSld>
  <p:clrMapOvr>
    <a:masterClrMapping/>
  </p:clrMapOvr>
  <p:transition spd="med" advTm="12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tx1">
                    <a:tint val="7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fld id="{873EFF02-C915-EF40-A6B2-10AA7CE27455}" type="datetimeFigureOut">
              <a:rPr lang="en-US" smtClean="0"/>
              <a:pPr/>
              <a:t>6/16/2020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>
                    <a:tint val="7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fld id="{56D17385-44AA-6B46-9360-168AB6633C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89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8" r:id="rId4"/>
    <p:sldLayoutId id="2147483651" r:id="rId5"/>
    <p:sldLayoutId id="2147483652" r:id="rId6"/>
    <p:sldLayoutId id="2147483654" r:id="rId7"/>
    <p:sldLayoutId id="2147483653" r:id="rId8"/>
    <p:sldLayoutId id="2147483664" r:id="rId9"/>
    <p:sldLayoutId id="2147483655" r:id="rId10"/>
    <p:sldLayoutId id="2147483656" r:id="rId11"/>
    <p:sldLayoutId id="2147483662" r:id="rId12"/>
    <p:sldLayoutId id="2147483657" r:id="rId13"/>
    <p:sldLayoutId id="2147483658" r:id="rId14"/>
    <p:sldLayoutId id="2147483670" r:id="rId15"/>
    <p:sldLayoutId id="2147483659" r:id="rId16"/>
    <p:sldLayoutId id="2147483660" r:id="rId17"/>
    <p:sldLayoutId id="2147483663" r:id="rId18"/>
    <p:sldLayoutId id="2147483665" r:id="rId19"/>
    <p:sldLayoutId id="2147483666" r:id="rId20"/>
    <p:sldLayoutId id="2147483667" r:id="rId21"/>
    <p:sldLayoutId id="2147483669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transition spd="med" advTm="120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i="0" kern="1200">
          <a:solidFill>
            <a:schemeClr val="tx1"/>
          </a:solidFill>
          <a:latin typeface="Roboto Thin" charset="0"/>
          <a:ea typeface="Roboto Thin" charset="0"/>
          <a:cs typeface="Roboto Thin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1400" b="0" i="0" kern="1200">
          <a:solidFill>
            <a:schemeClr val="tx1"/>
          </a:solidFill>
          <a:latin typeface="Roboto Thin" charset="0"/>
          <a:ea typeface="Roboto Thin" charset="0"/>
          <a:cs typeface="Roboto Thin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800" b="0" i="0" kern="1200">
          <a:solidFill>
            <a:schemeClr val="tx1"/>
          </a:solidFill>
          <a:latin typeface="Roboto Thin" charset="0"/>
          <a:ea typeface="Roboto Thin" charset="0"/>
          <a:cs typeface="Roboto Thin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800" b="0" i="0" kern="1200">
          <a:solidFill>
            <a:schemeClr val="tx1"/>
          </a:solidFill>
          <a:latin typeface="Roboto Thin" charset="0"/>
          <a:ea typeface="Roboto Thin" charset="0"/>
          <a:cs typeface="Roboto Thin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800" b="0" i="0" kern="1200">
          <a:solidFill>
            <a:schemeClr val="tx1"/>
          </a:solidFill>
          <a:latin typeface="Roboto Thin" charset="0"/>
          <a:ea typeface="Roboto Thin" charset="0"/>
          <a:cs typeface="Roboto Thin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800" b="0" i="0" kern="1200">
          <a:solidFill>
            <a:schemeClr val="tx1"/>
          </a:solidFill>
          <a:latin typeface="Roboto Thin" charset="0"/>
          <a:ea typeface="Roboto Thin" charset="0"/>
          <a:cs typeface="Roboto Thin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090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6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jpeg"/><Relationship Id="rId5" Type="http://schemas.openxmlformats.org/officeDocument/2006/relationships/image" Target="../media/image15.jpeg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jpeg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.jpeg"/><Relationship Id="rId5" Type="http://schemas.openxmlformats.org/officeDocument/2006/relationships/image" Target="../media/image19.jpg"/><Relationship Id="rId4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jpeg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2.jpeg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1.jpeg"/><Relationship Id="rId4" Type="http://schemas.openxmlformats.org/officeDocument/2006/relationships/image" Target="../media/image1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7.jpeg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 b="5000"/>
          <a:stretch>
            <a:fillRect/>
          </a:stretch>
        </p:blipFill>
        <p:spPr/>
      </p:pic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700000">
            <a:off x="4729112" y="-1366887"/>
            <a:ext cx="2733773" cy="2733773"/>
          </a:xfrm>
          <a:prstGeom prst="rect">
            <a:avLst/>
          </a:prstGeom>
          <a:noFill/>
          <a:ln w="1905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38914" y="2767280"/>
            <a:ext cx="47186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spc="15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TOURS</a:t>
            </a:r>
          </a:p>
        </p:txBody>
      </p:sp>
      <p:sp>
        <p:nvSpPr>
          <p:cNvPr id="10" name="Cross 9"/>
          <p:cNvSpPr/>
          <p:nvPr/>
        </p:nvSpPr>
        <p:spPr>
          <a:xfrm rot="2700000">
            <a:off x="5530315" y="567387"/>
            <a:ext cx="1131369" cy="1131369"/>
          </a:xfrm>
          <a:prstGeom prst="plus">
            <a:avLst>
              <a:gd name="adj" fmla="val 47769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ross 14"/>
          <p:cNvSpPr/>
          <p:nvPr/>
        </p:nvSpPr>
        <p:spPr>
          <a:xfrm>
            <a:off x="5998246" y="6121763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788204" y="6044328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7333" y="6111982"/>
            <a:ext cx="1653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spc="600" dirty="0">
                <a:solidFill>
                  <a:srgbClr val="2EC4B6"/>
                </a:solidFill>
                <a:latin typeface="Roboto Light" charset="0"/>
                <a:ea typeface="Roboto Light" charset="0"/>
                <a:cs typeface="Roboto Light" charset="0"/>
              </a:rPr>
              <a:t>PowerPoint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1100604" y="6044328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015640" y="6111982"/>
            <a:ext cx="16530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 spc="600" dirty="0">
                <a:solidFill>
                  <a:srgbClr val="2EC4B6"/>
                </a:solidFill>
                <a:latin typeface="Roboto Light" charset="0"/>
                <a:ea typeface="Roboto Light" charset="0"/>
                <a:cs typeface="Roboto Light" charset="0"/>
              </a:rPr>
              <a:t>PowerPoint</a:t>
            </a:r>
          </a:p>
        </p:txBody>
      </p:sp>
    </p:spTree>
    <p:extLst>
      <p:ext uri="{BB962C8B-B14F-4D97-AF65-F5344CB8AC3E}">
        <p14:creationId xmlns:p14="http://schemas.microsoft.com/office/powerpoint/2010/main" val="17829837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31217" y="1762814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59431" y="3865235"/>
            <a:ext cx="2579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COMPANY</a:t>
            </a:r>
          </a:p>
          <a:p>
            <a:pPr algn="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REPORT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739833" y="3661346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748866" y="2598002"/>
            <a:ext cx="54953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pPr algn="just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pPr algn="just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48866" y="849566"/>
            <a:ext cx="42442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TOP BOTTOM</a:t>
            </a:r>
          </a:p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5748866" y="4718125"/>
            <a:ext cx="2404534" cy="1290310"/>
            <a:chOff x="5748866" y="4759916"/>
            <a:chExt cx="2404534" cy="1290310"/>
          </a:xfrm>
        </p:grpSpPr>
        <p:sp>
          <p:nvSpPr>
            <p:cNvPr id="27" name="TextBox 26"/>
            <p:cNvSpPr txBox="1"/>
            <p:nvPr/>
          </p:nvSpPr>
          <p:spPr>
            <a:xfrm>
              <a:off x="5748866" y="4759916"/>
              <a:ext cx="7649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" charset="0"/>
                  <a:ea typeface="Roboto" charset="0"/>
                  <a:cs typeface="Roboto" charset="0"/>
                </a:rPr>
                <a:t>85%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748866" y="5219229"/>
              <a:ext cx="240453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there live the blind texts.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839635" y="4718125"/>
            <a:ext cx="2404534" cy="1290310"/>
            <a:chOff x="5748866" y="4759916"/>
            <a:chExt cx="2404534" cy="1290310"/>
          </a:xfrm>
        </p:grpSpPr>
        <p:sp>
          <p:nvSpPr>
            <p:cNvPr id="31" name="TextBox 30"/>
            <p:cNvSpPr txBox="1"/>
            <p:nvPr/>
          </p:nvSpPr>
          <p:spPr>
            <a:xfrm>
              <a:off x="5748866" y="4759916"/>
              <a:ext cx="7649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" charset="0"/>
                  <a:ea typeface="Roboto" charset="0"/>
                  <a:cs typeface="Roboto" charset="0"/>
                </a:rPr>
                <a:t>85%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748866" y="5219229"/>
              <a:ext cx="240453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there live the blind texts.</a:t>
              </a:r>
            </a:p>
          </p:txBody>
        </p:sp>
      </p:grpSp>
      <p:sp>
        <p:nvSpPr>
          <p:cNvPr id="33" name="Cross 32"/>
          <p:cNvSpPr/>
          <p:nvPr/>
        </p:nvSpPr>
        <p:spPr>
          <a:xfrm>
            <a:off x="5651112" y="4654520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ross 33"/>
          <p:cNvSpPr/>
          <p:nvPr/>
        </p:nvSpPr>
        <p:spPr>
          <a:xfrm>
            <a:off x="8741881" y="4654520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1972044" y="-1"/>
            <a:ext cx="2021400" cy="1347600"/>
          </a:xfrm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tretch>
            <a:fillRect/>
          </a:stretch>
        </p:blipFill>
        <p:spPr>
          <a:xfrm>
            <a:off x="2244246" y="5873335"/>
            <a:ext cx="1476997" cy="984665"/>
          </a:xfrm>
        </p:spPr>
      </p:pic>
    </p:spTree>
    <p:extLst>
      <p:ext uri="{BB962C8B-B14F-4D97-AF65-F5344CB8AC3E}">
        <p14:creationId xmlns:p14="http://schemas.microsoft.com/office/powerpoint/2010/main" val="16109177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6656727" y="332295"/>
            <a:ext cx="4128940" cy="6193410"/>
          </a:xfrm>
        </p:spPr>
      </p:pic>
      <p:sp>
        <p:nvSpPr>
          <p:cNvPr id="2" name="Rectangle 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354735" y="5096934"/>
            <a:ext cx="872066" cy="872066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955720" y="2701355"/>
            <a:ext cx="28110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CENTER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PICTURE SLIDE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2861202" y="3918755"/>
            <a:ext cx="1000127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462614" y="4450603"/>
            <a:ext cx="37973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</a:t>
            </a:r>
          </a:p>
        </p:txBody>
      </p:sp>
      <p:sp>
        <p:nvSpPr>
          <p:cNvPr id="15" name="Cross 14"/>
          <p:cNvSpPr/>
          <p:nvPr/>
        </p:nvSpPr>
        <p:spPr>
          <a:xfrm>
            <a:off x="10955868" y="4659853"/>
            <a:ext cx="270933" cy="270933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9235159" y="5722779"/>
            <a:ext cx="9396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2EC4B6"/>
                </a:solidFill>
                <a:latin typeface="Roboto Thin" charset="0"/>
                <a:ea typeface="Roboto Thin" charset="0"/>
                <a:cs typeface="Roboto Thin" charset="0"/>
              </a:rPr>
              <a:t>Beautiful slide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37110" y="5738186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</p:spTree>
    <p:extLst>
      <p:ext uri="{BB962C8B-B14F-4D97-AF65-F5344CB8AC3E}">
        <p14:creationId xmlns:p14="http://schemas.microsoft.com/office/powerpoint/2010/main" val="9530327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9906000" y="1581347"/>
            <a:ext cx="2286000" cy="3429000"/>
          </a:xfrm>
        </p:spPr>
      </p:pic>
      <p:sp>
        <p:nvSpPr>
          <p:cNvPr id="7" name="Rectangle 6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079835" y="4174003"/>
            <a:ext cx="178125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85%</a:t>
            </a:r>
          </a:p>
        </p:txBody>
      </p:sp>
      <p:sp>
        <p:nvSpPr>
          <p:cNvPr id="18" name="Cross 17"/>
          <p:cNvSpPr/>
          <p:nvPr/>
        </p:nvSpPr>
        <p:spPr>
          <a:xfrm>
            <a:off x="7003636" y="4237398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79836" y="5281999"/>
            <a:ext cx="42045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892610" y="1581347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417924" y="3768549"/>
            <a:ext cx="24772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r>
              <a:rPr lang="en-US" sz="32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3511559" y="3479879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ross 30"/>
          <p:cNvSpPr/>
          <p:nvPr/>
        </p:nvSpPr>
        <p:spPr>
          <a:xfrm>
            <a:off x="1759241" y="1547479"/>
            <a:ext cx="622168" cy="62216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7641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9437983" y="3453435"/>
            <a:ext cx="22121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437983" y="5312412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8016" y="795867"/>
            <a:ext cx="260648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THREE</a:t>
            </a:r>
          </a:p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4215" y="3811476"/>
            <a:ext cx="178125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85%</a:t>
            </a:r>
          </a:p>
        </p:txBody>
      </p:sp>
      <p:sp>
        <p:nvSpPr>
          <p:cNvPr id="24" name="Cross 23"/>
          <p:cNvSpPr/>
          <p:nvPr/>
        </p:nvSpPr>
        <p:spPr>
          <a:xfrm>
            <a:off x="828016" y="3874871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904216" y="4919472"/>
            <a:ext cx="35525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4834466" y="464381"/>
            <a:ext cx="2777067" cy="1851378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2"/>
          </p:nvPr>
        </p:nvPicPr>
        <p:blipFill>
          <a:blip r:embed="rId4"/>
          <a:stretch>
            <a:fillRect/>
          </a:stretch>
        </p:blipFill>
        <p:spPr>
          <a:xfrm>
            <a:off x="8679663" y="464381"/>
            <a:ext cx="2970470" cy="1984274"/>
          </a:xfrm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8" b="58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46695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2420055" y="618067"/>
            <a:ext cx="2974622" cy="4461934"/>
          </a:xfrm>
        </p:spPr>
      </p:pic>
      <p:sp>
        <p:nvSpPr>
          <p:cNvPr id="2" name="Rectangle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04008" y="982131"/>
            <a:ext cx="19459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TWO</a:t>
            </a:r>
          </a:p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CENTER</a:t>
            </a:r>
          </a:p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04008" y="2761966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96011" y="5513108"/>
            <a:ext cx="45157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80200" y="5513108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85%</a:t>
            </a:r>
          </a:p>
        </p:txBody>
      </p:sp>
      <p:sp>
        <p:nvSpPr>
          <p:cNvPr id="17" name="Cross 16"/>
          <p:cNvSpPr/>
          <p:nvPr/>
        </p:nvSpPr>
        <p:spPr>
          <a:xfrm>
            <a:off x="10138834" y="4402666"/>
            <a:ext cx="668866" cy="668866"/>
          </a:xfrm>
          <a:prstGeom prst="plus">
            <a:avLst>
              <a:gd name="adj" fmla="val 3698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6807201" y="6220994"/>
            <a:ext cx="158326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807201" y="6220994"/>
            <a:ext cx="457200" cy="457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tretch>
            <a:fillRect/>
          </a:stretch>
        </p:blipFill>
        <p:spPr>
          <a:xfrm>
            <a:off x="6797322" y="618067"/>
            <a:ext cx="2974622" cy="4461934"/>
          </a:xfrm>
        </p:spPr>
      </p:pic>
      <p:sp>
        <p:nvSpPr>
          <p:cNvPr id="23" name="Rectangle 22"/>
          <p:cNvSpPr/>
          <p:nvPr/>
        </p:nvSpPr>
        <p:spPr>
          <a:xfrm>
            <a:off x="4597598" y="-623333"/>
            <a:ext cx="3001236" cy="3001236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582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13861" y="1426633"/>
            <a:ext cx="6964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HORIZONTAL PICTURE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380373" y="1075267"/>
            <a:ext cx="14312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166838" y="4097866"/>
            <a:ext cx="58583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pPr algn="ctr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05855" y="3453429"/>
            <a:ext cx="1980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 TITLE</a:t>
            </a:r>
          </a:p>
        </p:txBody>
      </p:sp>
      <p:sp>
        <p:nvSpPr>
          <p:cNvPr id="11" name="Cross 10"/>
          <p:cNvSpPr/>
          <p:nvPr/>
        </p:nvSpPr>
        <p:spPr>
          <a:xfrm>
            <a:off x="6962986" y="3365498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671843" y="5936966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3829050" y="1"/>
            <a:ext cx="4533898" cy="3022599"/>
          </a:xfrm>
        </p:spPr>
      </p:pic>
    </p:spTree>
    <p:extLst>
      <p:ext uri="{BB962C8B-B14F-4D97-AF65-F5344CB8AC3E}">
        <p14:creationId xmlns:p14="http://schemas.microsoft.com/office/powerpoint/2010/main" val="3730020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952500" y="0"/>
            <a:ext cx="10287000" cy="6858000"/>
          </a:xfrm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198344" y="988680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77658" y="3175882"/>
            <a:ext cx="24772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pPr algn="r"/>
            <a:r>
              <a:rPr lang="en-US" sz="32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788204" y="5960613"/>
            <a:ext cx="385592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ross 8"/>
          <p:cNvSpPr/>
          <p:nvPr/>
        </p:nvSpPr>
        <p:spPr>
          <a:xfrm>
            <a:off x="4995332" y="1532424"/>
            <a:ext cx="372187" cy="372187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77333" y="6028267"/>
            <a:ext cx="827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>
                <a:solidFill>
                  <a:srgbClr val="2EC4B6"/>
                </a:solidFill>
                <a:latin typeface="Roboto Thin" charset="0"/>
                <a:ea typeface="Roboto Thin" charset="0"/>
                <a:cs typeface="Roboto Thin" charset="0"/>
              </a:rPr>
              <a:t>Break slide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1100604" y="5960613"/>
            <a:ext cx="385592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737670" y="6028267"/>
            <a:ext cx="827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>
                <a:solidFill>
                  <a:srgbClr val="2EC4B6"/>
                </a:solidFill>
                <a:latin typeface="Roboto Thin" charset="0"/>
                <a:ea typeface="Roboto Thin" charset="0"/>
                <a:cs typeface="Roboto Thin" charset="0"/>
              </a:rPr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102043218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tretch>
            <a:fillRect/>
          </a:stretch>
        </p:blipFill>
        <p:spPr>
          <a:xfrm>
            <a:off x="473676" y="3429000"/>
            <a:ext cx="5148648" cy="3429000"/>
          </a:xfrm>
        </p:spPr>
      </p:pic>
      <p:sp>
        <p:nvSpPr>
          <p:cNvPr id="17" name="Triangle 16"/>
          <p:cNvSpPr/>
          <p:nvPr/>
        </p:nvSpPr>
        <p:spPr>
          <a:xfrm rot="16200000">
            <a:off x="5813089" y="5041901"/>
            <a:ext cx="362628" cy="20319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iangle 17"/>
          <p:cNvSpPr/>
          <p:nvPr/>
        </p:nvSpPr>
        <p:spPr>
          <a:xfrm rot="5400000" flipH="1">
            <a:off x="6016282" y="1612900"/>
            <a:ext cx="362628" cy="20319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6983033" y="4128783"/>
            <a:ext cx="4321931" cy="2029432"/>
            <a:chOff x="6727070" y="4122295"/>
            <a:chExt cx="4321931" cy="2029432"/>
          </a:xfrm>
        </p:grpSpPr>
        <p:sp>
          <p:nvSpPr>
            <p:cNvPr id="19" name="Rectangle 18"/>
            <p:cNvSpPr/>
            <p:nvPr/>
          </p:nvSpPr>
          <p:spPr>
            <a:xfrm>
              <a:off x="6727071" y="4766732"/>
              <a:ext cx="432193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there live the blind texts. Separated they live in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Bookmarksgrove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right at the coast of the Semantics, a large language ocean.</a:t>
              </a:r>
            </a:p>
            <a:p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endParaRPr>
            </a:p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A small river named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Duden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flows by their place and supplies it with the necessary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regelialia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. It is 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paradisematic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country.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27070" y="4122295"/>
              <a:ext cx="19802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156944" y="942426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467557" y="1351725"/>
            <a:ext cx="19459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TWO</a:t>
            </a:r>
          </a:p>
          <a:p>
            <a:pPr algn="r"/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  <a:p>
            <a:pPr algn="r"/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</p:txBody>
      </p:sp>
      <p:sp>
        <p:nvSpPr>
          <p:cNvPr id="23" name="Cross 22"/>
          <p:cNvSpPr/>
          <p:nvPr/>
        </p:nvSpPr>
        <p:spPr>
          <a:xfrm>
            <a:off x="1433083" y="1208733"/>
            <a:ext cx="456002" cy="456002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4"/>
          <a:stretch>
            <a:fillRect/>
          </a:stretch>
        </p:blipFill>
        <p:spPr>
          <a:xfrm>
            <a:off x="6569675" y="-1"/>
            <a:ext cx="5148648" cy="3429000"/>
          </a:xfrm>
        </p:spPr>
      </p:pic>
    </p:spTree>
    <p:extLst>
      <p:ext uri="{BB962C8B-B14F-4D97-AF65-F5344CB8AC3E}">
        <p14:creationId xmlns:p14="http://schemas.microsoft.com/office/powerpoint/2010/main" val="15115014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530296" y="5043207"/>
            <a:ext cx="2698943" cy="996229"/>
            <a:chOff x="1599744" y="4985334"/>
            <a:chExt cx="2698943" cy="996229"/>
          </a:xfrm>
        </p:grpSpPr>
        <p:sp>
          <p:nvSpPr>
            <p:cNvPr id="11" name="Rectangle 10"/>
            <p:cNvSpPr/>
            <p:nvPr/>
          </p:nvSpPr>
          <p:spPr>
            <a:xfrm>
              <a:off x="1599744" y="5335232"/>
              <a:ext cx="26989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.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58899" y="4985334"/>
              <a:ext cx="1380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46528" y="5043207"/>
            <a:ext cx="2698943" cy="996229"/>
            <a:chOff x="1599744" y="4985334"/>
            <a:chExt cx="2698943" cy="996229"/>
          </a:xfrm>
        </p:grpSpPr>
        <p:sp>
          <p:nvSpPr>
            <p:cNvPr id="18" name="Rectangle 17"/>
            <p:cNvSpPr/>
            <p:nvPr/>
          </p:nvSpPr>
          <p:spPr>
            <a:xfrm>
              <a:off x="1599744" y="5335232"/>
              <a:ext cx="26989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.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58899" y="4985334"/>
              <a:ext cx="1380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952716" y="5043207"/>
            <a:ext cx="2698943" cy="996229"/>
            <a:chOff x="1599744" y="4985334"/>
            <a:chExt cx="2698943" cy="996229"/>
          </a:xfrm>
        </p:grpSpPr>
        <p:sp>
          <p:nvSpPr>
            <p:cNvPr id="21" name="Rectangle 20"/>
            <p:cNvSpPr/>
            <p:nvPr/>
          </p:nvSpPr>
          <p:spPr>
            <a:xfrm>
              <a:off x="1599744" y="5335232"/>
              <a:ext cx="26989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.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58899" y="4985334"/>
              <a:ext cx="1380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979078" y="614695"/>
            <a:ext cx="42338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OUR TEAM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5380373" y="1692099"/>
            <a:ext cx="143125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1720769" y="2763271"/>
            <a:ext cx="2338086" cy="1557165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tretch>
            <a:fillRect/>
          </a:stretch>
        </p:blipFill>
        <p:spPr>
          <a:xfrm>
            <a:off x="4926957" y="2763271"/>
            <a:ext cx="2338086" cy="1557165"/>
          </a:xfrm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tretch>
            <a:fillRect/>
          </a:stretch>
        </p:blipFill>
        <p:spPr>
          <a:xfrm>
            <a:off x="8133145" y="2763271"/>
            <a:ext cx="2338086" cy="1557165"/>
          </a:xfrm>
        </p:spPr>
      </p:pic>
    </p:spTree>
    <p:extLst>
      <p:ext uri="{BB962C8B-B14F-4D97-AF65-F5344CB8AC3E}">
        <p14:creationId xmlns:p14="http://schemas.microsoft.com/office/powerpoint/2010/main" val="1279584030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7725357" y="1007245"/>
            <a:ext cx="3362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60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FOUR PICTURE</a:t>
            </a:r>
            <a:endParaRPr lang="en-US" sz="2400" spc="600" dirty="0">
              <a:solidFill>
                <a:schemeClr val="tx1">
                  <a:lumMod val="75000"/>
                  <a:lumOff val="25000"/>
                </a:schemeClr>
              </a:solidFill>
              <a:latin typeface="Nexa Bold" charset="0"/>
              <a:ea typeface="Nexa Bold" charset="0"/>
              <a:cs typeface="Nexa Bold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725358" y="2273012"/>
            <a:ext cx="3687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7818773" y="1561813"/>
            <a:ext cx="143125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818773" y="5542979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tretch>
            <a:fillRect/>
          </a:stretch>
        </p:blipFill>
        <p:spPr>
          <a:xfrm>
            <a:off x="3429000" y="571500"/>
            <a:ext cx="3429000" cy="2286000"/>
          </a:xfrm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12"/>
          </p:nvPr>
        </p:nvPicPr>
        <p:blipFill>
          <a:blip r:embed="rId4"/>
          <a:stretch>
            <a:fillRect/>
          </a:stretch>
        </p:blipFill>
        <p:spPr>
          <a:xfrm>
            <a:off x="0" y="3931294"/>
            <a:ext cx="3429000" cy="2424410"/>
          </a:xfrm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3"/>
          </p:nvPr>
        </p:nvPicPr>
        <p:blipFill>
          <a:blip r:embed="rId5"/>
          <a:stretch>
            <a:fillRect/>
          </a:stretch>
        </p:blipFill>
        <p:spPr>
          <a:xfrm>
            <a:off x="3429000" y="4001642"/>
            <a:ext cx="3429000" cy="2283714"/>
          </a:xfrm>
        </p:spPr>
      </p:pic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6"/>
          <a:stretch>
            <a:fillRect/>
          </a:stretch>
        </p:blipFill>
        <p:spPr>
          <a:xfrm>
            <a:off x="-1" y="572642"/>
            <a:ext cx="3429000" cy="2283714"/>
          </a:xfrm>
        </p:spPr>
      </p:pic>
    </p:spTree>
    <p:extLst>
      <p:ext uri="{BB962C8B-B14F-4D97-AF65-F5344CB8AC3E}">
        <p14:creationId xmlns:p14="http://schemas.microsoft.com/office/powerpoint/2010/main" val="717658271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 rot="2700000">
            <a:off x="1274723" y="3780545"/>
            <a:ext cx="6154908" cy="6154908"/>
          </a:xfrm>
          <a:prstGeom prst="rect">
            <a:avLst/>
          </a:prstGeom>
          <a:noFill/>
          <a:ln w="1905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700000">
            <a:off x="-1570730" y="2066787"/>
            <a:ext cx="3141458" cy="3141458"/>
          </a:xfrm>
          <a:prstGeom prst="rect">
            <a:avLst/>
          </a:prstGeom>
          <a:noFill/>
          <a:ln w="1905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13238" y="3482245"/>
            <a:ext cx="1616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139135" y="4381292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131993" y="5538945"/>
            <a:ext cx="4437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97252" y="4857420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tretch>
            <a:fillRect/>
          </a:stretch>
        </p:blipFill>
        <p:spPr>
          <a:xfrm>
            <a:off x="6135073" y="374568"/>
            <a:ext cx="4790629" cy="4790629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4"/>
          <a:stretch>
            <a:fillRect/>
          </a:stretch>
        </p:blipFill>
        <p:spPr>
          <a:xfrm>
            <a:off x="3546365" y="-1993495"/>
            <a:ext cx="4790629" cy="4442694"/>
          </a:xfrm>
        </p:spPr>
      </p:pic>
      <p:pic>
        <p:nvPicPr>
          <p:cNvPr id="12" name="图片占位符 11"/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tretch>
            <a:fillRect/>
          </a:stretch>
        </p:blipFill>
        <p:spPr>
          <a:xfrm>
            <a:off x="8793672" y="-1886770"/>
            <a:ext cx="4790629" cy="4442694"/>
          </a:xfrm>
        </p:spPr>
      </p:pic>
      <p:pic>
        <p:nvPicPr>
          <p:cNvPr id="18" name="图片占位符 17"/>
          <p:cNvPicPr>
            <a:picLocks noGrp="1" noChangeAspect="1"/>
          </p:cNvPicPr>
          <p:nvPr>
            <p:ph type="pic" sz="quarter" idx="1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8" b="12448"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4"/>
          </p:nvPr>
        </p:nvPicPr>
        <p:blipFill>
          <a:blip r:embed="rId7"/>
          <a:stretch>
            <a:fillRect/>
          </a:stretch>
        </p:blipFill>
        <p:spPr>
          <a:xfrm>
            <a:off x="8701276" y="3007788"/>
            <a:ext cx="4790629" cy="4643708"/>
          </a:xfrm>
        </p:spPr>
      </p:pic>
    </p:spTree>
    <p:extLst>
      <p:ext uri="{BB962C8B-B14F-4D97-AF65-F5344CB8AC3E}">
        <p14:creationId xmlns:p14="http://schemas.microsoft.com/office/powerpoint/2010/main" val="8760897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65245" y="1036395"/>
            <a:ext cx="31902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WE ARE</a:t>
            </a:r>
          </a:p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CREATIVE</a:t>
            </a:r>
          </a:p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TEAM</a:t>
            </a:r>
          </a:p>
        </p:txBody>
      </p:sp>
      <p:sp>
        <p:nvSpPr>
          <p:cNvPr id="5" name="Cross 4"/>
          <p:cNvSpPr/>
          <p:nvPr/>
        </p:nvSpPr>
        <p:spPr>
          <a:xfrm>
            <a:off x="8625705" y="530642"/>
            <a:ext cx="622168" cy="62216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7095218" y="5480863"/>
            <a:ext cx="2989415" cy="589503"/>
            <a:chOff x="6258458" y="4710558"/>
            <a:chExt cx="2989415" cy="589503"/>
          </a:xfrm>
        </p:grpSpPr>
        <p:sp>
          <p:nvSpPr>
            <p:cNvPr id="6" name="TextBox 5"/>
            <p:cNvSpPr txBox="1"/>
            <p:nvPr/>
          </p:nvSpPr>
          <p:spPr>
            <a:xfrm>
              <a:off x="6258458" y="4710558"/>
              <a:ext cx="6912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Photoshop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875655" y="4710558"/>
              <a:ext cx="3722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85%</a:t>
              </a:r>
              <a:endPara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Light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258458" y="5029639"/>
              <a:ext cx="6142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Illustrator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258458" y="4933349"/>
              <a:ext cx="2965953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6258458" y="4933349"/>
              <a:ext cx="2389430" cy="47631"/>
            </a:xfrm>
            <a:prstGeom prst="roundRect">
              <a:avLst>
                <a:gd name="adj" fmla="val 50000"/>
              </a:avLst>
            </a:prstGeom>
            <a:solidFill>
              <a:srgbClr val="2EC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258458" y="5252430"/>
              <a:ext cx="2965953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258458" y="5252430"/>
              <a:ext cx="2027189" cy="47631"/>
            </a:xfrm>
            <a:prstGeom prst="roundRect">
              <a:avLst>
                <a:gd name="adj" fmla="val 50000"/>
              </a:avLst>
            </a:prstGeom>
            <a:solidFill>
              <a:srgbClr val="014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875655" y="5029639"/>
              <a:ext cx="3722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70%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1236482" y="2062113"/>
            <a:ext cx="2733773" cy="2733773"/>
          </a:xfrm>
          <a:prstGeom prst="rect">
            <a:avLst/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958706" y="2744555"/>
            <a:ext cx="12893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ABOUT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ME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2321096" y="4115090"/>
            <a:ext cx="56454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949673" y="3850472"/>
            <a:ext cx="41333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317369" y="0"/>
            <a:ext cx="4572000" cy="6858000"/>
          </a:xfrm>
        </p:spPr>
      </p:pic>
    </p:spTree>
    <p:extLst>
      <p:ext uri="{BB962C8B-B14F-4D97-AF65-F5344CB8AC3E}">
        <p14:creationId xmlns:p14="http://schemas.microsoft.com/office/powerpoint/2010/main" val="27093894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53218" y="849566"/>
            <a:ext cx="41376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BRE熊猫 SLIDE</a:t>
            </a:r>
          </a:p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sp>
        <p:nvSpPr>
          <p:cNvPr id="7" name="Rectangle 6"/>
          <p:cNvSpPr/>
          <p:nvPr/>
        </p:nvSpPr>
        <p:spPr>
          <a:xfrm>
            <a:off x="853218" y="2741358"/>
            <a:ext cx="4437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853218" y="4770195"/>
            <a:ext cx="3357074" cy="996229"/>
            <a:chOff x="7848529" y="1199680"/>
            <a:chExt cx="3357074" cy="996229"/>
          </a:xfrm>
        </p:grpSpPr>
        <p:sp>
          <p:nvSpPr>
            <p:cNvPr id="17" name="Rectangle 16"/>
            <p:cNvSpPr/>
            <p:nvPr/>
          </p:nvSpPr>
          <p:spPr>
            <a:xfrm>
              <a:off x="7848529" y="1199680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2EC4B6"/>
                  </a:solidFill>
                  <a:latin typeface="et-line" charset="0"/>
                </a:rPr>
                <a:t></a:t>
              </a:r>
              <a:endParaRPr lang="en-US" sz="2800">
                <a:solidFill>
                  <a:srgbClr val="2EC4B6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6660" y="1549578"/>
              <a:ext cx="26989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.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06660" y="1199680"/>
              <a:ext cx="1380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5410201" y="1163878"/>
            <a:ext cx="6781799" cy="4530241"/>
          </a:xfrm>
        </p:spPr>
      </p:pic>
    </p:spTree>
    <p:extLst>
      <p:ext uri="{BB962C8B-B14F-4D97-AF65-F5344CB8AC3E}">
        <p14:creationId xmlns:p14="http://schemas.microsoft.com/office/powerpoint/2010/main" val="1224191398"/>
      </p:ext>
    </p:extLst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26774" y="0"/>
            <a:ext cx="2265226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53218" y="2598002"/>
            <a:ext cx="54953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pPr algn="just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pPr algn="just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3218" y="849566"/>
            <a:ext cx="42442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TOP BOTTOM</a:t>
            </a:r>
          </a:p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53218" y="4718125"/>
            <a:ext cx="2404534" cy="1290310"/>
            <a:chOff x="5748866" y="4759916"/>
            <a:chExt cx="2404534" cy="1290310"/>
          </a:xfrm>
        </p:grpSpPr>
        <p:sp>
          <p:nvSpPr>
            <p:cNvPr id="9" name="TextBox 8"/>
            <p:cNvSpPr txBox="1"/>
            <p:nvPr/>
          </p:nvSpPr>
          <p:spPr>
            <a:xfrm>
              <a:off x="5748866" y="4759916"/>
              <a:ext cx="7649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" charset="0"/>
                  <a:ea typeface="Roboto" charset="0"/>
                  <a:cs typeface="Roboto" charset="0"/>
                </a:rPr>
                <a:t>85%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48866" y="5219229"/>
              <a:ext cx="240453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there live the blind texts.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43987" y="4718125"/>
            <a:ext cx="2404534" cy="1290310"/>
            <a:chOff x="5748866" y="4759916"/>
            <a:chExt cx="2404534" cy="1290310"/>
          </a:xfrm>
        </p:grpSpPr>
        <p:sp>
          <p:nvSpPr>
            <p:cNvPr id="12" name="TextBox 11"/>
            <p:cNvSpPr txBox="1"/>
            <p:nvPr/>
          </p:nvSpPr>
          <p:spPr>
            <a:xfrm>
              <a:off x="5748866" y="4759916"/>
              <a:ext cx="7649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" charset="0"/>
                  <a:ea typeface="Roboto" charset="0"/>
                  <a:cs typeface="Roboto" charset="0"/>
                </a:rPr>
                <a:t>85%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748866" y="5219229"/>
              <a:ext cx="240453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there live the blind texts.</a:t>
              </a:r>
            </a:p>
          </p:txBody>
        </p:sp>
      </p:grpSp>
      <p:sp>
        <p:nvSpPr>
          <p:cNvPr id="14" name="Cross 13"/>
          <p:cNvSpPr/>
          <p:nvPr/>
        </p:nvSpPr>
        <p:spPr>
          <a:xfrm>
            <a:off x="755464" y="4654520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ross 14"/>
          <p:cNvSpPr/>
          <p:nvPr/>
        </p:nvSpPr>
        <p:spPr>
          <a:xfrm>
            <a:off x="3846233" y="4654520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0554280" y="1812667"/>
            <a:ext cx="1010213" cy="3232663"/>
            <a:chOff x="10554280" y="2598002"/>
            <a:chExt cx="1010213" cy="3232663"/>
          </a:xfrm>
        </p:grpSpPr>
        <p:sp>
          <p:nvSpPr>
            <p:cNvPr id="16" name="Rectangle 15"/>
            <p:cNvSpPr/>
            <p:nvPr/>
          </p:nvSpPr>
          <p:spPr>
            <a:xfrm>
              <a:off x="10721794" y="2598002"/>
              <a:ext cx="67518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600">
                  <a:solidFill>
                    <a:srgbClr val="2EC4B6"/>
                  </a:solidFill>
                  <a:latin typeface="et-line" charset="0"/>
                </a:rPr>
                <a:t></a:t>
              </a:r>
              <a:endParaRPr lang="en-US" sz="3600">
                <a:solidFill>
                  <a:srgbClr val="2EC4B6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554280" y="3152336"/>
              <a:ext cx="1010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YOUR TITLE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0772288" y="3798667"/>
              <a:ext cx="57419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600">
                  <a:solidFill>
                    <a:srgbClr val="2EC4B6"/>
                  </a:solidFill>
                  <a:latin typeface="et-line" charset="0"/>
                </a:rPr>
                <a:t></a:t>
              </a:r>
              <a:endParaRPr lang="en-US" sz="3600">
                <a:solidFill>
                  <a:srgbClr val="2EC4B6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554280" y="4353001"/>
              <a:ext cx="1010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YOUR TITLE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0736220" y="4999332"/>
              <a:ext cx="64633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600" dirty="0">
                  <a:solidFill>
                    <a:srgbClr val="2EC4B6"/>
                  </a:solidFill>
                  <a:latin typeface="et-line" charset="0"/>
                </a:rPr>
                <a:t></a:t>
              </a:r>
              <a:endParaRPr lang="en-US" sz="3600" dirty="0">
                <a:solidFill>
                  <a:srgbClr val="2EC4B6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554280" y="5553666"/>
              <a:ext cx="1010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YOUR TITLE</a:t>
              </a:r>
            </a:p>
          </p:txBody>
        </p:sp>
      </p:grp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7362683" y="1505931"/>
            <a:ext cx="2564091" cy="3846136"/>
          </a:xfrm>
        </p:spPr>
      </p:pic>
    </p:spTree>
    <p:extLst>
      <p:ext uri="{BB962C8B-B14F-4D97-AF65-F5344CB8AC3E}">
        <p14:creationId xmlns:p14="http://schemas.microsoft.com/office/powerpoint/2010/main" val="302833977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tretch>
            <a:fillRect/>
          </a:stretch>
        </p:blipFill>
        <p:spPr>
          <a:xfrm>
            <a:off x="4449611" y="249681"/>
            <a:ext cx="3370705" cy="3370704"/>
          </a:xfrm>
        </p:spPr>
      </p:pic>
      <p:sp>
        <p:nvSpPr>
          <p:cNvPr id="22" name="TextBox 21"/>
          <p:cNvSpPr txBox="1"/>
          <p:nvPr/>
        </p:nvSpPr>
        <p:spPr>
          <a:xfrm>
            <a:off x="905089" y="1551149"/>
            <a:ext cx="294074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WE ARE</a:t>
            </a:r>
          </a:p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CREATIVE</a:t>
            </a:r>
          </a:p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TEAM</a:t>
            </a:r>
          </a:p>
        </p:txBody>
      </p:sp>
      <p:sp>
        <p:nvSpPr>
          <p:cNvPr id="16" name="Rectangle 15"/>
          <p:cNvSpPr/>
          <p:nvPr/>
        </p:nvSpPr>
        <p:spPr>
          <a:xfrm rot="2700000">
            <a:off x="4353630" y="1875799"/>
            <a:ext cx="3489172" cy="3489172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ross 16"/>
          <p:cNvSpPr/>
          <p:nvPr/>
        </p:nvSpPr>
        <p:spPr>
          <a:xfrm rot="2700000">
            <a:off x="10002559" y="2218535"/>
            <a:ext cx="1381769" cy="1381769"/>
          </a:xfrm>
          <a:prstGeom prst="plus">
            <a:avLst>
              <a:gd name="adj" fmla="val 49031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287830" y="4007372"/>
            <a:ext cx="1616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5813728" y="4906419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ross 20"/>
          <p:cNvSpPr/>
          <p:nvPr/>
        </p:nvSpPr>
        <p:spPr>
          <a:xfrm rot="2700000">
            <a:off x="4803717" y="2982899"/>
            <a:ext cx="244547" cy="244547"/>
          </a:xfrm>
          <a:prstGeom prst="plus">
            <a:avLst>
              <a:gd name="adj" fmla="val 46307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05090" y="4464747"/>
            <a:ext cx="2865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425710" y="4464747"/>
            <a:ext cx="2865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4"/>
          <a:stretch>
            <a:fillRect/>
          </a:stretch>
        </p:blipFill>
        <p:spPr>
          <a:xfrm>
            <a:off x="2673084" y="-1779042"/>
            <a:ext cx="3370705" cy="3516821"/>
          </a:xfrm>
        </p:spPr>
      </p:pic>
      <p:pic>
        <p:nvPicPr>
          <p:cNvPr id="6" name="图片占位符 5"/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tretch>
            <a:fillRect/>
          </a:stretch>
        </p:blipFill>
        <p:spPr>
          <a:xfrm>
            <a:off x="6345680" y="-1758411"/>
            <a:ext cx="3370705" cy="3516821"/>
          </a:xfrm>
        </p:spPr>
      </p:pic>
    </p:spTree>
    <p:extLst>
      <p:ext uri="{BB962C8B-B14F-4D97-AF65-F5344CB8AC3E}">
        <p14:creationId xmlns:p14="http://schemas.microsoft.com/office/powerpoint/2010/main" val="1310148150"/>
      </p:ext>
    </p:extLst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140297" y="4357938"/>
            <a:ext cx="55627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DIAGONAL</a:t>
            </a:r>
          </a:p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SQUARE PICTURE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40297" y="2392593"/>
            <a:ext cx="2865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402008" y="-1515478"/>
            <a:ext cx="5354096" cy="5354098"/>
          </a:xfrm>
          <a:prstGeom prst="line">
            <a:avLst/>
          </a:prstGeom>
          <a:ln w="12700"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230409" y="4221128"/>
            <a:ext cx="959896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ross 18"/>
          <p:cNvSpPr/>
          <p:nvPr/>
        </p:nvSpPr>
        <p:spPr>
          <a:xfrm>
            <a:off x="1230409" y="1521091"/>
            <a:ext cx="456002" cy="456002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168584" y="5907783"/>
            <a:ext cx="1148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Diagonal picture</a:t>
            </a: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3625724" y="-2099832"/>
            <a:ext cx="4790629" cy="4574665"/>
          </a:xfrm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tretch>
            <a:fillRect/>
          </a:stretch>
        </p:blipFill>
        <p:spPr>
          <a:xfrm>
            <a:off x="6170962" y="414172"/>
            <a:ext cx="4790629" cy="4666561"/>
          </a:xfrm>
        </p:spPr>
      </p:pic>
      <p:pic>
        <p:nvPicPr>
          <p:cNvPr id="10" name="图片占位符 9"/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18750"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6"/>
          <a:stretch>
            <a:fillRect/>
          </a:stretch>
        </p:blipFill>
        <p:spPr>
          <a:xfrm>
            <a:off x="11475418" y="754914"/>
            <a:ext cx="4790629" cy="4325819"/>
          </a:xfrm>
        </p:spPr>
      </p:pic>
      <p:pic>
        <p:nvPicPr>
          <p:cNvPr id="11" name="图片占位符 10"/>
          <p:cNvPicPr>
            <a:picLocks noGrp="1" noChangeAspect="1"/>
          </p:cNvPicPr>
          <p:nvPr>
            <p:ph type="pic" sz="quarter" idx="12"/>
          </p:nvPr>
        </p:nvPicPr>
        <p:blipFill>
          <a:blip r:embed="rId7"/>
          <a:stretch>
            <a:fillRect/>
          </a:stretch>
        </p:blipFill>
        <p:spPr>
          <a:xfrm>
            <a:off x="8774883" y="-2099832"/>
            <a:ext cx="4790629" cy="4700314"/>
          </a:xfrm>
        </p:spPr>
      </p:pic>
    </p:spTree>
    <p:extLst>
      <p:ext uri="{BB962C8B-B14F-4D97-AF65-F5344CB8AC3E}">
        <p14:creationId xmlns:p14="http://schemas.microsoft.com/office/powerpoint/2010/main" val="114276504"/>
      </p:ext>
    </p:extLst>
  </p:cSld>
  <p:clrMapOvr>
    <a:masterClrMapping/>
  </p:clrMapOvr>
  <p:transition spd="med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7302630" y="0"/>
            <a:ext cx="4572000" cy="6858000"/>
          </a:xfrm>
        </p:spPr>
      </p:pic>
      <p:sp>
        <p:nvSpPr>
          <p:cNvPr id="5" name="Rectangle 4"/>
          <p:cNvSpPr/>
          <p:nvPr/>
        </p:nvSpPr>
        <p:spPr>
          <a:xfrm>
            <a:off x="3902041" y="2429047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44551" y="4626994"/>
            <a:ext cx="21661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RIGHT</a:t>
            </a:r>
          </a:p>
          <a:p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458574" y="4423105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ross 7"/>
          <p:cNvSpPr/>
          <p:nvPr/>
        </p:nvSpPr>
        <p:spPr>
          <a:xfrm>
            <a:off x="788288" y="3564954"/>
            <a:ext cx="711746" cy="711746"/>
          </a:xfrm>
          <a:prstGeom prst="plus">
            <a:avLst>
              <a:gd name="adj" fmla="val 46053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88288" y="562652"/>
            <a:ext cx="54839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pPr algn="r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</p:spTree>
    <p:extLst>
      <p:ext uri="{BB962C8B-B14F-4D97-AF65-F5344CB8AC3E}">
        <p14:creationId xmlns:p14="http://schemas.microsoft.com/office/powerpoint/2010/main" val="1809969763"/>
      </p:ext>
    </p:extLst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4469296" y="1802297"/>
            <a:ext cx="3253410" cy="3253408"/>
          </a:xfrm>
          <a:prstGeom prst="rect">
            <a:avLst/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1053548" y="1459037"/>
            <a:ext cx="2342320" cy="1428639"/>
            <a:chOff x="1053548" y="1389321"/>
            <a:chExt cx="2342320" cy="1428639"/>
          </a:xfrm>
        </p:grpSpPr>
        <p:sp>
          <p:nvSpPr>
            <p:cNvPr id="20" name="Rectangle 19"/>
            <p:cNvSpPr/>
            <p:nvPr/>
          </p:nvSpPr>
          <p:spPr>
            <a:xfrm>
              <a:off x="1053548" y="1802297"/>
              <a:ext cx="234232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there live the blind texts.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15582" y="1389321"/>
              <a:ext cx="19802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053548" y="3970323"/>
            <a:ext cx="2342320" cy="1428639"/>
            <a:chOff x="1053548" y="1389321"/>
            <a:chExt cx="2342320" cy="1428639"/>
          </a:xfrm>
        </p:grpSpPr>
        <p:sp>
          <p:nvSpPr>
            <p:cNvPr id="24" name="Rectangle 23"/>
            <p:cNvSpPr/>
            <p:nvPr/>
          </p:nvSpPr>
          <p:spPr>
            <a:xfrm>
              <a:off x="1053548" y="1802297"/>
              <a:ext cx="234232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there live the blind texts.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15582" y="1389321"/>
              <a:ext cx="19802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796132" y="1459037"/>
            <a:ext cx="2342320" cy="1428639"/>
            <a:chOff x="1053548" y="1389321"/>
            <a:chExt cx="2342320" cy="1428639"/>
          </a:xfrm>
        </p:grpSpPr>
        <p:sp>
          <p:nvSpPr>
            <p:cNvPr id="27" name="Rectangle 26"/>
            <p:cNvSpPr/>
            <p:nvPr/>
          </p:nvSpPr>
          <p:spPr>
            <a:xfrm>
              <a:off x="1053548" y="1802297"/>
              <a:ext cx="234232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there live the blind texts.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53548" y="1389321"/>
              <a:ext cx="19802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796132" y="3970323"/>
            <a:ext cx="2342320" cy="1428639"/>
            <a:chOff x="1053548" y="1389321"/>
            <a:chExt cx="2342320" cy="1428639"/>
          </a:xfrm>
        </p:grpSpPr>
        <p:sp>
          <p:nvSpPr>
            <p:cNvPr id="33" name="Rectangle 32"/>
            <p:cNvSpPr/>
            <p:nvPr/>
          </p:nvSpPr>
          <p:spPr>
            <a:xfrm>
              <a:off x="1053548" y="1802297"/>
              <a:ext cx="234232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there live the blind texts.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53548" y="1389321"/>
              <a:ext cx="19802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sp>
        <p:nvSpPr>
          <p:cNvPr id="35" name="Cross 34"/>
          <p:cNvSpPr/>
          <p:nvPr/>
        </p:nvSpPr>
        <p:spPr>
          <a:xfrm rot="2700000">
            <a:off x="5995262" y="3328264"/>
            <a:ext cx="201474" cy="201474"/>
          </a:xfrm>
          <a:prstGeom prst="plus">
            <a:avLst>
              <a:gd name="adj" fmla="val 49031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3680790" y="1415774"/>
            <a:ext cx="2272749" cy="1515166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tretch>
            <a:fillRect/>
          </a:stretch>
        </p:blipFill>
        <p:spPr>
          <a:xfrm>
            <a:off x="6238461" y="1415774"/>
            <a:ext cx="2272749" cy="1515166"/>
          </a:xfrm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3"/>
          </p:nvPr>
        </p:nvPicPr>
        <p:blipFill>
          <a:blip r:embed="rId5"/>
          <a:stretch>
            <a:fillRect/>
          </a:stretch>
        </p:blipFill>
        <p:spPr>
          <a:xfrm>
            <a:off x="6238461" y="3841454"/>
            <a:ext cx="2272749" cy="1686379"/>
          </a:xfrm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12"/>
          </p:nvPr>
        </p:nvPicPr>
        <p:blipFill>
          <a:blip r:embed="rId6"/>
          <a:stretch>
            <a:fillRect/>
          </a:stretch>
        </p:blipFill>
        <p:spPr>
          <a:xfrm>
            <a:off x="3680790" y="3927060"/>
            <a:ext cx="2272749" cy="1515166"/>
          </a:xfrm>
        </p:spPr>
      </p:pic>
    </p:spTree>
    <p:extLst>
      <p:ext uri="{BB962C8B-B14F-4D97-AF65-F5344CB8AC3E}">
        <p14:creationId xmlns:p14="http://schemas.microsoft.com/office/powerpoint/2010/main" val="826312769"/>
      </p:ext>
    </p:extLst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5410201" y="1163878"/>
            <a:ext cx="6781799" cy="4530241"/>
          </a:xfrm>
        </p:spPr>
      </p:pic>
      <p:sp>
        <p:nvSpPr>
          <p:cNvPr id="6" name="Freeform 5"/>
          <p:cNvSpPr/>
          <p:nvPr/>
        </p:nvSpPr>
        <p:spPr>
          <a:xfrm>
            <a:off x="6858001" y="-2"/>
            <a:ext cx="6781799" cy="6858000"/>
          </a:xfrm>
          <a:custGeom>
            <a:avLst/>
            <a:gdLst>
              <a:gd name="connsiteX0" fmla="*/ 3163663 w 6781799"/>
              <a:gd name="connsiteY0" fmla="*/ 0 h 6858000"/>
              <a:gd name="connsiteX1" fmla="*/ 6781799 w 6781799"/>
              <a:gd name="connsiteY1" fmla="*/ 0 h 6858000"/>
              <a:gd name="connsiteX2" fmla="*/ 6781799 w 6781799"/>
              <a:gd name="connsiteY2" fmla="*/ 6858000 h 6858000"/>
              <a:gd name="connsiteX3" fmla="*/ 0 w 67817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799" h="6858000">
                <a:moveTo>
                  <a:pt x="3163663" y="0"/>
                </a:moveTo>
                <a:lnTo>
                  <a:pt x="6781799" y="0"/>
                </a:lnTo>
                <a:lnTo>
                  <a:pt x="67817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972986" y="5162829"/>
            <a:ext cx="2989415" cy="589503"/>
            <a:chOff x="972986" y="5162829"/>
            <a:chExt cx="2989415" cy="589503"/>
          </a:xfrm>
        </p:grpSpPr>
        <p:sp>
          <p:nvSpPr>
            <p:cNvPr id="10" name="TextBox 9"/>
            <p:cNvSpPr txBox="1"/>
            <p:nvPr/>
          </p:nvSpPr>
          <p:spPr>
            <a:xfrm>
              <a:off x="972986" y="5162829"/>
              <a:ext cx="6912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Photoshop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90183" y="5162829"/>
              <a:ext cx="3722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85%</a:t>
              </a:r>
              <a:endPara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Light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72986" y="5481910"/>
              <a:ext cx="6142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Illustrator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972986" y="5385620"/>
              <a:ext cx="2965953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972986" y="5385620"/>
              <a:ext cx="2389430" cy="47631"/>
            </a:xfrm>
            <a:prstGeom prst="roundRect">
              <a:avLst>
                <a:gd name="adj" fmla="val 50000"/>
              </a:avLst>
            </a:prstGeom>
            <a:solidFill>
              <a:srgbClr val="2EC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972986" y="5704701"/>
              <a:ext cx="2965953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972986" y="5704701"/>
              <a:ext cx="2027189" cy="47631"/>
            </a:xfrm>
            <a:prstGeom prst="roundRect">
              <a:avLst>
                <a:gd name="adj" fmla="val 50000"/>
              </a:avLst>
            </a:prstGeom>
            <a:solidFill>
              <a:srgbClr val="014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90183" y="5481910"/>
              <a:ext cx="3722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70%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53218" y="849566"/>
            <a:ext cx="48864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SMALL CENTER</a:t>
            </a:r>
          </a:p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3218" y="2590698"/>
            <a:ext cx="41333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  <p:sp>
        <p:nvSpPr>
          <p:cNvPr id="22" name="Freeform 21"/>
          <p:cNvSpPr/>
          <p:nvPr/>
        </p:nvSpPr>
        <p:spPr>
          <a:xfrm>
            <a:off x="8448249" y="4025969"/>
            <a:ext cx="3951514" cy="3995914"/>
          </a:xfrm>
          <a:custGeom>
            <a:avLst/>
            <a:gdLst>
              <a:gd name="connsiteX0" fmla="*/ 3163663 w 6781799"/>
              <a:gd name="connsiteY0" fmla="*/ 0 h 6858000"/>
              <a:gd name="connsiteX1" fmla="*/ 6781799 w 6781799"/>
              <a:gd name="connsiteY1" fmla="*/ 0 h 6858000"/>
              <a:gd name="connsiteX2" fmla="*/ 6781799 w 6781799"/>
              <a:gd name="connsiteY2" fmla="*/ 6858000 h 6858000"/>
              <a:gd name="connsiteX3" fmla="*/ 0 w 67817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799" h="6858000">
                <a:moveTo>
                  <a:pt x="3163663" y="0"/>
                </a:moveTo>
                <a:lnTo>
                  <a:pt x="6781799" y="0"/>
                </a:lnTo>
                <a:lnTo>
                  <a:pt x="6781799" y="6858000"/>
                </a:lnTo>
                <a:lnTo>
                  <a:pt x="0" y="6858000"/>
                </a:lnTo>
                <a:close/>
              </a:path>
            </a:pathLst>
          </a:custGeom>
          <a:noFill/>
          <a:ln w="1270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ross 22"/>
          <p:cNvSpPr/>
          <p:nvPr/>
        </p:nvSpPr>
        <p:spPr>
          <a:xfrm>
            <a:off x="10554634" y="4451083"/>
            <a:ext cx="711746" cy="711746"/>
          </a:xfrm>
          <a:prstGeom prst="plus">
            <a:avLst>
              <a:gd name="adj" fmla="val 46053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139546"/>
      </p:ext>
    </p:extLst>
  </p:cSld>
  <p:clrMapOvr>
    <a:masterClrMapping/>
  </p:clrMapOvr>
  <p:transition spd="med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xagon 10"/>
          <p:cNvSpPr/>
          <p:nvPr/>
        </p:nvSpPr>
        <p:spPr>
          <a:xfrm rot="5400000">
            <a:off x="4681726" y="2266775"/>
            <a:ext cx="2828546" cy="2438402"/>
          </a:xfrm>
          <a:prstGeom prst="hexagon">
            <a:avLst/>
          </a:prstGeom>
          <a:noFill/>
          <a:ln w="635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/>
          <p:cNvSpPr/>
          <p:nvPr/>
        </p:nvSpPr>
        <p:spPr>
          <a:xfrm rot="5400000">
            <a:off x="1741921" y="2676022"/>
            <a:ext cx="1879092" cy="1619908"/>
          </a:xfrm>
          <a:prstGeom prst="hexagon">
            <a:avLst/>
          </a:prstGeom>
          <a:noFill/>
          <a:ln w="381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xagon 13"/>
          <p:cNvSpPr/>
          <p:nvPr/>
        </p:nvSpPr>
        <p:spPr>
          <a:xfrm rot="5400000">
            <a:off x="8570984" y="2676022"/>
            <a:ext cx="1879092" cy="1619908"/>
          </a:xfrm>
          <a:prstGeom prst="hexagon">
            <a:avLst/>
          </a:prstGeom>
          <a:noFill/>
          <a:ln w="381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405683" y="5482480"/>
            <a:ext cx="138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 TITLE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79078" y="563184"/>
            <a:ext cx="42338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OUR TEAM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5094623" y="5879400"/>
            <a:ext cx="2002751" cy="390148"/>
            <a:chOff x="4622156" y="5886276"/>
            <a:chExt cx="2002751" cy="390148"/>
          </a:xfrm>
        </p:grpSpPr>
        <p:sp>
          <p:nvSpPr>
            <p:cNvPr id="23" name="TextBox 22"/>
            <p:cNvSpPr txBox="1"/>
            <p:nvPr/>
          </p:nvSpPr>
          <p:spPr>
            <a:xfrm>
              <a:off x="4622156" y="5886276"/>
              <a:ext cx="6912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Photoshop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22156" y="6060980"/>
              <a:ext cx="6142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Illustrator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5585357" y="5970183"/>
              <a:ext cx="1039550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398131" y="5970183"/>
              <a:ext cx="837480" cy="47631"/>
            </a:xfrm>
            <a:prstGeom prst="roundRect">
              <a:avLst>
                <a:gd name="adj" fmla="val 50000"/>
              </a:avLst>
            </a:prstGeom>
            <a:solidFill>
              <a:srgbClr val="2EC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585357" y="6144887"/>
              <a:ext cx="1039550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405683" y="6144887"/>
              <a:ext cx="710516" cy="47631"/>
            </a:xfrm>
            <a:prstGeom prst="roundRect">
              <a:avLst>
                <a:gd name="adj" fmla="val 50000"/>
              </a:avLst>
            </a:prstGeom>
            <a:solidFill>
              <a:srgbClr val="014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991152" y="5034697"/>
            <a:ext cx="138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 TITLE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680092" y="5431617"/>
            <a:ext cx="2002751" cy="390148"/>
            <a:chOff x="4622156" y="5886276"/>
            <a:chExt cx="2002751" cy="390148"/>
          </a:xfrm>
        </p:grpSpPr>
        <p:sp>
          <p:nvSpPr>
            <p:cNvPr id="34" name="TextBox 33"/>
            <p:cNvSpPr txBox="1"/>
            <p:nvPr/>
          </p:nvSpPr>
          <p:spPr>
            <a:xfrm>
              <a:off x="4622156" y="5886276"/>
              <a:ext cx="6912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Photoshop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22156" y="6060980"/>
              <a:ext cx="6142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Illustrator</a:t>
              </a: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5585357" y="5970183"/>
              <a:ext cx="1039550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5398131" y="5970183"/>
              <a:ext cx="837480" cy="47631"/>
            </a:xfrm>
            <a:prstGeom prst="roundRect">
              <a:avLst>
                <a:gd name="adj" fmla="val 50000"/>
              </a:avLst>
            </a:prstGeom>
            <a:solidFill>
              <a:srgbClr val="2EC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5585357" y="6144887"/>
              <a:ext cx="1039550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5405683" y="6144887"/>
              <a:ext cx="710516" cy="47631"/>
            </a:xfrm>
            <a:prstGeom prst="roundRect">
              <a:avLst>
                <a:gd name="adj" fmla="val 50000"/>
              </a:avLst>
            </a:prstGeom>
            <a:solidFill>
              <a:srgbClr val="014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820217" y="5034697"/>
            <a:ext cx="138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 TITLE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8509157" y="5431617"/>
            <a:ext cx="2002751" cy="390148"/>
            <a:chOff x="4622156" y="5886276"/>
            <a:chExt cx="2002751" cy="390148"/>
          </a:xfrm>
        </p:grpSpPr>
        <p:sp>
          <p:nvSpPr>
            <p:cNvPr id="44" name="TextBox 43"/>
            <p:cNvSpPr txBox="1"/>
            <p:nvPr/>
          </p:nvSpPr>
          <p:spPr>
            <a:xfrm>
              <a:off x="4622156" y="5886276"/>
              <a:ext cx="6912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Photoshop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622156" y="6060980"/>
              <a:ext cx="6142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charset="0"/>
                  <a:ea typeface="Roboto Light" charset="0"/>
                  <a:cs typeface="Roboto Light" charset="0"/>
                </a:rPr>
                <a:t>Illustrator</a:t>
              </a: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5585357" y="5970183"/>
              <a:ext cx="1039550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5398131" y="5970183"/>
              <a:ext cx="837480" cy="47631"/>
            </a:xfrm>
            <a:prstGeom prst="roundRect">
              <a:avLst>
                <a:gd name="adj" fmla="val 50000"/>
              </a:avLst>
            </a:prstGeom>
            <a:solidFill>
              <a:srgbClr val="2EC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5585357" y="6144887"/>
              <a:ext cx="1039550" cy="4763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5405683" y="6144887"/>
              <a:ext cx="710516" cy="47631"/>
            </a:xfrm>
            <a:prstGeom prst="roundRect">
              <a:avLst>
                <a:gd name="adj" fmla="val 50000"/>
              </a:avLst>
            </a:prstGeom>
            <a:solidFill>
              <a:srgbClr val="0148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1647461" y="2797328"/>
            <a:ext cx="2068012" cy="1377295"/>
          </a:xfrm>
        </p:spPr>
      </p:pic>
      <p:pic>
        <p:nvPicPr>
          <p:cNvPr id="6" name="图片占位符 5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tretch>
            <a:fillRect/>
          </a:stretch>
        </p:blipFill>
        <p:spPr>
          <a:xfrm>
            <a:off x="4957745" y="1776318"/>
            <a:ext cx="2276508" cy="3419316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tretch>
            <a:fillRect/>
          </a:stretch>
        </p:blipFill>
        <p:spPr>
          <a:xfrm>
            <a:off x="8476524" y="2795260"/>
            <a:ext cx="2068012" cy="1381432"/>
          </a:xfrm>
        </p:spPr>
      </p:pic>
    </p:spTree>
    <p:extLst>
      <p:ext uri="{BB962C8B-B14F-4D97-AF65-F5344CB8AC3E}">
        <p14:creationId xmlns:p14="http://schemas.microsoft.com/office/powerpoint/2010/main" val="1267006226"/>
      </p:ext>
    </p:extLst>
  </p:cSld>
  <p:clrMapOvr>
    <a:masterClrMapping/>
  </p:clrMapOvr>
  <p:transition spd="med"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6" name="Rectangle 5"/>
          <p:cNvSpPr/>
          <p:nvPr/>
        </p:nvSpPr>
        <p:spPr>
          <a:xfrm>
            <a:off x="359790" y="332295"/>
            <a:ext cx="11472420" cy="61934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342362" y="1426633"/>
            <a:ext cx="55072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 BORDER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Nexa Bold" charset="0"/>
              <a:ea typeface="Nexa Bold" charset="0"/>
              <a:cs typeface="Nexa Bold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5380373" y="1075267"/>
            <a:ext cx="143125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 rot="2700000">
            <a:off x="4353630" y="4074600"/>
            <a:ext cx="3489172" cy="3489172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287830" y="5255488"/>
            <a:ext cx="1616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5813728" y="6154535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ross 26"/>
          <p:cNvSpPr/>
          <p:nvPr/>
        </p:nvSpPr>
        <p:spPr>
          <a:xfrm rot="2700000">
            <a:off x="4803717" y="5181700"/>
            <a:ext cx="244547" cy="244547"/>
          </a:xfrm>
          <a:prstGeom prst="plus">
            <a:avLst>
              <a:gd name="adj" fmla="val 46307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001887" y="3429000"/>
            <a:ext cx="35165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673547" y="3429000"/>
            <a:ext cx="35165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pPr algn="r"/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pPr algn="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</p:spTree>
    <p:extLst>
      <p:ext uri="{BB962C8B-B14F-4D97-AF65-F5344CB8AC3E}">
        <p14:creationId xmlns:p14="http://schemas.microsoft.com/office/powerpoint/2010/main" val="1233894418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0" y="1695156"/>
            <a:ext cx="5206738" cy="3467687"/>
          </a:xfrm>
        </p:spPr>
      </p:pic>
      <p:sp>
        <p:nvSpPr>
          <p:cNvPr id="5" name="Rectangle 4"/>
          <p:cNvSpPr/>
          <p:nvPr/>
        </p:nvSpPr>
        <p:spPr>
          <a:xfrm>
            <a:off x="4157221" y="876694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99073" y="3074641"/>
            <a:ext cx="21661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LEFT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Nexa Bold" charset="0"/>
              <a:ea typeface="Nexa Bold" charset="0"/>
              <a:cs typeface="Nexa Bold" charset="0"/>
            </a:endParaRPr>
          </a:p>
          <a:p>
            <a:pPr algn="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765837" y="2870752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8371182" y="2817675"/>
            <a:ext cx="32709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sp>
        <p:nvSpPr>
          <p:cNvPr id="10" name="Cross 9"/>
          <p:cNvSpPr/>
          <p:nvPr/>
        </p:nvSpPr>
        <p:spPr>
          <a:xfrm>
            <a:off x="8371182" y="876694"/>
            <a:ext cx="622168" cy="62216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349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C4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700000">
            <a:off x="4353630" y="3954764"/>
            <a:ext cx="3489172" cy="3489172"/>
          </a:xfrm>
          <a:prstGeom prst="rect">
            <a:avLst/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rot="2700000">
            <a:off x="5501887" y="3041307"/>
            <a:ext cx="1192658" cy="1192658"/>
          </a:xfrm>
          <a:prstGeom prst="rect">
            <a:avLst/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rot="2700000">
            <a:off x="4912474" y="1313206"/>
            <a:ext cx="2371484" cy="2371484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87830" y="5255488"/>
            <a:ext cx="1616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5813728" y="6154535"/>
            <a:ext cx="56454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/>
        </p:nvSpPr>
        <p:spPr>
          <a:xfrm>
            <a:off x="3571447" y="4107501"/>
            <a:ext cx="456002" cy="456002"/>
          </a:xfrm>
          <a:prstGeom prst="plus">
            <a:avLst>
              <a:gd name="adj" fmla="val 3698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ross 7"/>
          <p:cNvSpPr/>
          <p:nvPr/>
        </p:nvSpPr>
        <p:spPr>
          <a:xfrm rot="2700000">
            <a:off x="8393030" y="3218424"/>
            <a:ext cx="1381769" cy="1381769"/>
          </a:xfrm>
          <a:prstGeom prst="plus">
            <a:avLst>
              <a:gd name="adj" fmla="val 4903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ross 8"/>
          <p:cNvSpPr/>
          <p:nvPr/>
        </p:nvSpPr>
        <p:spPr>
          <a:xfrm rot="2700000">
            <a:off x="3335804" y="4764092"/>
            <a:ext cx="244547" cy="244547"/>
          </a:xfrm>
          <a:prstGeom prst="plus">
            <a:avLst>
              <a:gd name="adj" fmla="val 46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788204" y="583808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7333" y="651462"/>
            <a:ext cx="1729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spc="60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Break slide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11100604" y="583808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938696" y="651462"/>
            <a:ext cx="17299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 spc="600" dirty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822155126"/>
      </p:ext>
    </p:extLst>
  </p:cSld>
  <p:clrMapOvr>
    <a:masterClrMapping/>
  </p:clrMapOvr>
  <p:transition spd="med"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" y="1"/>
            <a:ext cx="12187899" cy="3022599"/>
          </a:xfrm>
        </p:spPr>
      </p:pic>
      <p:sp>
        <p:nvSpPr>
          <p:cNvPr id="4" name="Rectangle 3"/>
          <p:cNvSpPr/>
          <p:nvPr/>
        </p:nvSpPr>
        <p:spPr>
          <a:xfrm>
            <a:off x="-2050" y="1662"/>
            <a:ext cx="12191999" cy="3022600"/>
          </a:xfrm>
          <a:prstGeom prst="rect">
            <a:avLst/>
          </a:prstGeom>
          <a:gradFill>
            <a:gsLst>
              <a:gs pos="0">
                <a:schemeClr val="bg1">
                  <a:alpha val="49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76407" y="1274572"/>
            <a:ext cx="52391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TOP PICTURE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746529" y="3813195"/>
            <a:ext cx="2698943" cy="2295161"/>
            <a:chOff x="4748125" y="3397326"/>
            <a:chExt cx="2698943" cy="2295161"/>
          </a:xfrm>
        </p:grpSpPr>
        <p:sp>
          <p:nvSpPr>
            <p:cNvPr id="10" name="Rectangle 9"/>
            <p:cNvSpPr/>
            <p:nvPr/>
          </p:nvSpPr>
          <p:spPr>
            <a:xfrm>
              <a:off x="5680131" y="3397326"/>
              <a:ext cx="831738" cy="831738"/>
            </a:xfrm>
            <a:prstGeom prst="rect">
              <a:avLst/>
            </a:prstGeom>
            <a:noFill/>
            <a:ln w="101600">
              <a:solidFill>
                <a:srgbClr val="2EC4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43365" y="3520807"/>
              <a:ext cx="50526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t-line" charset="0"/>
                </a:rPr>
                <a:t></a:t>
              </a:r>
              <a:endPara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748125" y="4511592"/>
              <a:ext cx="2698943" cy="1180895"/>
              <a:chOff x="4472080" y="4511592"/>
              <a:chExt cx="2698943" cy="1180895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472080" y="4861490"/>
                <a:ext cx="269894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Medium" charset="0"/>
                    <a:ea typeface="Roboto Medium" charset="0"/>
                    <a:cs typeface="Roboto Medium" charset="0"/>
                  </a:rPr>
                  <a:t>Far far away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, behind the word mountains, far from the countries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Vokalia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 and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Consonantia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, there live the blind texts.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131235" y="4511592"/>
                <a:ext cx="13806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Nexa Bold" charset="0"/>
                    <a:ea typeface="Nexa Bold" charset="0"/>
                    <a:cs typeface="Nexa Bold" charset="0"/>
                  </a:rPr>
                  <a:t>YOUR TITLE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1275653" y="3813195"/>
            <a:ext cx="2698943" cy="2295161"/>
            <a:chOff x="4748125" y="3397326"/>
            <a:chExt cx="2698943" cy="2295161"/>
          </a:xfrm>
        </p:grpSpPr>
        <p:sp>
          <p:nvSpPr>
            <p:cNvPr id="18" name="Rectangle 17"/>
            <p:cNvSpPr/>
            <p:nvPr/>
          </p:nvSpPr>
          <p:spPr>
            <a:xfrm>
              <a:off x="5680131" y="3397326"/>
              <a:ext cx="831738" cy="831738"/>
            </a:xfrm>
            <a:prstGeom prst="rect">
              <a:avLst/>
            </a:prstGeom>
            <a:noFill/>
            <a:ln w="101600">
              <a:solidFill>
                <a:srgbClr val="2EC4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56188" y="3520807"/>
              <a:ext cx="47961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t-line" charset="0"/>
                </a:rPr>
                <a:t></a:t>
              </a:r>
              <a:endParaRPr lang="en-US" sz="3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4748125" y="4511592"/>
              <a:ext cx="2698943" cy="1180895"/>
              <a:chOff x="4472080" y="4511592"/>
              <a:chExt cx="2698943" cy="1180895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472080" y="4861490"/>
                <a:ext cx="269894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Medium" charset="0"/>
                    <a:ea typeface="Roboto Medium" charset="0"/>
                    <a:cs typeface="Roboto Medium" charset="0"/>
                  </a:rPr>
                  <a:t>Far far away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, behind the word mountains, far from the countries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Vokalia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 and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Consonantia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, there live the blind texts.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131235" y="4511592"/>
                <a:ext cx="13806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Nexa Bold" charset="0"/>
                    <a:ea typeface="Nexa Bold" charset="0"/>
                    <a:cs typeface="Nexa Bold" charset="0"/>
                  </a:rPr>
                  <a:t>YOUR TITLE</a:t>
                </a: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8217405" y="3813195"/>
            <a:ext cx="2698943" cy="2295161"/>
            <a:chOff x="4748125" y="3397326"/>
            <a:chExt cx="2698943" cy="2295161"/>
          </a:xfrm>
        </p:grpSpPr>
        <p:sp>
          <p:nvSpPr>
            <p:cNvPr id="24" name="Rectangle 23"/>
            <p:cNvSpPr/>
            <p:nvPr/>
          </p:nvSpPr>
          <p:spPr>
            <a:xfrm>
              <a:off x="5680131" y="3397326"/>
              <a:ext cx="831738" cy="831738"/>
            </a:xfrm>
            <a:prstGeom prst="rect">
              <a:avLst/>
            </a:prstGeom>
            <a:noFill/>
            <a:ln w="101600">
              <a:solidFill>
                <a:srgbClr val="2EC4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11304" y="3520807"/>
              <a:ext cx="56938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t-line" charset="0"/>
                </a:rPr>
                <a:t></a:t>
              </a:r>
              <a:endPara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4748125" y="4511592"/>
              <a:ext cx="2698943" cy="1180895"/>
              <a:chOff x="4472080" y="4511592"/>
              <a:chExt cx="2698943" cy="1180895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4472080" y="4861490"/>
                <a:ext cx="269894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Medium" charset="0"/>
                    <a:ea typeface="Roboto Medium" charset="0"/>
                    <a:cs typeface="Roboto Medium" charset="0"/>
                  </a:rPr>
                  <a:t>Far far away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, behind the word mountains, far from the countries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Vokalia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 and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Consonantia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 Thin" charset="0"/>
                    <a:ea typeface="Roboto Thin" charset="0"/>
                    <a:cs typeface="Roboto Thin" charset="0"/>
                  </a:rPr>
                  <a:t>, there live the blind texts.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131235" y="4511592"/>
                <a:ext cx="13806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Nexa Bold" charset="0"/>
                    <a:ea typeface="Nexa Bold" charset="0"/>
                    <a:cs typeface="Nexa Bold" charset="0"/>
                  </a:rPr>
                  <a:t>YOUR TITLE</a:t>
                </a:r>
              </a:p>
            </p:txBody>
          </p:sp>
        </p:grpSp>
      </p:grpSp>
      <p:sp>
        <p:nvSpPr>
          <p:cNvPr id="30" name="Rectangle 29"/>
          <p:cNvSpPr/>
          <p:nvPr/>
        </p:nvSpPr>
        <p:spPr>
          <a:xfrm>
            <a:off x="5317453" y="-893688"/>
            <a:ext cx="1553898" cy="1553898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5380373" y="2351976"/>
            <a:ext cx="143125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88204" y="2284322"/>
            <a:ext cx="385592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77333" y="2351976"/>
            <a:ext cx="827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>
                <a:solidFill>
                  <a:srgbClr val="2EC4B6"/>
                </a:solidFill>
                <a:latin typeface="Roboto Thin" charset="0"/>
                <a:ea typeface="Roboto Thin" charset="0"/>
                <a:cs typeface="Roboto Thin" charset="0"/>
              </a:rPr>
              <a:t>Break slide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11100604" y="2284322"/>
            <a:ext cx="385592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0737670" y="2351976"/>
            <a:ext cx="827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>
                <a:solidFill>
                  <a:srgbClr val="2EC4B6"/>
                </a:solidFill>
                <a:latin typeface="Roboto Thin" charset="0"/>
                <a:ea typeface="Roboto Thin" charset="0"/>
                <a:cs typeface="Roboto Thin" charset="0"/>
              </a:rPr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480249098"/>
      </p:ext>
    </p:extLst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2822421" y="2685327"/>
            <a:ext cx="6547158" cy="3750198"/>
            <a:chOff x="2007319" y="1438225"/>
            <a:chExt cx="8493749" cy="4865200"/>
          </a:xfrm>
        </p:grpSpPr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007319" y="6114624"/>
              <a:ext cx="4278332" cy="188801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222734" y="6114624"/>
              <a:ext cx="4278332" cy="188801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868793" y="1438225"/>
              <a:ext cx="6838561" cy="4666717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1750">
              <a:solidFill>
                <a:schemeClr val="bg1">
                  <a:lumMod val="75000"/>
                </a:schemeClr>
              </a:solidFill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2007319" y="6037169"/>
              <a:ext cx="8493749" cy="1549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641962" y="6037170"/>
              <a:ext cx="1219614" cy="87138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3096260" y="1733528"/>
              <a:ext cx="6383621" cy="40325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6251777" y="1546335"/>
              <a:ext cx="79086" cy="7908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677125" y="4398643"/>
            <a:ext cx="959808" cy="2018278"/>
            <a:chOff x="3835384" y="1981165"/>
            <a:chExt cx="1711044" cy="3597978"/>
          </a:xfrm>
        </p:grpSpPr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835384" y="1981165"/>
              <a:ext cx="1711044" cy="3597978"/>
            </a:xfrm>
            <a:custGeom>
              <a:avLst/>
              <a:gdLst>
                <a:gd name="T0" fmla="*/ 37 w 401"/>
                <a:gd name="T1" fmla="*/ 843 h 843"/>
                <a:gd name="T2" fmla="*/ 0 w 401"/>
                <a:gd name="T3" fmla="*/ 806 h 843"/>
                <a:gd name="T4" fmla="*/ 0 w 401"/>
                <a:gd name="T5" fmla="*/ 37 h 843"/>
                <a:gd name="T6" fmla="*/ 37 w 401"/>
                <a:gd name="T7" fmla="*/ 0 h 843"/>
                <a:gd name="T8" fmla="*/ 365 w 401"/>
                <a:gd name="T9" fmla="*/ 0 h 843"/>
                <a:gd name="T10" fmla="*/ 401 w 401"/>
                <a:gd name="T11" fmla="*/ 37 h 843"/>
                <a:gd name="T12" fmla="*/ 401 w 401"/>
                <a:gd name="T13" fmla="*/ 806 h 843"/>
                <a:gd name="T14" fmla="*/ 365 w 401"/>
                <a:gd name="T15" fmla="*/ 843 h 843"/>
                <a:gd name="T16" fmla="*/ 37 w 401"/>
                <a:gd name="T17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843">
                  <a:moveTo>
                    <a:pt x="37" y="843"/>
                  </a:moveTo>
                  <a:cubicBezTo>
                    <a:pt x="16" y="843"/>
                    <a:pt x="0" y="827"/>
                    <a:pt x="0" y="80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385" y="0"/>
                    <a:pt x="401" y="16"/>
                    <a:pt x="401" y="37"/>
                  </a:cubicBezTo>
                  <a:cubicBezTo>
                    <a:pt x="401" y="806"/>
                    <a:pt x="401" y="806"/>
                    <a:pt x="401" y="806"/>
                  </a:cubicBezTo>
                  <a:cubicBezTo>
                    <a:pt x="401" y="827"/>
                    <a:pt x="385" y="843"/>
                    <a:pt x="365" y="843"/>
                  </a:cubicBezTo>
                  <a:lnTo>
                    <a:pt x="37" y="84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1750">
              <a:solidFill>
                <a:schemeClr val="bg1">
                  <a:lumMod val="75000"/>
                </a:schemeClr>
              </a:solidFill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4667436" y="2134817"/>
              <a:ext cx="51203" cy="512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4684504" y="2151887"/>
              <a:ext cx="12803" cy="1280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4667436" y="2130547"/>
              <a:ext cx="51203" cy="512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4684504" y="2147619"/>
              <a:ext cx="12803" cy="1280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4675970" y="2139083"/>
              <a:ext cx="34135" cy="341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4675970" y="2139083"/>
              <a:ext cx="34135" cy="341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27" name="Oval 26"/>
            <p:cNvSpPr>
              <a:spLocks noChangeArrowheads="1"/>
            </p:cNvSpPr>
            <p:nvPr/>
          </p:nvSpPr>
          <p:spPr bwMode="auto">
            <a:xfrm>
              <a:off x="4684504" y="2147619"/>
              <a:ext cx="17067" cy="1707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4684504" y="2147619"/>
              <a:ext cx="17067" cy="1707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688771" y="2151888"/>
              <a:ext cx="4269" cy="42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688771" y="2151888"/>
              <a:ext cx="4269" cy="42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4552229" y="5216356"/>
              <a:ext cx="277352" cy="277425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3942053" y="2497600"/>
              <a:ext cx="1501964" cy="26333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560763" y="2258575"/>
              <a:ext cx="311489" cy="72559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577832" y="2279916"/>
              <a:ext cx="277352" cy="29879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4458324" y="2271374"/>
              <a:ext cx="46939" cy="469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721806" y="558770"/>
            <a:ext cx="68139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GADGET PICTURE SLIDE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Nexa Bold" charset="0"/>
              <a:ea typeface="Nexa Bold" charset="0"/>
              <a:cs typeface="Nexa Bold" charset="0"/>
            </a:endParaRP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3604352" y="2912953"/>
            <a:ext cx="4957863" cy="3108373"/>
          </a:xfrm>
        </p:spPr>
      </p:pic>
      <p:grpSp>
        <p:nvGrpSpPr>
          <p:cNvPr id="38" name="Group 37"/>
          <p:cNvGrpSpPr/>
          <p:nvPr/>
        </p:nvGrpSpPr>
        <p:grpSpPr>
          <a:xfrm>
            <a:off x="2028697" y="3464051"/>
            <a:ext cx="1986837" cy="2953933"/>
            <a:chOff x="6355338" y="926968"/>
            <a:chExt cx="3439889" cy="5114260"/>
          </a:xfrm>
        </p:grpSpPr>
        <p:sp>
          <p:nvSpPr>
            <p:cNvPr id="4" name="Freeform 416"/>
            <p:cNvSpPr>
              <a:spLocks noChangeArrowheads="1"/>
            </p:cNvSpPr>
            <p:nvPr/>
          </p:nvSpPr>
          <p:spPr bwMode="auto">
            <a:xfrm>
              <a:off x="6355338" y="926968"/>
              <a:ext cx="3439889" cy="5114260"/>
            </a:xfrm>
            <a:custGeom>
              <a:avLst/>
              <a:gdLst>
                <a:gd name="T0" fmla="*/ 8359 w 8992"/>
                <a:gd name="T1" fmla="*/ 0 h 13368"/>
                <a:gd name="T2" fmla="*/ 8991 w 8992"/>
                <a:gd name="T3" fmla="*/ 639 h 13368"/>
                <a:gd name="T4" fmla="*/ 8991 w 8992"/>
                <a:gd name="T5" fmla="*/ 12734 h 13368"/>
                <a:gd name="T6" fmla="*/ 8353 w 8992"/>
                <a:gd name="T7" fmla="*/ 13367 h 13368"/>
                <a:gd name="T8" fmla="*/ 633 w 8992"/>
                <a:gd name="T9" fmla="*/ 13361 h 13368"/>
                <a:gd name="T10" fmla="*/ 0 w 8992"/>
                <a:gd name="T11" fmla="*/ 12728 h 13368"/>
                <a:gd name="T12" fmla="*/ 0 w 8992"/>
                <a:gd name="T13" fmla="*/ 633 h 13368"/>
                <a:gd name="T14" fmla="*/ 639 w 8992"/>
                <a:gd name="T15" fmla="*/ 0 h 13368"/>
                <a:gd name="T16" fmla="*/ 8359 w 8992"/>
                <a:gd name="T17" fmla="*/ 0 h 13368"/>
                <a:gd name="T18" fmla="*/ 8359 w 8992"/>
                <a:gd name="T19" fmla="*/ 0 h 13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92" h="13368">
                  <a:moveTo>
                    <a:pt x="8359" y="0"/>
                  </a:moveTo>
                  <a:cubicBezTo>
                    <a:pt x="8710" y="0"/>
                    <a:pt x="8991" y="287"/>
                    <a:pt x="8991" y="639"/>
                  </a:cubicBezTo>
                  <a:cubicBezTo>
                    <a:pt x="8991" y="639"/>
                    <a:pt x="8991" y="639"/>
                    <a:pt x="8991" y="12734"/>
                  </a:cubicBezTo>
                  <a:cubicBezTo>
                    <a:pt x="8991" y="13081"/>
                    <a:pt x="8704" y="13367"/>
                    <a:pt x="8353" y="13367"/>
                  </a:cubicBezTo>
                  <a:cubicBezTo>
                    <a:pt x="8353" y="13367"/>
                    <a:pt x="8353" y="13367"/>
                    <a:pt x="633" y="13361"/>
                  </a:cubicBezTo>
                  <a:cubicBezTo>
                    <a:pt x="281" y="13361"/>
                    <a:pt x="0" y="13081"/>
                    <a:pt x="0" y="12728"/>
                  </a:cubicBezTo>
                  <a:cubicBezTo>
                    <a:pt x="0" y="12728"/>
                    <a:pt x="0" y="12728"/>
                    <a:pt x="0" y="633"/>
                  </a:cubicBezTo>
                  <a:cubicBezTo>
                    <a:pt x="6" y="287"/>
                    <a:pt x="286" y="0"/>
                    <a:pt x="639" y="0"/>
                  </a:cubicBezTo>
                  <a:cubicBezTo>
                    <a:pt x="639" y="0"/>
                    <a:pt x="639" y="0"/>
                    <a:pt x="8359" y="0"/>
                  </a:cubicBezTo>
                  <a:lnTo>
                    <a:pt x="8359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1750" cap="flat">
              <a:solidFill>
                <a:schemeClr val="bg1">
                  <a:lumMod val="75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Freeform 417"/>
            <p:cNvSpPr>
              <a:spLocks noChangeArrowheads="1"/>
            </p:cNvSpPr>
            <p:nvPr/>
          </p:nvSpPr>
          <p:spPr bwMode="auto">
            <a:xfrm>
              <a:off x="6586115" y="1428267"/>
              <a:ext cx="2978331" cy="4111663"/>
            </a:xfrm>
            <a:custGeom>
              <a:avLst/>
              <a:gdLst>
                <a:gd name="T0" fmla="*/ 8555 w 8562"/>
                <a:gd name="T1" fmla="*/ 10734 h 10747"/>
                <a:gd name="T2" fmla="*/ 8555 w 8562"/>
                <a:gd name="T3" fmla="*/ 10734 h 10747"/>
                <a:gd name="T4" fmla="*/ 8543 w 8562"/>
                <a:gd name="T5" fmla="*/ 10746 h 10747"/>
                <a:gd name="T6" fmla="*/ 12 w 8562"/>
                <a:gd name="T7" fmla="*/ 10746 h 10747"/>
                <a:gd name="T8" fmla="*/ 0 w 8562"/>
                <a:gd name="T9" fmla="*/ 10734 h 10747"/>
                <a:gd name="T10" fmla="*/ 6 w 8562"/>
                <a:gd name="T11" fmla="*/ 12 h 10747"/>
                <a:gd name="T12" fmla="*/ 18 w 8562"/>
                <a:gd name="T13" fmla="*/ 0 h 10747"/>
                <a:gd name="T14" fmla="*/ 8549 w 8562"/>
                <a:gd name="T15" fmla="*/ 0 h 10747"/>
                <a:gd name="T16" fmla="*/ 8561 w 8562"/>
                <a:gd name="T17" fmla="*/ 12 h 10747"/>
                <a:gd name="T18" fmla="*/ 8555 w 8562"/>
                <a:gd name="T19" fmla="*/ 10734 h 10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62" h="10747">
                  <a:moveTo>
                    <a:pt x="8555" y="10734"/>
                  </a:moveTo>
                  <a:lnTo>
                    <a:pt x="8555" y="10734"/>
                  </a:lnTo>
                  <a:cubicBezTo>
                    <a:pt x="8555" y="10740"/>
                    <a:pt x="8549" y="10746"/>
                    <a:pt x="8543" y="10746"/>
                  </a:cubicBezTo>
                  <a:cubicBezTo>
                    <a:pt x="12" y="10746"/>
                    <a:pt x="12" y="10746"/>
                    <a:pt x="12" y="10746"/>
                  </a:cubicBezTo>
                  <a:cubicBezTo>
                    <a:pt x="6" y="10746"/>
                    <a:pt x="0" y="10740"/>
                    <a:pt x="0" y="10734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6"/>
                    <a:pt x="12" y="0"/>
                    <a:pt x="18" y="0"/>
                  </a:cubicBezTo>
                  <a:cubicBezTo>
                    <a:pt x="8549" y="0"/>
                    <a:pt x="8549" y="0"/>
                    <a:pt x="8549" y="0"/>
                  </a:cubicBezTo>
                  <a:cubicBezTo>
                    <a:pt x="8555" y="0"/>
                    <a:pt x="8561" y="6"/>
                    <a:pt x="8561" y="12"/>
                  </a:cubicBezTo>
                  <a:lnTo>
                    <a:pt x="8555" y="10734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034824" y="1164251"/>
              <a:ext cx="80914" cy="809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7962565" y="5676920"/>
              <a:ext cx="225405" cy="225405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1390651" y="1491003"/>
            <a:ext cx="9410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 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sp>
        <p:nvSpPr>
          <p:cNvPr id="49" name="Cross 48"/>
          <p:cNvSpPr/>
          <p:nvPr/>
        </p:nvSpPr>
        <p:spPr>
          <a:xfrm>
            <a:off x="9904450" y="3336754"/>
            <a:ext cx="622168" cy="622168"/>
          </a:xfrm>
          <a:prstGeom prst="plus">
            <a:avLst>
              <a:gd name="adj" fmla="val 42526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/>
          <p:cNvSpPr/>
          <p:nvPr/>
        </p:nvSpPr>
        <p:spPr>
          <a:xfrm>
            <a:off x="1500233" y="2959342"/>
            <a:ext cx="205764" cy="205764"/>
          </a:xfrm>
          <a:prstGeom prst="plus">
            <a:avLst>
              <a:gd name="adj" fmla="val 42526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tretch>
            <a:fillRect/>
          </a:stretch>
        </p:blipFill>
        <p:spPr>
          <a:xfrm>
            <a:off x="2230473" y="3753595"/>
            <a:ext cx="1583082" cy="2374624"/>
          </a:xfrm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tretch>
            <a:fillRect/>
          </a:stretch>
        </p:blipFill>
        <p:spPr>
          <a:xfrm>
            <a:off x="8736961" y="4793775"/>
            <a:ext cx="842525" cy="1266320"/>
          </a:xfrm>
        </p:spPr>
      </p:pic>
    </p:spTree>
    <p:extLst>
      <p:ext uri="{BB962C8B-B14F-4D97-AF65-F5344CB8AC3E}">
        <p14:creationId xmlns:p14="http://schemas.microsoft.com/office/powerpoint/2010/main" val="1281857469"/>
      </p:ext>
    </p:extLst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66838" y="1449557"/>
            <a:ext cx="58583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pPr algn="ctr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5855" y="805120"/>
            <a:ext cx="1980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 TITLE</a:t>
            </a:r>
          </a:p>
        </p:txBody>
      </p:sp>
      <p:sp>
        <p:nvSpPr>
          <p:cNvPr id="7" name="Cross 6"/>
          <p:cNvSpPr/>
          <p:nvPr/>
        </p:nvSpPr>
        <p:spPr>
          <a:xfrm>
            <a:off x="4840888" y="492902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671843" y="3049222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3826781" y="3835401"/>
            <a:ext cx="4538436" cy="3022599"/>
          </a:xfrm>
        </p:spPr>
      </p:pic>
    </p:spTree>
    <p:extLst>
      <p:ext uri="{BB962C8B-B14F-4D97-AF65-F5344CB8AC3E}">
        <p14:creationId xmlns:p14="http://schemas.microsoft.com/office/powerpoint/2010/main" val="2103795919"/>
      </p:ext>
    </p:extLst>
  </p:cSld>
  <p:clrMapOvr>
    <a:masterClrMapping/>
  </p:clrMapOvr>
  <p:transition spd="med"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99457" y="1035676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41967" y="1470138"/>
            <a:ext cx="194591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SKEW</a:t>
            </a:r>
          </a:p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655990" y="2703163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684107" y="1398130"/>
            <a:ext cx="43540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 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713132" y="3410392"/>
            <a:ext cx="3096382" cy="1105644"/>
            <a:chOff x="5748866" y="4759916"/>
            <a:chExt cx="3096382" cy="1105644"/>
          </a:xfrm>
        </p:grpSpPr>
        <p:sp>
          <p:nvSpPr>
            <p:cNvPr id="19" name="TextBox 18"/>
            <p:cNvSpPr txBox="1"/>
            <p:nvPr/>
          </p:nvSpPr>
          <p:spPr>
            <a:xfrm>
              <a:off x="5748866" y="4759916"/>
              <a:ext cx="7649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" charset="0"/>
                  <a:ea typeface="Roboto" charset="0"/>
                  <a:cs typeface="Roboto" charset="0"/>
                </a:rPr>
                <a:t>85%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748866" y="5219229"/>
              <a:ext cx="309638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there live the blind texts.</a:t>
              </a:r>
            </a:p>
          </p:txBody>
        </p:sp>
      </p:grpSp>
      <p:sp>
        <p:nvSpPr>
          <p:cNvPr id="24" name="Cross 23"/>
          <p:cNvSpPr/>
          <p:nvPr/>
        </p:nvSpPr>
        <p:spPr>
          <a:xfrm>
            <a:off x="7615378" y="3346787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7713132" y="5004029"/>
            <a:ext cx="3096382" cy="1105644"/>
            <a:chOff x="5748866" y="4759916"/>
            <a:chExt cx="3096382" cy="1105644"/>
          </a:xfrm>
        </p:grpSpPr>
        <p:sp>
          <p:nvSpPr>
            <p:cNvPr id="27" name="TextBox 26"/>
            <p:cNvSpPr txBox="1"/>
            <p:nvPr/>
          </p:nvSpPr>
          <p:spPr>
            <a:xfrm>
              <a:off x="5748866" y="4759916"/>
              <a:ext cx="7649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" charset="0"/>
                  <a:ea typeface="Roboto" charset="0"/>
                  <a:cs typeface="Roboto" charset="0"/>
                </a:rPr>
                <a:t>85%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748866" y="5219229"/>
              <a:ext cx="309638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there live the blind texts.</a:t>
              </a:r>
            </a:p>
          </p:txBody>
        </p:sp>
      </p:grpSp>
      <p:sp>
        <p:nvSpPr>
          <p:cNvPr id="29" name="Cross 28"/>
          <p:cNvSpPr/>
          <p:nvPr/>
        </p:nvSpPr>
        <p:spPr>
          <a:xfrm>
            <a:off x="7615378" y="4940424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2512201" y="1"/>
            <a:ext cx="4565912" cy="6858000"/>
          </a:xfrm>
        </p:spPr>
      </p:pic>
    </p:spTree>
    <p:extLst>
      <p:ext uri="{BB962C8B-B14F-4D97-AF65-F5344CB8AC3E}">
        <p14:creationId xmlns:p14="http://schemas.microsoft.com/office/powerpoint/2010/main" val="2046420779"/>
      </p:ext>
    </p:extLst>
  </p:cSld>
  <p:clrMapOvr>
    <a:masterClrMapping/>
  </p:clrMapOvr>
  <p:transition spd="med"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-17252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788204" y="6044328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7333" y="6111982"/>
            <a:ext cx="1553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spc="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Bre</a:t>
            </a:r>
            <a:r>
              <a:rPr lang="en-US" altLang="zh-CN" sz="1100" i="1" spc="600" dirty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e</a:t>
            </a:r>
            <a:r>
              <a:rPr lang="en-US" sz="1100" i="1" spc="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 </a:t>
            </a:r>
            <a:r>
              <a:rPr lang="en-US" sz="1100" i="1" spc="600" dirty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slide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1100604" y="6044328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115027" y="6111982"/>
            <a:ext cx="1553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 spc="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Bre</a:t>
            </a:r>
            <a:r>
              <a:rPr lang="en-US" altLang="zh-CN" sz="1100" i="1" spc="600" dirty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e</a:t>
            </a:r>
            <a:r>
              <a:rPr lang="en-US" sz="1100" i="1" spc="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 </a:t>
            </a:r>
            <a:r>
              <a:rPr lang="en-US" sz="1100" i="1" spc="600" dirty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slide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53218" y="849566"/>
            <a:ext cx="36567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BRE</a:t>
            </a:r>
            <a:r>
              <a:rPr lang="en-US" sz="4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E</a:t>
            </a:r>
            <a:r>
              <a:rPr lang="en-US" sz="4800" dirty="0" smtClean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 </a:t>
            </a:r>
            <a:r>
              <a:rPr lang="en-US" sz="4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  <a:p>
            <a:r>
              <a:rPr lang="en-US" sz="4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969033" y="2993366"/>
            <a:ext cx="1124021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Triangle 13"/>
          <p:cNvSpPr/>
          <p:nvPr/>
        </p:nvSpPr>
        <p:spPr>
          <a:xfrm rot="5400000">
            <a:off x="972374" y="3138244"/>
            <a:ext cx="320949" cy="320949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33153"/>
      </p:ext>
    </p:extLst>
  </p:cSld>
  <p:clrMapOvr>
    <a:masterClrMapping/>
  </p:clrMapOvr>
  <p:transition spd="med"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/>
          <p:cNvSpPr/>
          <p:nvPr/>
        </p:nvSpPr>
        <p:spPr>
          <a:xfrm>
            <a:off x="0" y="-1"/>
            <a:ext cx="12192000" cy="358728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100000">
                <a:schemeClr val="bg1">
                  <a:alpha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785484" y="2457125"/>
            <a:ext cx="2445046" cy="3371023"/>
            <a:chOff x="1785484" y="2457125"/>
            <a:chExt cx="2445046" cy="3371023"/>
          </a:xfrm>
        </p:grpSpPr>
        <p:sp>
          <p:nvSpPr>
            <p:cNvPr id="8" name="Rectangle 7"/>
            <p:cNvSpPr/>
            <p:nvPr/>
          </p:nvSpPr>
          <p:spPr>
            <a:xfrm>
              <a:off x="1785484" y="3587288"/>
              <a:ext cx="2445046" cy="2240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785484" y="2457125"/>
              <a:ext cx="2445046" cy="11350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07272" y="2605347"/>
              <a:ext cx="1196160" cy="804445"/>
              <a:chOff x="5417934" y="2539916"/>
              <a:chExt cx="1196160" cy="804445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5417934" y="2539916"/>
                <a:ext cx="119616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000" dirty="0">
                    <a:solidFill>
                      <a:schemeClr val="bg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300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742375" y="3082751"/>
                <a:ext cx="70724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102998" y="3909204"/>
              <a:ext cx="1810018" cy="1597028"/>
              <a:chOff x="2102998" y="3688446"/>
              <a:chExt cx="1810018" cy="1597028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2102998" y="4042460"/>
                <a:ext cx="1810018" cy="890899"/>
                <a:chOff x="4775200" y="4206010"/>
                <a:chExt cx="2641600" cy="1057563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12"/>
              <p:cNvSpPr txBox="1"/>
              <p:nvPr/>
            </p:nvSpPr>
            <p:spPr>
              <a:xfrm>
                <a:off x="2487422" y="3688446"/>
                <a:ext cx="103586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Single Edition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307885" y="4134867"/>
                <a:ext cx="139493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30gb Cloud Service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705430" y="4581288"/>
                <a:ext cx="5998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 User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521887" y="5023864"/>
                <a:ext cx="96693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7961471" y="2457126"/>
            <a:ext cx="2445046" cy="3371022"/>
            <a:chOff x="7961471" y="2457126"/>
            <a:chExt cx="2445046" cy="3371022"/>
          </a:xfrm>
        </p:grpSpPr>
        <p:sp>
          <p:nvSpPr>
            <p:cNvPr id="23" name="Rectangle 22"/>
            <p:cNvSpPr/>
            <p:nvPr/>
          </p:nvSpPr>
          <p:spPr>
            <a:xfrm>
              <a:off x="7961471" y="3587288"/>
              <a:ext cx="2445046" cy="2240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961471" y="2457126"/>
              <a:ext cx="2445046" cy="11301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8585914" y="2605347"/>
              <a:ext cx="1196160" cy="804445"/>
              <a:chOff x="5417934" y="2539916"/>
              <a:chExt cx="1196160" cy="804445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5417934" y="2539916"/>
                <a:ext cx="119616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000" dirty="0">
                    <a:solidFill>
                      <a:schemeClr val="bg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900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742375" y="3082751"/>
                <a:ext cx="70724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8278985" y="3909204"/>
              <a:ext cx="1810018" cy="1597028"/>
              <a:chOff x="2102998" y="3688446"/>
              <a:chExt cx="1810018" cy="1597028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2102998" y="4042460"/>
                <a:ext cx="1810018" cy="890899"/>
                <a:chOff x="4775200" y="4206010"/>
                <a:chExt cx="2641600" cy="1057563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TextBox 27"/>
              <p:cNvSpPr txBox="1"/>
              <p:nvPr/>
            </p:nvSpPr>
            <p:spPr>
              <a:xfrm>
                <a:off x="2487422" y="3688446"/>
                <a:ext cx="103586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Single Edition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2307885" y="4134867"/>
                <a:ext cx="139493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30gb Cloud Service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705430" y="4581288"/>
                <a:ext cx="5998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 User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521887" y="5023864"/>
                <a:ext cx="96693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4548043" y="2324099"/>
            <a:ext cx="3095914" cy="3753427"/>
            <a:chOff x="4548043" y="2324099"/>
            <a:chExt cx="3095914" cy="3753427"/>
          </a:xfrm>
        </p:grpSpPr>
        <p:sp>
          <p:nvSpPr>
            <p:cNvPr id="38" name="Rectangle 37"/>
            <p:cNvSpPr/>
            <p:nvPr/>
          </p:nvSpPr>
          <p:spPr>
            <a:xfrm>
              <a:off x="4548044" y="3587288"/>
              <a:ext cx="3095913" cy="24902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548043" y="2324099"/>
              <a:ext cx="3095913" cy="1268110"/>
            </a:xfrm>
            <a:prstGeom prst="rect">
              <a:avLst/>
            </a:prstGeom>
            <a:solidFill>
              <a:srgbClr val="2EC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5388915" y="2495657"/>
              <a:ext cx="1414170" cy="924994"/>
              <a:chOff x="5308929" y="2539916"/>
              <a:chExt cx="1414170" cy="924994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5308929" y="2539916"/>
                <a:ext cx="141417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800" dirty="0">
                    <a:solidFill>
                      <a:schemeClr val="bg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600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717529" y="3187911"/>
                <a:ext cx="7569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8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4950079" y="3953185"/>
              <a:ext cx="2291842" cy="1758444"/>
              <a:chOff x="4950079" y="3926142"/>
              <a:chExt cx="2291842" cy="1758444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4950079" y="4304553"/>
                <a:ext cx="2291842" cy="991962"/>
                <a:chOff x="4775200" y="4206010"/>
                <a:chExt cx="2641600" cy="1057563"/>
              </a:xfrm>
            </p:grpSpPr>
            <p:cxnSp>
              <p:nvCxnSpPr>
                <p:cNvPr id="47" name="Straight Connector 46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TextBox 42"/>
              <p:cNvSpPr txBox="1"/>
              <p:nvPr/>
            </p:nvSpPr>
            <p:spPr>
              <a:xfrm>
                <a:off x="5436204" y="3926142"/>
                <a:ext cx="1319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Business Edition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341627" y="4420089"/>
                <a:ext cx="15087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60gb Cloud Service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776041" y="4911756"/>
                <a:ext cx="6399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 User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576403" y="5407587"/>
                <a:ext cx="10391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sp>
        <p:nvSpPr>
          <p:cNvPr id="52" name="TextBox 51"/>
          <p:cNvSpPr txBox="1"/>
          <p:nvPr/>
        </p:nvSpPr>
        <p:spPr>
          <a:xfrm>
            <a:off x="4476071" y="822738"/>
            <a:ext cx="32398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PRICE SLIDE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953700" y="632827"/>
            <a:ext cx="2284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60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SUBTITLE HERE</a:t>
            </a:r>
            <a:endParaRPr lang="en-US" sz="1200" spc="600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5504573" y="1700478"/>
            <a:ext cx="118285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riangle 54"/>
          <p:cNvSpPr/>
          <p:nvPr/>
        </p:nvSpPr>
        <p:spPr>
          <a:xfrm rot="10800000">
            <a:off x="5657693" y="0"/>
            <a:ext cx="876615" cy="291995"/>
          </a:xfrm>
          <a:prstGeom prst="triangle">
            <a:avLst/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ross 55"/>
          <p:cNvSpPr/>
          <p:nvPr/>
        </p:nvSpPr>
        <p:spPr>
          <a:xfrm>
            <a:off x="456678" y="6077526"/>
            <a:ext cx="372790" cy="372790"/>
          </a:xfrm>
          <a:prstGeom prst="plus">
            <a:avLst>
              <a:gd name="adj" fmla="val 425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99890"/>
      </p:ext>
    </p:extLst>
  </p:cSld>
  <p:clrMapOvr>
    <a:masterClrMapping/>
  </p:clrMapOvr>
  <p:transition spd="med"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31217" y="1762814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59431" y="3865235"/>
            <a:ext cx="2579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COMPANY</a:t>
            </a:r>
          </a:p>
          <a:p>
            <a:pPr algn="r"/>
            <a:r>
              <a:rPr lang="en-US" sz="36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REPORT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739833" y="3661346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748866" y="2598002"/>
            <a:ext cx="54953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48866" y="849566"/>
            <a:ext cx="42442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TOP BOTTOM</a:t>
            </a:r>
          </a:p>
          <a:p>
            <a:r>
              <a:rPr lang="en-US" sz="4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860979" y="4317508"/>
            <a:ext cx="708257" cy="708257"/>
          </a:xfrm>
          <a:prstGeom prst="rect">
            <a:avLst/>
          </a:prstGeom>
          <a:solidFill>
            <a:srgbClr val="2EC4B6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975298" y="4379249"/>
            <a:ext cx="4796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et-line" charset="0"/>
              </a:rPr>
              <a:t></a:t>
            </a:r>
            <a:endParaRPr lang="en-US" sz="32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853068" y="4304001"/>
            <a:ext cx="3679785" cy="761563"/>
            <a:chOff x="8023189" y="3711346"/>
            <a:chExt cx="3679785" cy="761563"/>
          </a:xfrm>
        </p:grpSpPr>
        <p:sp>
          <p:nvSpPr>
            <p:cNvPr id="38" name="Rectangle 37"/>
            <p:cNvSpPr/>
            <p:nvPr/>
          </p:nvSpPr>
          <p:spPr>
            <a:xfrm>
              <a:off x="8023189" y="4011244"/>
              <a:ext cx="367978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.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023189" y="3711346"/>
              <a:ext cx="12339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sp>
        <p:nvSpPr>
          <p:cNvPr id="40" name="Rectangle 39"/>
          <p:cNvSpPr/>
          <p:nvPr/>
        </p:nvSpPr>
        <p:spPr>
          <a:xfrm>
            <a:off x="5860979" y="5269849"/>
            <a:ext cx="708257" cy="708257"/>
          </a:xfrm>
          <a:prstGeom prst="rect">
            <a:avLst/>
          </a:prstGeom>
          <a:solidFill>
            <a:srgbClr val="2EC4B6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962473" y="5331590"/>
            <a:ext cx="5052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t-line" charset="0"/>
              </a:rPr>
              <a:t>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6853068" y="5256342"/>
            <a:ext cx="3679785" cy="761563"/>
            <a:chOff x="8023189" y="3711346"/>
            <a:chExt cx="3679785" cy="761563"/>
          </a:xfrm>
        </p:grpSpPr>
        <p:sp>
          <p:nvSpPr>
            <p:cNvPr id="43" name="Rectangle 42"/>
            <p:cNvSpPr/>
            <p:nvPr/>
          </p:nvSpPr>
          <p:spPr>
            <a:xfrm>
              <a:off x="8023189" y="4011244"/>
              <a:ext cx="367978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bg1"/>
                  </a:solidFill>
                  <a:latin typeface="Roboto Thin" charset="0"/>
                  <a:ea typeface="Roboto Thin" charset="0"/>
                  <a:cs typeface="Roboto Thin" charset="0"/>
                </a:rPr>
                <a:t>.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023189" y="3711346"/>
              <a:ext cx="12339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2002672" y="-1"/>
            <a:ext cx="1960145" cy="1347600"/>
          </a:xfrm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tretch>
            <a:fillRect/>
          </a:stretch>
        </p:blipFill>
        <p:spPr>
          <a:xfrm>
            <a:off x="2245720" y="5873335"/>
            <a:ext cx="1474049" cy="984665"/>
          </a:xfrm>
        </p:spPr>
      </p:pic>
    </p:spTree>
    <p:extLst>
      <p:ext uri="{BB962C8B-B14F-4D97-AF65-F5344CB8AC3E}">
        <p14:creationId xmlns:p14="http://schemas.microsoft.com/office/powerpoint/2010/main" val="1520260563"/>
      </p:ext>
    </p:extLst>
  </p:cSld>
  <p:clrMapOvr>
    <a:masterClrMapping/>
  </p:clrMapOvr>
  <p:transition spd="med"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35513" y="876860"/>
            <a:ext cx="3208867" cy="4461934"/>
          </a:xfrm>
          <a:prstGeom prst="rect">
            <a:avLst/>
          </a:prstGeom>
          <a:noFill/>
          <a:ln w="381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78449" y="876860"/>
            <a:ext cx="3208867" cy="4461934"/>
          </a:xfrm>
          <a:prstGeom prst="rect">
            <a:avLst/>
          </a:prstGeom>
          <a:noFill/>
          <a:ln w="381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76467" y="5865006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49716" y="1144279"/>
            <a:ext cx="46925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CENTER</a:t>
            </a:r>
          </a:p>
          <a:p>
            <a:pPr algn="ctr"/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 SLIDE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692048" y="2998957"/>
            <a:ext cx="80790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10883" y="5726506"/>
            <a:ext cx="3933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447952" y="5726506"/>
            <a:ext cx="3933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22" name="Cross 21"/>
          <p:cNvSpPr/>
          <p:nvPr/>
        </p:nvSpPr>
        <p:spPr>
          <a:xfrm>
            <a:off x="1620979" y="876860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ross 22"/>
          <p:cNvSpPr/>
          <p:nvPr/>
        </p:nvSpPr>
        <p:spPr>
          <a:xfrm>
            <a:off x="10407928" y="4478321"/>
            <a:ext cx="421483" cy="421483"/>
          </a:xfrm>
          <a:prstGeom prst="plus">
            <a:avLst>
              <a:gd name="adj" fmla="val 46053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2423030" y="618067"/>
            <a:ext cx="2968673" cy="4461934"/>
          </a:xfrm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tretch>
            <a:fillRect/>
          </a:stretch>
        </p:blipFill>
        <p:spPr>
          <a:xfrm>
            <a:off x="6797322" y="618067"/>
            <a:ext cx="2974622" cy="4461934"/>
          </a:xfrm>
        </p:spPr>
      </p:pic>
    </p:spTree>
    <p:extLst>
      <p:ext uri="{BB962C8B-B14F-4D97-AF65-F5344CB8AC3E}">
        <p14:creationId xmlns:p14="http://schemas.microsoft.com/office/powerpoint/2010/main" val="1775917473"/>
      </p:ext>
    </p:extLst>
  </p:cSld>
  <p:clrMapOvr>
    <a:masterClrMapping/>
  </p:clrMapOvr>
  <p:transition spd="med"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65833" y="1265761"/>
            <a:ext cx="260648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THREE</a:t>
            </a:r>
          </a:p>
          <a:p>
            <a:pPr algn="r"/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  <a:p>
            <a:pPr algn="r"/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82901" y="4313743"/>
            <a:ext cx="6912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Light" charset="0"/>
                <a:ea typeface="Roboto Light" charset="0"/>
                <a:cs typeface="Roboto Light" charset="0"/>
              </a:rPr>
              <a:t>Photoshop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00098" y="4313743"/>
            <a:ext cx="3722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chemeClr val="tx1">
                    <a:lumMod val="65000"/>
                    <a:lumOff val="35000"/>
                  </a:schemeClr>
                </a:solidFill>
                <a:latin typeface="Roboto Light" charset="0"/>
                <a:ea typeface="Roboto Light" charset="0"/>
                <a:cs typeface="Roboto Light" charset="0"/>
              </a:rPr>
              <a:t>85%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Roboto Light" charset="0"/>
              <a:ea typeface="Roboto Light" charset="0"/>
              <a:cs typeface="Roboto Ligh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82901" y="4632824"/>
            <a:ext cx="6142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Light" charset="0"/>
                <a:ea typeface="Roboto Light" charset="0"/>
                <a:cs typeface="Roboto Light" charset="0"/>
              </a:rPr>
              <a:t>Illustrator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282901" y="4536534"/>
            <a:ext cx="2965953" cy="4763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282901" y="4536534"/>
            <a:ext cx="2389430" cy="47631"/>
          </a:xfrm>
          <a:prstGeom prst="roundRect">
            <a:avLst>
              <a:gd name="adj" fmla="val 5000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1282901" y="4855615"/>
            <a:ext cx="2965953" cy="4763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1282901" y="4855615"/>
            <a:ext cx="2027189" cy="47631"/>
          </a:xfrm>
          <a:prstGeom prst="roundRect">
            <a:avLst>
              <a:gd name="adj" fmla="val 50000"/>
            </a:avLst>
          </a:prstGeom>
          <a:solidFill>
            <a:srgbClr val="014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900098" y="4632824"/>
            <a:ext cx="3722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Light" charset="0"/>
                <a:ea typeface="Roboto Light" charset="0"/>
                <a:cs typeface="Roboto Light" charset="0"/>
              </a:rPr>
              <a:t>70%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82901" y="5002736"/>
            <a:ext cx="6912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Light" charset="0"/>
                <a:ea typeface="Roboto Light" charset="0"/>
                <a:cs typeface="Roboto Light" charset="0"/>
              </a:rPr>
              <a:t>Photoshop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00098" y="5002736"/>
            <a:ext cx="3722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chemeClr val="tx1">
                    <a:lumMod val="65000"/>
                    <a:lumOff val="35000"/>
                  </a:schemeClr>
                </a:solidFill>
                <a:latin typeface="Roboto Light" charset="0"/>
                <a:ea typeface="Roboto Light" charset="0"/>
                <a:cs typeface="Roboto Light" charset="0"/>
              </a:rPr>
              <a:t>85%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Roboto Light" charset="0"/>
              <a:ea typeface="Roboto Light" charset="0"/>
              <a:cs typeface="Roboto Light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82901" y="5321817"/>
            <a:ext cx="6142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Light" charset="0"/>
                <a:ea typeface="Roboto Light" charset="0"/>
                <a:cs typeface="Roboto Light" charset="0"/>
              </a:rPr>
              <a:t>Illustrator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282901" y="5225527"/>
            <a:ext cx="2965953" cy="4763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1282901" y="5225527"/>
            <a:ext cx="2389430" cy="47631"/>
          </a:xfrm>
          <a:prstGeom prst="roundRect">
            <a:avLst>
              <a:gd name="adj" fmla="val 5000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1282901" y="5544608"/>
            <a:ext cx="2965953" cy="4763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1282901" y="5544608"/>
            <a:ext cx="2027189" cy="47631"/>
          </a:xfrm>
          <a:prstGeom prst="roundRect">
            <a:avLst>
              <a:gd name="adj" fmla="val 50000"/>
            </a:avLst>
          </a:prstGeom>
          <a:solidFill>
            <a:srgbClr val="014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900098" y="5321817"/>
            <a:ext cx="3722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Light" charset="0"/>
                <a:ea typeface="Roboto Light" charset="0"/>
                <a:cs typeface="Roboto Light" charset="0"/>
              </a:rPr>
              <a:t>70%</a:t>
            </a:r>
          </a:p>
        </p:txBody>
      </p:sp>
      <p:sp>
        <p:nvSpPr>
          <p:cNvPr id="30" name="Cross 29"/>
          <p:cNvSpPr/>
          <p:nvPr/>
        </p:nvSpPr>
        <p:spPr>
          <a:xfrm>
            <a:off x="1164249" y="683226"/>
            <a:ext cx="622168" cy="622168"/>
          </a:xfrm>
          <a:prstGeom prst="plus">
            <a:avLst>
              <a:gd name="adj" fmla="val 42526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ross 31"/>
          <p:cNvSpPr/>
          <p:nvPr/>
        </p:nvSpPr>
        <p:spPr>
          <a:xfrm>
            <a:off x="3900098" y="1026494"/>
            <a:ext cx="205764" cy="205764"/>
          </a:xfrm>
          <a:prstGeom prst="plus">
            <a:avLst>
              <a:gd name="adj" fmla="val 42526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4834466" y="464381"/>
            <a:ext cx="2777067" cy="1851378"/>
          </a:xfrm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tretch>
            <a:fillRect/>
          </a:stretch>
        </p:blipFill>
        <p:spPr>
          <a:xfrm>
            <a:off x="4849049" y="3140168"/>
            <a:ext cx="4196647" cy="2794967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tretch>
            <a:fillRect/>
          </a:stretch>
        </p:blipFill>
        <p:spPr>
          <a:xfrm>
            <a:off x="8120198" y="795867"/>
            <a:ext cx="2970470" cy="1984274"/>
          </a:xfrm>
        </p:spPr>
      </p:pic>
    </p:spTree>
    <p:extLst>
      <p:ext uri="{BB962C8B-B14F-4D97-AF65-F5344CB8AC3E}">
        <p14:creationId xmlns:p14="http://schemas.microsoft.com/office/powerpoint/2010/main" val="577026012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246667" y="780068"/>
            <a:ext cx="7946796" cy="5297864"/>
          </a:xfrm>
        </p:spPr>
      </p:pic>
      <p:sp>
        <p:nvSpPr>
          <p:cNvPr id="14" name="Freeform 13"/>
          <p:cNvSpPr/>
          <p:nvPr/>
        </p:nvSpPr>
        <p:spPr>
          <a:xfrm>
            <a:off x="7315200" y="754145"/>
            <a:ext cx="4062953" cy="4958499"/>
          </a:xfrm>
          <a:custGeom>
            <a:avLst/>
            <a:gdLst>
              <a:gd name="connsiteX0" fmla="*/ 0 w 4062953"/>
              <a:gd name="connsiteY0" fmla="*/ 0 h 4958499"/>
              <a:gd name="connsiteX1" fmla="*/ 4062953 w 4062953"/>
              <a:gd name="connsiteY1" fmla="*/ 0 h 4958499"/>
              <a:gd name="connsiteX2" fmla="*/ 4062953 w 4062953"/>
              <a:gd name="connsiteY2" fmla="*/ 4958499 h 4958499"/>
              <a:gd name="connsiteX3" fmla="*/ 0 w 4062953"/>
              <a:gd name="connsiteY3" fmla="*/ 4958499 h 4958499"/>
              <a:gd name="connsiteX4" fmla="*/ 0 w 4062953"/>
              <a:gd name="connsiteY4" fmla="*/ 923526 h 4958499"/>
              <a:gd name="connsiteX5" fmla="*/ 235669 w 4062953"/>
              <a:gd name="connsiteY5" fmla="*/ 699943 h 4958499"/>
              <a:gd name="connsiteX6" fmla="*/ 0 w 4062953"/>
              <a:gd name="connsiteY6" fmla="*/ 476360 h 495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2953" h="4958499">
                <a:moveTo>
                  <a:pt x="0" y="0"/>
                </a:moveTo>
                <a:lnTo>
                  <a:pt x="4062953" y="0"/>
                </a:lnTo>
                <a:lnTo>
                  <a:pt x="4062953" y="4958499"/>
                </a:lnTo>
                <a:lnTo>
                  <a:pt x="0" y="4958499"/>
                </a:lnTo>
                <a:lnTo>
                  <a:pt x="0" y="923526"/>
                </a:lnTo>
                <a:lnTo>
                  <a:pt x="235669" y="699943"/>
                </a:lnTo>
                <a:lnTo>
                  <a:pt x="0" y="4763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888012" y="1212702"/>
            <a:ext cx="21902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r>
              <a:rPr lang="en-US" sz="2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88012" y="2970230"/>
            <a:ext cx="29056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200" dirty="0">
              <a:solidFill>
                <a:schemeClr val="bg1"/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sp>
        <p:nvSpPr>
          <p:cNvPr id="16" name="Cross 15"/>
          <p:cNvSpPr/>
          <p:nvPr/>
        </p:nvSpPr>
        <p:spPr>
          <a:xfrm>
            <a:off x="10793691" y="1051269"/>
            <a:ext cx="322866" cy="322866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7854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0" y="5682342"/>
            <a:ext cx="12192000" cy="11756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5682343"/>
          </a:xfrm>
          <a:prstGeom prst="rect">
            <a:avLst/>
          </a:prstGeom>
          <a:gradFill flip="none" rotWithShape="1">
            <a:gsLst>
              <a:gs pos="1000">
                <a:schemeClr val="tx1">
                  <a:lumMod val="85000"/>
                  <a:lumOff val="15000"/>
                  <a:alpha val="8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2700000">
            <a:off x="4248348" y="-1847653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87831" y="331440"/>
            <a:ext cx="1616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5813728" y="1230487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71436" y="3888672"/>
            <a:ext cx="38491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 smtClean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BRE</a:t>
            </a:r>
            <a:r>
              <a:rPr lang="en-US" sz="4000" spc="6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E</a:t>
            </a:r>
            <a:r>
              <a:rPr lang="en-US" sz="4000" spc="600" dirty="0" smtClean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 </a:t>
            </a:r>
            <a:r>
              <a:rPr lang="en-US" sz="4000" spc="6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53700" y="3698761"/>
            <a:ext cx="2284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spc="6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SUBTITLE HERE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71845" y="4929549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88204" y="767545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7333" y="835199"/>
            <a:ext cx="1553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spc="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Bree </a:t>
            </a:r>
            <a:r>
              <a:rPr lang="en-US" sz="1100" i="1" spc="600" dirty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slide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1100604" y="767545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115027" y="835199"/>
            <a:ext cx="1553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 spc="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Bre</a:t>
            </a:r>
            <a:r>
              <a:rPr lang="en-US" sz="1100" i="1" spc="600" dirty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e</a:t>
            </a:r>
            <a:r>
              <a:rPr lang="en-US" sz="1100" i="1" spc="600" dirty="0" smtClean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 </a:t>
            </a:r>
            <a:r>
              <a:rPr lang="en-US" sz="1100" i="1" spc="600" dirty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slide</a:t>
            </a:r>
          </a:p>
        </p:txBody>
      </p:sp>
    </p:spTree>
    <p:extLst>
      <p:ext uri="{BB962C8B-B14F-4D97-AF65-F5344CB8AC3E}">
        <p14:creationId xmlns:p14="http://schemas.microsoft.com/office/powerpoint/2010/main" val="1323031463"/>
      </p:ext>
    </p:extLst>
  </p:cSld>
  <p:clrMapOvr>
    <a:masterClrMapping/>
  </p:clrMapOvr>
  <p:transition spd="med"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246667" y="780068"/>
            <a:ext cx="7946796" cy="5297864"/>
          </a:xfrm>
        </p:spPr>
      </p:pic>
      <p:sp>
        <p:nvSpPr>
          <p:cNvPr id="4" name="Freeform 3"/>
          <p:cNvSpPr/>
          <p:nvPr/>
        </p:nvSpPr>
        <p:spPr>
          <a:xfrm>
            <a:off x="7315200" y="754145"/>
            <a:ext cx="4062953" cy="4958499"/>
          </a:xfrm>
          <a:custGeom>
            <a:avLst/>
            <a:gdLst>
              <a:gd name="connsiteX0" fmla="*/ 0 w 4062953"/>
              <a:gd name="connsiteY0" fmla="*/ 0 h 4958499"/>
              <a:gd name="connsiteX1" fmla="*/ 4062953 w 4062953"/>
              <a:gd name="connsiteY1" fmla="*/ 0 h 4958499"/>
              <a:gd name="connsiteX2" fmla="*/ 4062953 w 4062953"/>
              <a:gd name="connsiteY2" fmla="*/ 4958499 h 4958499"/>
              <a:gd name="connsiteX3" fmla="*/ 0 w 4062953"/>
              <a:gd name="connsiteY3" fmla="*/ 4958499 h 4958499"/>
              <a:gd name="connsiteX4" fmla="*/ 0 w 4062953"/>
              <a:gd name="connsiteY4" fmla="*/ 923526 h 4958499"/>
              <a:gd name="connsiteX5" fmla="*/ 235669 w 4062953"/>
              <a:gd name="connsiteY5" fmla="*/ 699943 h 4958499"/>
              <a:gd name="connsiteX6" fmla="*/ 0 w 4062953"/>
              <a:gd name="connsiteY6" fmla="*/ 476360 h 495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2953" h="4958499">
                <a:moveTo>
                  <a:pt x="0" y="0"/>
                </a:moveTo>
                <a:lnTo>
                  <a:pt x="4062953" y="0"/>
                </a:lnTo>
                <a:lnTo>
                  <a:pt x="4062953" y="4958499"/>
                </a:lnTo>
                <a:lnTo>
                  <a:pt x="0" y="4958499"/>
                </a:lnTo>
                <a:lnTo>
                  <a:pt x="0" y="923526"/>
                </a:lnTo>
                <a:lnTo>
                  <a:pt x="235669" y="699943"/>
                </a:lnTo>
                <a:lnTo>
                  <a:pt x="0" y="476360"/>
                </a:lnTo>
                <a:close/>
              </a:path>
            </a:pathLst>
          </a:cu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88012" y="1212702"/>
            <a:ext cx="21902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r>
              <a:rPr lang="en-US" sz="2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8012" y="2970230"/>
            <a:ext cx="29056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200" dirty="0">
              <a:solidFill>
                <a:schemeClr val="bg1"/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sp>
        <p:nvSpPr>
          <p:cNvPr id="7" name="Cross 6"/>
          <p:cNvSpPr/>
          <p:nvPr/>
        </p:nvSpPr>
        <p:spPr>
          <a:xfrm>
            <a:off x="10793691" y="1051269"/>
            <a:ext cx="322866" cy="322866"/>
          </a:xfrm>
          <a:prstGeom prst="plus">
            <a:avLst>
              <a:gd name="adj" fmla="val 3698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43330"/>
      </p:ext>
    </p:extLst>
  </p:cSld>
  <p:clrMapOvr>
    <a:masterClrMapping/>
  </p:clrMapOvr>
  <p:transition spd="med"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7305674" y="0"/>
            <a:ext cx="4565912" cy="6858000"/>
          </a:xfrm>
        </p:spPr>
      </p:pic>
      <p:sp>
        <p:nvSpPr>
          <p:cNvPr id="7" name="Rectangle 6"/>
          <p:cNvSpPr/>
          <p:nvPr/>
        </p:nvSpPr>
        <p:spPr>
          <a:xfrm>
            <a:off x="4717049" y="649205"/>
            <a:ext cx="2733773" cy="2733773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079852" y="2187276"/>
            <a:ext cx="17242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RIGHT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5172310" y="1945680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86056" y="5891808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164501" y="3774259"/>
            <a:ext cx="178125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85%</a:t>
            </a:r>
          </a:p>
        </p:txBody>
      </p:sp>
      <p:sp>
        <p:nvSpPr>
          <p:cNvPr id="37" name="Cross 36"/>
          <p:cNvSpPr/>
          <p:nvPr/>
        </p:nvSpPr>
        <p:spPr>
          <a:xfrm>
            <a:off x="1088302" y="3837654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164502" y="4882255"/>
            <a:ext cx="48394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009256" y="861929"/>
            <a:ext cx="31902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WE ARE</a:t>
            </a:r>
          </a:p>
          <a:p>
            <a:pPr algn="r"/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CREATIVE</a:t>
            </a:r>
          </a:p>
          <a:p>
            <a:pPr algn="r"/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1482526388"/>
      </p:ext>
    </p:extLst>
  </p:cSld>
  <p:clrMapOvr>
    <a:masterClrMapping/>
  </p:clrMapOvr>
  <p:transition spd="med"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103516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836680" y="394474"/>
            <a:ext cx="25186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www.creativemarket.com</a:t>
            </a:r>
            <a:r>
              <a:rPr lang="en-US" sz="10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/</a:t>
            </a:r>
            <a:r>
              <a:rPr lang="en-US" sz="10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angkalimabelas</a:t>
            </a:r>
            <a:endParaRPr lang="en-US" sz="1000" dirty="0">
              <a:solidFill>
                <a:schemeClr val="bg1"/>
              </a:solidFill>
              <a:latin typeface="Roboto Thin" charset="0"/>
              <a:ea typeface="Roboto Thin" charset="0"/>
              <a:cs typeface="Roboto Thin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02842" y="4290556"/>
            <a:ext cx="7386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FOUR HORIZONTAL PICTURE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3700" y="4100645"/>
            <a:ext cx="2284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60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SUBTITLE HERE</a:t>
            </a:r>
            <a:endParaRPr lang="en-US" sz="1200" spc="600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90651" y="5498014"/>
            <a:ext cx="9410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 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5504573" y="5168296"/>
            <a:ext cx="118285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riangle 21"/>
          <p:cNvSpPr/>
          <p:nvPr/>
        </p:nvSpPr>
        <p:spPr>
          <a:xfrm rot="10800000">
            <a:off x="5657693" y="3467818"/>
            <a:ext cx="876615" cy="291995"/>
          </a:xfrm>
          <a:prstGeom prst="triangle">
            <a:avLst/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0" y="1236509"/>
            <a:ext cx="3048000" cy="2029968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tretch>
            <a:fillRect/>
          </a:stretch>
        </p:blipFill>
        <p:spPr>
          <a:xfrm>
            <a:off x="3048000" y="1233461"/>
            <a:ext cx="3048000" cy="2036064"/>
          </a:xfrm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tretch>
            <a:fillRect/>
          </a:stretch>
        </p:blipFill>
        <p:spPr>
          <a:xfrm>
            <a:off x="6096000" y="1235493"/>
            <a:ext cx="3048000" cy="2032000"/>
          </a:xfrm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3"/>
          </p:nvPr>
        </p:nvPicPr>
        <p:blipFill>
          <a:blip r:embed="rId6"/>
          <a:stretch>
            <a:fillRect/>
          </a:stretch>
        </p:blipFill>
        <p:spPr>
          <a:xfrm>
            <a:off x="9144000" y="1236509"/>
            <a:ext cx="3048000" cy="2029968"/>
          </a:xfrm>
        </p:spPr>
      </p:pic>
    </p:spTree>
    <p:extLst>
      <p:ext uri="{BB962C8B-B14F-4D97-AF65-F5344CB8AC3E}">
        <p14:creationId xmlns:p14="http://schemas.microsoft.com/office/powerpoint/2010/main" val="1777293043"/>
      </p:ext>
    </p:extLst>
  </p:cSld>
  <p:clrMapOvr>
    <a:masterClrMapping/>
  </p:clrMapOvr>
  <p:transition spd="med"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3826781" y="1"/>
            <a:ext cx="4538436" cy="3022599"/>
          </a:xfrm>
        </p:spPr>
      </p:pic>
      <p:sp>
        <p:nvSpPr>
          <p:cNvPr id="45" name="Rectangle 44"/>
          <p:cNvSpPr/>
          <p:nvPr/>
        </p:nvSpPr>
        <p:spPr>
          <a:xfrm>
            <a:off x="16217" y="-36565"/>
            <a:ext cx="12192000" cy="3039498"/>
          </a:xfrm>
          <a:prstGeom prst="rect">
            <a:avLst/>
          </a:prstGeom>
          <a:gradFill flip="none" rotWithShape="1">
            <a:gsLst>
              <a:gs pos="1000">
                <a:schemeClr val="tx1">
                  <a:lumMod val="85000"/>
                  <a:lumOff val="15000"/>
                  <a:alpha val="8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76407" y="1274572"/>
            <a:ext cx="52391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TOP PICTURE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317453" y="-893688"/>
            <a:ext cx="1553898" cy="1553898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5380373" y="2351976"/>
            <a:ext cx="143125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88204" y="2284322"/>
            <a:ext cx="385592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77333" y="2351976"/>
            <a:ext cx="827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>
                <a:solidFill>
                  <a:srgbClr val="2EC4B6"/>
                </a:solidFill>
                <a:latin typeface="Roboto Thin" charset="0"/>
                <a:ea typeface="Roboto Thin" charset="0"/>
                <a:cs typeface="Roboto Thin" charset="0"/>
              </a:rPr>
              <a:t>Break slide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11100604" y="2284322"/>
            <a:ext cx="385592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0737670" y="2351976"/>
            <a:ext cx="827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>
                <a:solidFill>
                  <a:srgbClr val="2EC4B6"/>
                </a:solidFill>
                <a:latin typeface="Roboto Thin" charset="0"/>
                <a:ea typeface="Roboto Thin" charset="0"/>
                <a:cs typeface="Roboto Thin" charset="0"/>
              </a:rPr>
              <a:t>Break slide</a:t>
            </a:r>
          </a:p>
        </p:txBody>
      </p:sp>
      <p:cxnSp>
        <p:nvCxnSpPr>
          <p:cNvPr id="29" name="Straight Connector 28"/>
          <p:cNvCxnSpPr>
            <a:stCxn id="42" idx="2"/>
          </p:cNvCxnSpPr>
          <p:nvPr/>
        </p:nvCxnSpPr>
        <p:spPr>
          <a:xfrm>
            <a:off x="6094402" y="6027758"/>
            <a:ext cx="0" cy="830242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5973061" y="5785076"/>
            <a:ext cx="242682" cy="242682"/>
          </a:xfrm>
          <a:prstGeom prst="rect">
            <a:avLst/>
          </a:prstGeom>
          <a:solidFill>
            <a:schemeClr val="bg1"/>
          </a:solidFill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746529" y="4068061"/>
            <a:ext cx="2698943" cy="1180895"/>
            <a:chOff x="6674966" y="4189402"/>
            <a:chExt cx="2698943" cy="1180895"/>
          </a:xfrm>
        </p:grpSpPr>
        <p:sp>
          <p:nvSpPr>
            <p:cNvPr id="47" name="Rectangle 46"/>
            <p:cNvSpPr/>
            <p:nvPr/>
          </p:nvSpPr>
          <p:spPr>
            <a:xfrm>
              <a:off x="6674966" y="4539300"/>
              <a:ext cx="269894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there live the blind texts.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334120" y="4189402"/>
              <a:ext cx="1380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238642"/>
      </p:ext>
    </p:extLst>
  </p:cSld>
  <p:clrMapOvr>
    <a:masterClrMapping/>
  </p:clrMapOvr>
  <p:transition spd="med"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4402" y="0"/>
            <a:ext cx="0" cy="685800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973061" y="734104"/>
            <a:ext cx="242682" cy="242682"/>
          </a:xfrm>
          <a:prstGeom prst="rect">
            <a:avLst/>
          </a:prstGeom>
          <a:solidFill>
            <a:schemeClr val="bg1"/>
          </a:solidFill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205462" y="686168"/>
            <a:ext cx="138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 TITLE</a:t>
            </a:r>
          </a:p>
        </p:txBody>
      </p:sp>
      <p:sp>
        <p:nvSpPr>
          <p:cNvPr id="6" name="Rectangle 5"/>
          <p:cNvSpPr/>
          <p:nvPr/>
        </p:nvSpPr>
        <p:spPr>
          <a:xfrm>
            <a:off x="1426030" y="1024722"/>
            <a:ext cx="41600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 </a:t>
            </a:r>
          </a:p>
        </p:txBody>
      </p:sp>
      <p:sp>
        <p:nvSpPr>
          <p:cNvPr id="7" name="Rectangle 6"/>
          <p:cNvSpPr/>
          <p:nvPr/>
        </p:nvSpPr>
        <p:spPr>
          <a:xfrm>
            <a:off x="5973061" y="1932273"/>
            <a:ext cx="242682" cy="242682"/>
          </a:xfrm>
          <a:prstGeom prst="rect">
            <a:avLst/>
          </a:prstGeom>
          <a:solidFill>
            <a:schemeClr val="bg1"/>
          </a:solidFill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602709" y="1884337"/>
            <a:ext cx="138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 TITLE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02709" y="2296714"/>
            <a:ext cx="1249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85%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02709" y="2992332"/>
            <a:ext cx="3891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973061" y="4334466"/>
            <a:ext cx="242682" cy="242682"/>
          </a:xfrm>
          <a:prstGeom prst="rect">
            <a:avLst/>
          </a:prstGeom>
          <a:solidFill>
            <a:schemeClr val="bg1"/>
          </a:solidFill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205462" y="4286530"/>
            <a:ext cx="138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 TITLE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230086" y="4833257"/>
            <a:ext cx="4278085" cy="13171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347994" y="5030178"/>
            <a:ext cx="9428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>
                <a:solidFill>
                  <a:schemeClr val="tx1">
                    <a:lumMod val="75000"/>
                    <a:lumOff val="25000"/>
                  </a:schemeClr>
                </a:solidFill>
                <a:latin typeface="et-line" charset="0"/>
              </a:rPr>
              <a:t></a:t>
            </a:r>
            <a:endParaRPr lang="en-US" sz="5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22023" y="5076344"/>
            <a:ext cx="2734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texts.. </a:t>
            </a:r>
          </a:p>
        </p:txBody>
      </p:sp>
      <p:sp>
        <p:nvSpPr>
          <p:cNvPr id="18" name="Cross 17"/>
          <p:cNvSpPr/>
          <p:nvPr/>
        </p:nvSpPr>
        <p:spPr>
          <a:xfrm rot="2700000">
            <a:off x="10493829" y="5305033"/>
            <a:ext cx="845396" cy="845396"/>
          </a:xfrm>
          <a:prstGeom prst="plus">
            <a:avLst>
              <a:gd name="adj" fmla="val 48569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32915"/>
      </p:ext>
    </p:extLst>
  </p:cSld>
  <p:clrMapOvr>
    <a:masterClrMapping/>
  </p:clrMapOvr>
  <p:transition spd="med"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endCxn id="5" idx="2"/>
          </p:cNvCxnSpPr>
          <p:nvPr/>
        </p:nvCxnSpPr>
        <p:spPr>
          <a:xfrm>
            <a:off x="6094402" y="0"/>
            <a:ext cx="0" cy="4556753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5973061" y="1094073"/>
            <a:ext cx="242682" cy="242682"/>
          </a:xfrm>
          <a:prstGeom prst="rect">
            <a:avLst/>
          </a:prstGeom>
          <a:solidFill>
            <a:schemeClr val="bg1"/>
          </a:solidFill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973061" y="4314071"/>
            <a:ext cx="242682" cy="242682"/>
          </a:xfrm>
          <a:prstGeom prst="rect">
            <a:avLst/>
          </a:prstGeom>
          <a:solidFill>
            <a:schemeClr val="bg1"/>
          </a:solidFill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59166" y="676805"/>
            <a:ext cx="24772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sp>
        <p:nvSpPr>
          <p:cNvPr id="8" name="Rectangle 7"/>
          <p:cNvSpPr/>
          <p:nvPr/>
        </p:nvSpPr>
        <p:spPr>
          <a:xfrm>
            <a:off x="6559166" y="1873075"/>
            <a:ext cx="44898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59166" y="3015652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75294" y="2045774"/>
            <a:ext cx="1350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TIMELINE</a:t>
            </a:r>
          </a:p>
          <a:p>
            <a:pPr algn="r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FINISH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973061" y="2278376"/>
            <a:ext cx="242682" cy="242682"/>
          </a:xfrm>
          <a:prstGeom prst="rect">
            <a:avLst/>
          </a:prstGeom>
          <a:solidFill>
            <a:schemeClr val="bg1"/>
          </a:solidFill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76284" y="2753660"/>
            <a:ext cx="1249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85%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520909" y="2897733"/>
            <a:ext cx="2734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texts.. </a:t>
            </a:r>
          </a:p>
        </p:txBody>
      </p:sp>
      <p:sp>
        <p:nvSpPr>
          <p:cNvPr id="17" name="Rectangle 16"/>
          <p:cNvSpPr/>
          <p:nvPr/>
        </p:nvSpPr>
        <p:spPr>
          <a:xfrm rot="2700000">
            <a:off x="5567969" y="5096828"/>
            <a:ext cx="129554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>
                <a:solidFill>
                  <a:srgbClr val="353535"/>
                </a:solidFill>
                <a:latin typeface="et-line" charset="0"/>
              </a:rPr>
              <a:t></a:t>
            </a:r>
            <a:endParaRPr lang="en-US" sz="6600"/>
          </a:p>
        </p:txBody>
      </p:sp>
      <p:sp>
        <p:nvSpPr>
          <p:cNvPr id="18" name="Cross 17"/>
          <p:cNvSpPr/>
          <p:nvPr/>
        </p:nvSpPr>
        <p:spPr>
          <a:xfrm>
            <a:off x="2032374" y="754159"/>
            <a:ext cx="195508" cy="19550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62089"/>
      </p:ext>
    </p:extLst>
  </p:cSld>
  <p:clrMapOvr>
    <a:masterClrMapping/>
  </p:clrMapOvr>
  <p:transition spd="med"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占位符 14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546756" y="332295"/>
            <a:ext cx="10185030" cy="6193410"/>
          </a:xfrm>
        </p:spPr>
      </p:pic>
      <p:sp>
        <p:nvSpPr>
          <p:cNvPr id="2" name="Rectangle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ross 5"/>
          <p:cNvSpPr/>
          <p:nvPr/>
        </p:nvSpPr>
        <p:spPr>
          <a:xfrm>
            <a:off x="10922749" y="5566083"/>
            <a:ext cx="622168" cy="622168"/>
          </a:xfrm>
          <a:prstGeom prst="plus">
            <a:avLst>
              <a:gd name="adj" fmla="val 3698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38455" y="1276885"/>
            <a:ext cx="28110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CENTER</a:t>
            </a:r>
          </a:p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 SLIDE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8643937" y="2494285"/>
            <a:ext cx="1000127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245349" y="3026133"/>
            <a:ext cx="37973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19845" y="4313716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19113" y="2842545"/>
            <a:ext cx="3163030" cy="316303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30267"/>
      </p:ext>
    </p:extLst>
  </p:cSld>
  <p:clrMapOvr>
    <a:masterClrMapping/>
  </p:clrMapOvr>
  <p:transition spd="med"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0" y="1163879"/>
            <a:ext cx="6781799" cy="4530241"/>
          </a:xfrm>
        </p:spPr>
      </p:pic>
      <p:sp>
        <p:nvSpPr>
          <p:cNvPr id="21" name="TextBox 20"/>
          <p:cNvSpPr txBox="1"/>
          <p:nvPr/>
        </p:nvSpPr>
        <p:spPr>
          <a:xfrm>
            <a:off x="4124867" y="1112597"/>
            <a:ext cx="31902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WE ARE</a:t>
            </a:r>
          </a:p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CREATIVE</a:t>
            </a:r>
          </a:p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TEAM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8082957" y="2092310"/>
            <a:ext cx="3357074" cy="996229"/>
            <a:chOff x="7848529" y="1199680"/>
            <a:chExt cx="3357074" cy="996229"/>
          </a:xfrm>
        </p:grpSpPr>
        <p:sp>
          <p:nvSpPr>
            <p:cNvPr id="22" name="Rectangle 21"/>
            <p:cNvSpPr/>
            <p:nvPr/>
          </p:nvSpPr>
          <p:spPr>
            <a:xfrm>
              <a:off x="7848529" y="1199680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2EC4B6"/>
                  </a:solidFill>
                  <a:latin typeface="et-line" charset="0"/>
                </a:rPr>
                <a:t></a:t>
              </a:r>
              <a:endParaRPr lang="en-US" sz="2800">
                <a:solidFill>
                  <a:srgbClr val="2EC4B6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506660" y="1549578"/>
              <a:ext cx="26989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.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506660" y="1199680"/>
              <a:ext cx="1380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082956" y="3435650"/>
            <a:ext cx="3357075" cy="996229"/>
            <a:chOff x="7848528" y="2543020"/>
            <a:chExt cx="3357075" cy="996229"/>
          </a:xfrm>
        </p:grpSpPr>
        <p:sp>
          <p:nvSpPr>
            <p:cNvPr id="25" name="Rectangle 24"/>
            <p:cNvSpPr/>
            <p:nvPr/>
          </p:nvSpPr>
          <p:spPr>
            <a:xfrm>
              <a:off x="7848528" y="2543020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2EC4B6"/>
                  </a:solidFill>
                  <a:latin typeface="et-line" charset="0"/>
                </a:rPr>
                <a:t></a:t>
              </a:r>
              <a:endParaRPr lang="en-US" sz="2800">
                <a:solidFill>
                  <a:srgbClr val="2EC4B6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06660" y="2892918"/>
              <a:ext cx="26989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506660" y="2543020"/>
              <a:ext cx="1380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094176" y="4778990"/>
            <a:ext cx="3345855" cy="996229"/>
            <a:chOff x="7859748" y="2543020"/>
            <a:chExt cx="3345855" cy="996229"/>
          </a:xfrm>
        </p:grpSpPr>
        <p:sp>
          <p:nvSpPr>
            <p:cNvPr id="34" name="Rectangle 33"/>
            <p:cNvSpPr/>
            <p:nvPr/>
          </p:nvSpPr>
          <p:spPr>
            <a:xfrm>
              <a:off x="7859748" y="2543020"/>
              <a:ext cx="52129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2EC4B6"/>
                  </a:solidFill>
                  <a:latin typeface="et-line" charset="0"/>
                </a:rPr>
                <a:t></a:t>
              </a:r>
              <a:endParaRPr lang="en-US" sz="2800">
                <a:solidFill>
                  <a:srgbClr val="2EC4B6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506660" y="2892918"/>
              <a:ext cx="26989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Medium" charset="0"/>
                  <a:ea typeface="Roboto Medium" charset="0"/>
                  <a:cs typeface="Roboto Medium" charset="0"/>
                </a:rPr>
                <a:t>Far far away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, behind the word mountains, far from the countries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Vokalia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 and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Consonantia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Thin" charset="0"/>
                  <a:ea typeface="Roboto Thin" charset="0"/>
                  <a:cs typeface="Roboto Thin" charset="0"/>
                </a:rPr>
                <a:t>.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506660" y="2543020"/>
              <a:ext cx="1380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exa Bold" charset="0"/>
                  <a:ea typeface="Nexa Bold" charset="0"/>
                  <a:cs typeface="Nexa Bold" charset="0"/>
                </a:rPr>
                <a:t>YOUR 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1874171"/>
      </p:ext>
    </p:extLst>
  </p:cSld>
  <p:clrMapOvr>
    <a:masterClrMapping/>
  </p:clrMapOvr>
  <p:transition spd="med"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4" b="10854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932589" y="1688870"/>
            <a:ext cx="43268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BRE熊猫 SLIDE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53700" y="1498959"/>
            <a:ext cx="2284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spc="6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SUBTITLE HERE</a:t>
            </a:r>
          </a:p>
        </p:txBody>
      </p:sp>
      <p:sp>
        <p:nvSpPr>
          <p:cNvPr id="17" name="Cross 16"/>
          <p:cNvSpPr/>
          <p:nvPr/>
        </p:nvSpPr>
        <p:spPr>
          <a:xfrm rot="2700000">
            <a:off x="5675111" y="2884140"/>
            <a:ext cx="841778" cy="841778"/>
          </a:xfrm>
          <a:prstGeom prst="plus">
            <a:avLst>
              <a:gd name="adj" fmla="val 49031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788204" y="6044328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77333" y="6111982"/>
            <a:ext cx="1729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spc="60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Bre熊猫 slide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1100604" y="6044328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938696" y="6111982"/>
            <a:ext cx="17299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 spc="600" dirty="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Bre熊猫 slide</a:t>
            </a:r>
          </a:p>
        </p:txBody>
      </p:sp>
    </p:spTree>
    <p:extLst>
      <p:ext uri="{BB962C8B-B14F-4D97-AF65-F5344CB8AC3E}">
        <p14:creationId xmlns:p14="http://schemas.microsoft.com/office/powerpoint/2010/main" val="77410010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3874416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3834" y="953611"/>
            <a:ext cx="21661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CENTER</a:t>
            </a:r>
          </a:p>
          <a:p>
            <a:pPr algn="r"/>
            <a:r>
              <a:rPr lang="en-US" sz="36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  <a:p>
            <a:pPr algn="r"/>
            <a:r>
              <a:rPr lang="en-US" sz="36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253006" y="749722"/>
            <a:ext cx="981250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86499" y="3428999"/>
            <a:ext cx="29934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12" name="Cross 11"/>
          <p:cNvSpPr/>
          <p:nvPr/>
        </p:nvSpPr>
        <p:spPr>
          <a:xfrm>
            <a:off x="3068856" y="6136936"/>
            <a:ext cx="311084" cy="311084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026492" y="1539689"/>
            <a:ext cx="2493822" cy="609516"/>
          </a:xfrm>
          <a:prstGeom prst="rect">
            <a:avLst/>
          </a:prstGeom>
          <a:noFill/>
          <a:ln w="635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090900" y="2681904"/>
            <a:ext cx="23650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 TITLE</a:t>
            </a:r>
          </a:p>
          <a:p>
            <a:pPr algn="ctr"/>
            <a:r>
              <a:rPr 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HERE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8782778" y="3907021"/>
            <a:ext cx="981250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656275" y="4302646"/>
            <a:ext cx="32342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74426" y="1624500"/>
            <a:ext cx="1197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60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ROTI</a:t>
            </a:r>
            <a:endParaRPr lang="en-US" sz="2400" spc="600" dirty="0">
              <a:solidFill>
                <a:schemeClr val="tx1">
                  <a:lumMod val="75000"/>
                  <a:lumOff val="25000"/>
                </a:schemeClr>
              </a:solidFill>
              <a:latin typeface="Nexa Bold" charset="0"/>
              <a:ea typeface="Nexa Bold" charset="0"/>
              <a:cs typeface="Nexa Bold" charset="0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3584810" y="1254246"/>
            <a:ext cx="4361072" cy="2907381"/>
          </a:xfrm>
        </p:spPr>
      </p:pic>
    </p:spTree>
    <p:extLst>
      <p:ext uri="{BB962C8B-B14F-4D97-AF65-F5344CB8AC3E}">
        <p14:creationId xmlns:p14="http://schemas.microsoft.com/office/powerpoint/2010/main" val="14063736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C4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67944" y="1304366"/>
            <a:ext cx="6154908" cy="6154908"/>
          </a:xfrm>
          <a:prstGeom prst="rect">
            <a:avLst/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033407" y="3883912"/>
            <a:ext cx="282506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800" dirty="0" smtClean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BRE</a:t>
            </a:r>
            <a:r>
              <a:rPr lang="en-US" sz="4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E</a:t>
            </a:r>
            <a:endParaRPr lang="en-US" sz="4800" dirty="0">
              <a:solidFill>
                <a:schemeClr val="bg1"/>
              </a:solidFill>
              <a:latin typeface="Nexa Bold" charset="0"/>
              <a:ea typeface="Nexa Bold" charset="0"/>
              <a:cs typeface="Nexa Bold" charset="0"/>
            </a:endParaRPr>
          </a:p>
          <a:p>
            <a:pPr algn="r"/>
            <a:r>
              <a:rPr lang="en-US" sz="4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  <a:p>
            <a:pPr algn="r"/>
            <a:r>
              <a:rPr lang="en-US" sz="4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sp>
        <p:nvSpPr>
          <p:cNvPr id="4" name="Cross 3"/>
          <p:cNvSpPr/>
          <p:nvPr/>
        </p:nvSpPr>
        <p:spPr>
          <a:xfrm>
            <a:off x="4113586" y="1271708"/>
            <a:ext cx="372187" cy="372187"/>
          </a:xfrm>
          <a:prstGeom prst="plus">
            <a:avLst>
              <a:gd name="adj" fmla="val 3698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rot="16200000">
            <a:off x="7614330" y="3883912"/>
            <a:ext cx="52244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ross 7"/>
          <p:cNvSpPr/>
          <p:nvPr/>
        </p:nvSpPr>
        <p:spPr>
          <a:xfrm>
            <a:off x="597500" y="5418136"/>
            <a:ext cx="774100" cy="774100"/>
          </a:xfrm>
          <a:prstGeom prst="plus">
            <a:avLst>
              <a:gd name="adj" fmla="val 4594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84540" y="6048207"/>
            <a:ext cx="385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73669" y="6115861"/>
            <a:ext cx="1729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spc="600">
                <a:solidFill>
                  <a:schemeClr val="bg1"/>
                </a:solidFill>
                <a:latin typeface="Roboto Light" charset="0"/>
                <a:ea typeface="Roboto Light" charset="0"/>
                <a:cs typeface="Roboto Light" charset="0"/>
              </a:rPr>
              <a:t>Bre熊猫 slide</a:t>
            </a:r>
          </a:p>
        </p:txBody>
      </p:sp>
    </p:spTree>
    <p:extLst>
      <p:ext uri="{BB962C8B-B14F-4D97-AF65-F5344CB8AC3E}">
        <p14:creationId xmlns:p14="http://schemas.microsoft.com/office/powerpoint/2010/main" val="507802417"/>
      </p:ext>
    </p:extLst>
  </p:cSld>
  <p:clrMapOvr>
    <a:masterClrMapping/>
  </p:clrMapOvr>
  <p:transition spd="med"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34901" y="1322337"/>
            <a:ext cx="315849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THREE</a:t>
            </a:r>
          </a:p>
          <a:p>
            <a:r>
              <a:rPr lang="en-US" sz="5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  <a:p>
            <a:r>
              <a:rPr lang="en-US" sz="5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</p:txBody>
      </p:sp>
      <p:sp>
        <p:nvSpPr>
          <p:cNvPr id="9" name="Rectangle 8"/>
          <p:cNvSpPr/>
          <p:nvPr/>
        </p:nvSpPr>
        <p:spPr>
          <a:xfrm>
            <a:off x="829356" y="4317337"/>
            <a:ext cx="4437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23846" y="5661885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09872" y="4276890"/>
            <a:ext cx="35165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200" i="1" dirty="0">
              <a:solidFill>
                <a:schemeClr val="bg1"/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sz="12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  <p:sp>
        <p:nvSpPr>
          <p:cNvPr id="12" name="Cross 11"/>
          <p:cNvSpPr/>
          <p:nvPr/>
        </p:nvSpPr>
        <p:spPr>
          <a:xfrm>
            <a:off x="10922749" y="700169"/>
            <a:ext cx="622168" cy="62216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473676" y="-1"/>
            <a:ext cx="5148648" cy="3429000"/>
          </a:xfrm>
        </p:spPr>
      </p:pic>
    </p:spTree>
    <p:extLst>
      <p:ext uri="{BB962C8B-B14F-4D97-AF65-F5344CB8AC3E}">
        <p14:creationId xmlns:p14="http://schemas.microsoft.com/office/powerpoint/2010/main" val="737372282"/>
      </p:ext>
    </p:extLst>
  </p:cSld>
  <p:clrMapOvr>
    <a:masterClrMapping/>
  </p:clrMapOvr>
  <p:transition spd="med">
    <p:pul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976390" y="868102"/>
            <a:ext cx="9085780" cy="5204315"/>
            <a:chOff x="2007321" y="1438226"/>
            <a:chExt cx="8493758" cy="4865206"/>
          </a:xfrm>
        </p:grpSpPr>
        <p:sp>
          <p:nvSpPr>
            <p:cNvPr id="3" name="Freeform 2"/>
            <p:cNvSpPr>
              <a:spLocks/>
            </p:cNvSpPr>
            <p:nvPr/>
          </p:nvSpPr>
          <p:spPr bwMode="auto">
            <a:xfrm>
              <a:off x="2007321" y="6114631"/>
              <a:ext cx="4278336" cy="188801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6222740" y="6114631"/>
              <a:ext cx="4278336" cy="188801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2868796" y="1438226"/>
              <a:ext cx="6838568" cy="4666723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1750">
              <a:solidFill>
                <a:schemeClr val="bg1">
                  <a:lumMod val="75000"/>
                </a:schemeClr>
              </a:solidFill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007321" y="6037175"/>
              <a:ext cx="8493758" cy="1549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641969" y="6037175"/>
              <a:ext cx="1219616" cy="87138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096263" y="1733529"/>
              <a:ext cx="6383628" cy="4032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251777" y="1546335"/>
              <a:ext cx="79086" cy="7908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744831" y="605309"/>
            <a:ext cx="243368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MOCKUP</a:t>
            </a:r>
          </a:p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95088" y="4110534"/>
            <a:ext cx="3933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37516" y="5155112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99457" y="-559439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6141232" y="1183988"/>
            <a:ext cx="6828572" cy="4313626"/>
          </a:xfrm>
        </p:spPr>
      </p:pic>
    </p:spTree>
    <p:extLst>
      <p:ext uri="{BB962C8B-B14F-4D97-AF65-F5344CB8AC3E}">
        <p14:creationId xmlns:p14="http://schemas.microsoft.com/office/powerpoint/2010/main" val="2033397232"/>
      </p:ext>
    </p:extLst>
  </p:cSld>
  <p:clrMapOvr>
    <a:masterClrMapping/>
  </p:clrMapOvr>
  <p:transition spd="med">
    <p:pull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53296" y="-1627603"/>
            <a:ext cx="5139160" cy="7640651"/>
            <a:chOff x="6355326" y="926967"/>
            <a:chExt cx="3439883" cy="5114251"/>
          </a:xfrm>
        </p:grpSpPr>
        <p:sp>
          <p:nvSpPr>
            <p:cNvPr id="3" name="Freeform 416"/>
            <p:cNvSpPr>
              <a:spLocks noChangeArrowheads="1"/>
            </p:cNvSpPr>
            <p:nvPr/>
          </p:nvSpPr>
          <p:spPr bwMode="auto">
            <a:xfrm>
              <a:off x="6355326" y="926967"/>
              <a:ext cx="3439883" cy="5114251"/>
            </a:xfrm>
            <a:custGeom>
              <a:avLst/>
              <a:gdLst>
                <a:gd name="T0" fmla="*/ 8359 w 8992"/>
                <a:gd name="T1" fmla="*/ 0 h 13368"/>
                <a:gd name="T2" fmla="*/ 8991 w 8992"/>
                <a:gd name="T3" fmla="*/ 639 h 13368"/>
                <a:gd name="T4" fmla="*/ 8991 w 8992"/>
                <a:gd name="T5" fmla="*/ 12734 h 13368"/>
                <a:gd name="T6" fmla="*/ 8353 w 8992"/>
                <a:gd name="T7" fmla="*/ 13367 h 13368"/>
                <a:gd name="T8" fmla="*/ 633 w 8992"/>
                <a:gd name="T9" fmla="*/ 13361 h 13368"/>
                <a:gd name="T10" fmla="*/ 0 w 8992"/>
                <a:gd name="T11" fmla="*/ 12728 h 13368"/>
                <a:gd name="T12" fmla="*/ 0 w 8992"/>
                <a:gd name="T13" fmla="*/ 633 h 13368"/>
                <a:gd name="T14" fmla="*/ 639 w 8992"/>
                <a:gd name="T15" fmla="*/ 0 h 13368"/>
                <a:gd name="T16" fmla="*/ 8359 w 8992"/>
                <a:gd name="T17" fmla="*/ 0 h 13368"/>
                <a:gd name="T18" fmla="*/ 8359 w 8992"/>
                <a:gd name="T19" fmla="*/ 0 h 13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92" h="13368">
                  <a:moveTo>
                    <a:pt x="8359" y="0"/>
                  </a:moveTo>
                  <a:cubicBezTo>
                    <a:pt x="8710" y="0"/>
                    <a:pt x="8991" y="287"/>
                    <a:pt x="8991" y="639"/>
                  </a:cubicBezTo>
                  <a:cubicBezTo>
                    <a:pt x="8991" y="639"/>
                    <a:pt x="8991" y="639"/>
                    <a:pt x="8991" y="12734"/>
                  </a:cubicBezTo>
                  <a:cubicBezTo>
                    <a:pt x="8991" y="13081"/>
                    <a:pt x="8704" y="13367"/>
                    <a:pt x="8353" y="13367"/>
                  </a:cubicBezTo>
                  <a:cubicBezTo>
                    <a:pt x="8353" y="13367"/>
                    <a:pt x="8353" y="13367"/>
                    <a:pt x="633" y="13361"/>
                  </a:cubicBezTo>
                  <a:cubicBezTo>
                    <a:pt x="281" y="13361"/>
                    <a:pt x="0" y="13081"/>
                    <a:pt x="0" y="12728"/>
                  </a:cubicBezTo>
                  <a:cubicBezTo>
                    <a:pt x="0" y="12728"/>
                    <a:pt x="0" y="12728"/>
                    <a:pt x="0" y="633"/>
                  </a:cubicBezTo>
                  <a:cubicBezTo>
                    <a:pt x="6" y="287"/>
                    <a:pt x="286" y="0"/>
                    <a:pt x="639" y="0"/>
                  </a:cubicBezTo>
                  <a:cubicBezTo>
                    <a:pt x="639" y="0"/>
                    <a:pt x="639" y="0"/>
                    <a:pt x="8359" y="0"/>
                  </a:cubicBezTo>
                  <a:lnTo>
                    <a:pt x="8359" y="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1750" cap="flat">
              <a:solidFill>
                <a:schemeClr val="bg1">
                  <a:lumMod val="75000"/>
                </a:schemeClr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" name="Freeform 417"/>
            <p:cNvSpPr>
              <a:spLocks noChangeArrowheads="1"/>
            </p:cNvSpPr>
            <p:nvPr/>
          </p:nvSpPr>
          <p:spPr bwMode="auto">
            <a:xfrm>
              <a:off x="6586104" y="1428265"/>
              <a:ext cx="2978326" cy="4111656"/>
            </a:xfrm>
            <a:custGeom>
              <a:avLst/>
              <a:gdLst>
                <a:gd name="T0" fmla="*/ 8555 w 8562"/>
                <a:gd name="T1" fmla="*/ 10734 h 10747"/>
                <a:gd name="T2" fmla="*/ 8555 w 8562"/>
                <a:gd name="T3" fmla="*/ 10734 h 10747"/>
                <a:gd name="T4" fmla="*/ 8543 w 8562"/>
                <a:gd name="T5" fmla="*/ 10746 h 10747"/>
                <a:gd name="T6" fmla="*/ 12 w 8562"/>
                <a:gd name="T7" fmla="*/ 10746 h 10747"/>
                <a:gd name="T8" fmla="*/ 0 w 8562"/>
                <a:gd name="T9" fmla="*/ 10734 h 10747"/>
                <a:gd name="T10" fmla="*/ 6 w 8562"/>
                <a:gd name="T11" fmla="*/ 12 h 10747"/>
                <a:gd name="T12" fmla="*/ 18 w 8562"/>
                <a:gd name="T13" fmla="*/ 0 h 10747"/>
                <a:gd name="T14" fmla="*/ 8549 w 8562"/>
                <a:gd name="T15" fmla="*/ 0 h 10747"/>
                <a:gd name="T16" fmla="*/ 8561 w 8562"/>
                <a:gd name="T17" fmla="*/ 12 h 10747"/>
                <a:gd name="T18" fmla="*/ 8555 w 8562"/>
                <a:gd name="T19" fmla="*/ 10734 h 10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62" h="10747">
                  <a:moveTo>
                    <a:pt x="8555" y="10734"/>
                  </a:moveTo>
                  <a:lnTo>
                    <a:pt x="8555" y="10734"/>
                  </a:lnTo>
                  <a:cubicBezTo>
                    <a:pt x="8555" y="10740"/>
                    <a:pt x="8549" y="10746"/>
                    <a:pt x="8543" y="10746"/>
                  </a:cubicBezTo>
                  <a:cubicBezTo>
                    <a:pt x="12" y="10746"/>
                    <a:pt x="12" y="10746"/>
                    <a:pt x="12" y="10746"/>
                  </a:cubicBezTo>
                  <a:cubicBezTo>
                    <a:pt x="6" y="10746"/>
                    <a:pt x="0" y="10740"/>
                    <a:pt x="0" y="10734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6"/>
                    <a:pt x="12" y="0"/>
                    <a:pt x="18" y="0"/>
                  </a:cubicBezTo>
                  <a:cubicBezTo>
                    <a:pt x="8549" y="0"/>
                    <a:pt x="8549" y="0"/>
                    <a:pt x="8549" y="0"/>
                  </a:cubicBezTo>
                  <a:cubicBezTo>
                    <a:pt x="8555" y="0"/>
                    <a:pt x="8561" y="6"/>
                    <a:pt x="8561" y="12"/>
                  </a:cubicBezTo>
                  <a:lnTo>
                    <a:pt x="8555" y="10734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8034810" y="1164249"/>
              <a:ext cx="80914" cy="809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7962565" y="5676920"/>
              <a:ext cx="225405" cy="225405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934901" y="1322337"/>
            <a:ext cx="315849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TAB</a:t>
            </a:r>
          </a:p>
          <a:p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  <a:p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809872" y="4276890"/>
            <a:ext cx="35165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  <p:sp>
        <p:nvSpPr>
          <p:cNvPr id="18" name="Cross 17"/>
          <p:cNvSpPr/>
          <p:nvPr/>
        </p:nvSpPr>
        <p:spPr>
          <a:xfrm>
            <a:off x="10922749" y="700169"/>
            <a:ext cx="622168" cy="62216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1575211" y="-878668"/>
            <a:ext cx="4094807" cy="6142211"/>
          </a:xfrm>
        </p:spPr>
      </p:pic>
    </p:spTree>
    <p:extLst>
      <p:ext uri="{BB962C8B-B14F-4D97-AF65-F5344CB8AC3E}">
        <p14:creationId xmlns:p14="http://schemas.microsoft.com/office/powerpoint/2010/main" val="311643789"/>
      </p:ext>
    </p:extLst>
  </p:cSld>
  <p:clrMapOvr>
    <a:masterClrMapping/>
  </p:clrMapOvr>
  <p:transition spd="med">
    <p:pull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384647" y="956533"/>
            <a:ext cx="3541853" cy="7447784"/>
            <a:chOff x="3835356" y="1981149"/>
            <a:chExt cx="1711032" cy="3597945"/>
          </a:xfrm>
        </p:grpSpPr>
        <p:sp>
          <p:nvSpPr>
            <p:cNvPr id="3" name="Freeform 2"/>
            <p:cNvSpPr>
              <a:spLocks/>
            </p:cNvSpPr>
            <p:nvPr/>
          </p:nvSpPr>
          <p:spPr bwMode="auto">
            <a:xfrm>
              <a:off x="3835356" y="1981149"/>
              <a:ext cx="1711032" cy="3597945"/>
            </a:xfrm>
            <a:custGeom>
              <a:avLst/>
              <a:gdLst>
                <a:gd name="T0" fmla="*/ 37 w 401"/>
                <a:gd name="T1" fmla="*/ 843 h 843"/>
                <a:gd name="T2" fmla="*/ 0 w 401"/>
                <a:gd name="T3" fmla="*/ 806 h 843"/>
                <a:gd name="T4" fmla="*/ 0 w 401"/>
                <a:gd name="T5" fmla="*/ 37 h 843"/>
                <a:gd name="T6" fmla="*/ 37 w 401"/>
                <a:gd name="T7" fmla="*/ 0 h 843"/>
                <a:gd name="T8" fmla="*/ 365 w 401"/>
                <a:gd name="T9" fmla="*/ 0 h 843"/>
                <a:gd name="T10" fmla="*/ 401 w 401"/>
                <a:gd name="T11" fmla="*/ 37 h 843"/>
                <a:gd name="T12" fmla="*/ 401 w 401"/>
                <a:gd name="T13" fmla="*/ 806 h 843"/>
                <a:gd name="T14" fmla="*/ 365 w 401"/>
                <a:gd name="T15" fmla="*/ 843 h 843"/>
                <a:gd name="T16" fmla="*/ 37 w 401"/>
                <a:gd name="T17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843">
                  <a:moveTo>
                    <a:pt x="37" y="843"/>
                  </a:moveTo>
                  <a:cubicBezTo>
                    <a:pt x="16" y="843"/>
                    <a:pt x="0" y="827"/>
                    <a:pt x="0" y="80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385" y="0"/>
                    <a:pt x="401" y="16"/>
                    <a:pt x="401" y="37"/>
                  </a:cubicBezTo>
                  <a:cubicBezTo>
                    <a:pt x="401" y="806"/>
                    <a:pt x="401" y="806"/>
                    <a:pt x="401" y="806"/>
                  </a:cubicBezTo>
                  <a:cubicBezTo>
                    <a:pt x="401" y="827"/>
                    <a:pt x="385" y="843"/>
                    <a:pt x="365" y="843"/>
                  </a:cubicBezTo>
                  <a:lnTo>
                    <a:pt x="37" y="84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1750">
              <a:solidFill>
                <a:schemeClr val="bg1">
                  <a:lumMod val="75000"/>
                </a:schemeClr>
              </a:solidFill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4667402" y="2134799"/>
              <a:ext cx="51202" cy="512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4684470" y="2151870"/>
              <a:ext cx="12802" cy="1280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4667402" y="2130529"/>
              <a:ext cx="51202" cy="512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684470" y="2147601"/>
              <a:ext cx="12802" cy="1280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675936" y="2139065"/>
              <a:ext cx="34135" cy="341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4675936" y="2139065"/>
              <a:ext cx="34135" cy="341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4684470" y="2147601"/>
              <a:ext cx="17067" cy="1707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4684470" y="2147601"/>
              <a:ext cx="17067" cy="1707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688738" y="2151870"/>
              <a:ext cx="4268" cy="42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88738" y="2151870"/>
              <a:ext cx="4268" cy="42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4552197" y="5216311"/>
              <a:ext cx="277351" cy="277422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942027" y="2497579"/>
              <a:ext cx="1501953" cy="26333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560731" y="2258570"/>
              <a:ext cx="311486" cy="72558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4577799" y="2279911"/>
              <a:ext cx="277351" cy="29878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4458325" y="2271375"/>
              <a:ext cx="46938" cy="469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lc="http://schemas.openxmlformats.org/drawingml/2006/lockedCanvas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kern="1200">
                <a:latin typeface="Roboto Light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450340" y="1459047"/>
            <a:ext cx="43168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PHONE</a:t>
            </a:r>
          </a:p>
          <a:p>
            <a:pPr algn="r"/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314937" y="4013958"/>
            <a:ext cx="34522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pPr algn="r"/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pPr algn="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3171464" y="2962971"/>
            <a:ext cx="2465407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Triangle 24"/>
          <p:cNvSpPr/>
          <p:nvPr/>
        </p:nvSpPr>
        <p:spPr>
          <a:xfrm rot="16200000" flipH="1">
            <a:off x="5315922" y="3080703"/>
            <a:ext cx="320949" cy="320949"/>
          </a:xfrm>
          <a:prstGeom prst="rtTriangle">
            <a:avLst/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ross 28"/>
          <p:cNvSpPr/>
          <p:nvPr/>
        </p:nvSpPr>
        <p:spPr>
          <a:xfrm>
            <a:off x="738594" y="5477519"/>
            <a:ext cx="711746" cy="711746"/>
          </a:xfrm>
          <a:prstGeom prst="plus">
            <a:avLst>
              <a:gd name="adj" fmla="val 46053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图片占位符 19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7605457" y="1981378"/>
            <a:ext cx="3109057" cy="5104626"/>
          </a:xfrm>
        </p:spPr>
      </p:pic>
    </p:spTree>
    <p:extLst>
      <p:ext uri="{BB962C8B-B14F-4D97-AF65-F5344CB8AC3E}">
        <p14:creationId xmlns:p14="http://schemas.microsoft.com/office/powerpoint/2010/main" val="1993106919"/>
      </p:ext>
    </p:extLst>
  </p:cSld>
  <p:clrMapOvr>
    <a:masterClrMapping/>
  </p:clrMapOvr>
  <p:transition spd="med">
    <p:pull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34901" y="1322337"/>
            <a:ext cx="315849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THREE</a:t>
            </a:r>
          </a:p>
          <a:p>
            <a:r>
              <a:rPr lang="en-US" sz="5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  <a:p>
            <a:r>
              <a:rPr lang="en-US" sz="5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09872" y="4276890"/>
            <a:ext cx="35165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200" i="1" dirty="0">
              <a:solidFill>
                <a:schemeClr val="bg1"/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sz="1200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  <p:sp>
        <p:nvSpPr>
          <p:cNvPr id="12" name="Cross 11"/>
          <p:cNvSpPr/>
          <p:nvPr/>
        </p:nvSpPr>
        <p:spPr>
          <a:xfrm>
            <a:off x="10922749" y="700169"/>
            <a:ext cx="622168" cy="62216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1569773135"/>
              </p:ext>
            </p:extLst>
          </p:nvPr>
        </p:nvGraphicFramePr>
        <p:xfrm>
          <a:off x="730836" y="4163941"/>
          <a:ext cx="4499602" cy="1959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4"/>
          <a:stretch>
            <a:fillRect/>
          </a:stretch>
        </p:blipFill>
        <p:spPr>
          <a:xfrm>
            <a:off x="473676" y="-1"/>
            <a:ext cx="5148648" cy="3429000"/>
          </a:xfrm>
        </p:spPr>
      </p:pic>
    </p:spTree>
    <p:extLst>
      <p:ext uri="{BB962C8B-B14F-4D97-AF65-F5344CB8AC3E}">
        <p14:creationId xmlns:p14="http://schemas.microsoft.com/office/powerpoint/2010/main" val="1825492617"/>
      </p:ext>
    </p:extLst>
  </p:cSld>
  <p:clrMapOvr>
    <a:masterClrMapping/>
  </p:clrMapOvr>
  <p:transition spd="med">
    <p:pull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826765983"/>
              </p:ext>
            </p:extLst>
          </p:nvPr>
        </p:nvGraphicFramePr>
        <p:xfrm>
          <a:off x="6985262" y="763571"/>
          <a:ext cx="4271026" cy="5769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21906" y="1362076"/>
            <a:ext cx="294074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WE ARE</a:t>
            </a:r>
          </a:p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CREATIVE</a:t>
            </a:r>
          </a:p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1913757" y="3946209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5" name="Oval 4"/>
          <p:cNvSpPr/>
          <p:nvPr/>
        </p:nvSpPr>
        <p:spPr>
          <a:xfrm>
            <a:off x="1121906" y="3893270"/>
            <a:ext cx="659876" cy="659876"/>
          </a:xfrm>
          <a:prstGeom prst="ellipse">
            <a:avLst/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13757" y="4907743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7" name="Oval 6"/>
          <p:cNvSpPr/>
          <p:nvPr/>
        </p:nvSpPr>
        <p:spPr>
          <a:xfrm>
            <a:off x="1121906" y="4854804"/>
            <a:ext cx="659876" cy="65987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47530" y="3946209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9" name="Oval 8"/>
          <p:cNvSpPr/>
          <p:nvPr/>
        </p:nvSpPr>
        <p:spPr>
          <a:xfrm>
            <a:off x="3855679" y="3893270"/>
            <a:ext cx="659876" cy="6598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47530" y="4907743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11" name="Oval 10"/>
          <p:cNvSpPr/>
          <p:nvPr/>
        </p:nvSpPr>
        <p:spPr>
          <a:xfrm>
            <a:off x="3855679" y="4854804"/>
            <a:ext cx="659876" cy="65987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53880" y="4011477"/>
            <a:ext cx="396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et-line" charset="0"/>
              </a:rPr>
              <a:t>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05789" y="4972539"/>
            <a:ext cx="492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et-line" charset="0"/>
              </a:rPr>
              <a:t>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73226" y="4011478"/>
            <a:ext cx="4251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et-line" charset="0"/>
              </a:rPr>
              <a:t>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39562" y="4974946"/>
            <a:ext cx="492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et-line" charset="0"/>
              </a:rPr>
              <a:t>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Cross 15"/>
          <p:cNvSpPr/>
          <p:nvPr/>
        </p:nvSpPr>
        <p:spPr>
          <a:xfrm>
            <a:off x="3915823" y="1357265"/>
            <a:ext cx="711746" cy="711746"/>
          </a:xfrm>
          <a:prstGeom prst="plus">
            <a:avLst>
              <a:gd name="adj" fmla="val 46053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9537"/>
      </p:ext>
    </p:extLst>
  </p:cSld>
  <p:clrMapOvr>
    <a:masterClrMapping/>
  </p:clrMapOvr>
  <p:transition spd="med">
    <p:pull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72503" y="2888150"/>
            <a:ext cx="1889449" cy="345477"/>
            <a:chOff x="8543372" y="2997240"/>
            <a:chExt cx="1889449" cy="345477"/>
          </a:xfrm>
        </p:grpSpPr>
        <p:sp>
          <p:nvSpPr>
            <p:cNvPr id="3" name="Freeform 2"/>
            <p:cNvSpPr>
              <a:spLocks noChangeArrowheads="1"/>
            </p:cNvSpPr>
            <p:nvPr/>
          </p:nvSpPr>
          <p:spPr bwMode="auto">
            <a:xfrm flipH="1">
              <a:off x="8543372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4" name="Freeform 3"/>
            <p:cNvSpPr>
              <a:spLocks noChangeArrowheads="1"/>
            </p:cNvSpPr>
            <p:nvPr/>
          </p:nvSpPr>
          <p:spPr bwMode="auto">
            <a:xfrm flipH="1">
              <a:off x="8736698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5" name="Freeform 4"/>
            <p:cNvSpPr>
              <a:spLocks noChangeArrowheads="1"/>
            </p:cNvSpPr>
            <p:nvPr/>
          </p:nvSpPr>
          <p:spPr bwMode="auto">
            <a:xfrm flipH="1">
              <a:off x="8930024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6" name="Freeform 5"/>
            <p:cNvSpPr>
              <a:spLocks noChangeArrowheads="1"/>
            </p:cNvSpPr>
            <p:nvPr/>
          </p:nvSpPr>
          <p:spPr bwMode="auto">
            <a:xfrm flipH="1">
              <a:off x="9123350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7" name="Freeform 6"/>
            <p:cNvSpPr>
              <a:spLocks noChangeArrowheads="1"/>
            </p:cNvSpPr>
            <p:nvPr/>
          </p:nvSpPr>
          <p:spPr bwMode="auto">
            <a:xfrm flipH="1">
              <a:off x="9316676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8" name="Freeform 7"/>
            <p:cNvSpPr>
              <a:spLocks noChangeArrowheads="1"/>
            </p:cNvSpPr>
            <p:nvPr/>
          </p:nvSpPr>
          <p:spPr bwMode="auto">
            <a:xfrm flipH="1">
              <a:off x="9510002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9" name="Freeform 8"/>
            <p:cNvSpPr>
              <a:spLocks noChangeArrowheads="1"/>
            </p:cNvSpPr>
            <p:nvPr/>
          </p:nvSpPr>
          <p:spPr bwMode="auto">
            <a:xfrm flipH="1">
              <a:off x="9703328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10" name="Freeform 9"/>
            <p:cNvSpPr>
              <a:spLocks noChangeArrowheads="1"/>
            </p:cNvSpPr>
            <p:nvPr/>
          </p:nvSpPr>
          <p:spPr bwMode="auto">
            <a:xfrm flipH="1">
              <a:off x="9896654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11" name="Freeform 10"/>
            <p:cNvSpPr>
              <a:spLocks noChangeArrowheads="1"/>
            </p:cNvSpPr>
            <p:nvPr/>
          </p:nvSpPr>
          <p:spPr bwMode="auto">
            <a:xfrm flipH="1">
              <a:off x="10089980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12" name="Freeform 11"/>
            <p:cNvSpPr>
              <a:spLocks noChangeArrowheads="1"/>
            </p:cNvSpPr>
            <p:nvPr/>
          </p:nvSpPr>
          <p:spPr bwMode="auto">
            <a:xfrm flipH="1">
              <a:off x="10283306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74313" y="2422371"/>
            <a:ext cx="1383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Australia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77254" y="3417863"/>
            <a:ext cx="2813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Asia, Africa, Europe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15859" y="4477249"/>
            <a:ext cx="274773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Lorem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ipsum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dolor sit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amet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consectetuer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adipiscing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elit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Aenean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commodo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ligula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eget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dolor.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Aenean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massa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Cum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sociis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natoque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penatibus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et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magnis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dis parturient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montes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nascetur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ridiculus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mus.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Donec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quam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felis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ultricies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nec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pellentesque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eu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pretium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quis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sem. 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8372503" y="3899528"/>
            <a:ext cx="1889449" cy="345477"/>
            <a:chOff x="8543372" y="2997240"/>
            <a:chExt cx="1889449" cy="345477"/>
          </a:xfrm>
        </p:grpSpPr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 flipH="1">
              <a:off x="8543372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18" name="Freeform 17"/>
            <p:cNvSpPr>
              <a:spLocks noChangeArrowheads="1"/>
            </p:cNvSpPr>
            <p:nvPr/>
          </p:nvSpPr>
          <p:spPr bwMode="auto">
            <a:xfrm flipH="1">
              <a:off x="8736698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19" name="Freeform 18"/>
            <p:cNvSpPr>
              <a:spLocks noChangeArrowheads="1"/>
            </p:cNvSpPr>
            <p:nvPr/>
          </p:nvSpPr>
          <p:spPr bwMode="auto">
            <a:xfrm flipH="1">
              <a:off x="8930024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20" name="Freeform 19"/>
            <p:cNvSpPr>
              <a:spLocks noChangeArrowheads="1"/>
            </p:cNvSpPr>
            <p:nvPr/>
          </p:nvSpPr>
          <p:spPr bwMode="auto">
            <a:xfrm flipH="1">
              <a:off x="9123350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21" name="Freeform 20"/>
            <p:cNvSpPr>
              <a:spLocks noChangeArrowheads="1"/>
            </p:cNvSpPr>
            <p:nvPr/>
          </p:nvSpPr>
          <p:spPr bwMode="auto">
            <a:xfrm flipH="1">
              <a:off x="9316676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22" name="Freeform 21"/>
            <p:cNvSpPr>
              <a:spLocks noChangeArrowheads="1"/>
            </p:cNvSpPr>
            <p:nvPr/>
          </p:nvSpPr>
          <p:spPr bwMode="auto">
            <a:xfrm flipH="1">
              <a:off x="9510002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23" name="Freeform 22"/>
            <p:cNvSpPr>
              <a:spLocks noChangeArrowheads="1"/>
            </p:cNvSpPr>
            <p:nvPr/>
          </p:nvSpPr>
          <p:spPr bwMode="auto">
            <a:xfrm flipH="1">
              <a:off x="9703328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24" name="Freeform 23"/>
            <p:cNvSpPr>
              <a:spLocks noChangeArrowheads="1"/>
            </p:cNvSpPr>
            <p:nvPr/>
          </p:nvSpPr>
          <p:spPr bwMode="auto">
            <a:xfrm flipH="1">
              <a:off x="9896654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25" name="Freeform 24"/>
            <p:cNvSpPr>
              <a:spLocks noChangeArrowheads="1"/>
            </p:cNvSpPr>
            <p:nvPr/>
          </p:nvSpPr>
          <p:spPr bwMode="auto">
            <a:xfrm flipH="1">
              <a:off x="10089980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  <p:sp>
          <p:nvSpPr>
            <p:cNvPr id="26" name="Freeform 25"/>
            <p:cNvSpPr>
              <a:spLocks noChangeArrowheads="1"/>
            </p:cNvSpPr>
            <p:nvPr/>
          </p:nvSpPr>
          <p:spPr bwMode="auto">
            <a:xfrm flipH="1">
              <a:off x="10283306" y="2997240"/>
              <a:ext cx="149515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bg-BG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100899" y="2500026"/>
            <a:ext cx="6701449" cy="3340359"/>
            <a:chOff x="807798" y="1815560"/>
            <a:chExt cx="7589089" cy="3782807"/>
          </a:xfrm>
          <a:solidFill>
            <a:schemeClr val="bg1">
              <a:lumMod val="85000"/>
            </a:schemeClr>
          </a:solidFill>
        </p:grpSpPr>
        <p:sp>
          <p:nvSpPr>
            <p:cNvPr id="28" name="Freeform 5"/>
            <p:cNvSpPr>
              <a:spLocks/>
            </p:cNvSpPr>
            <p:nvPr/>
          </p:nvSpPr>
          <p:spPr bwMode="auto">
            <a:xfrm>
              <a:off x="5273605" y="4517366"/>
              <a:ext cx="157208" cy="296336"/>
            </a:xfrm>
            <a:custGeom>
              <a:avLst/>
              <a:gdLst>
                <a:gd name="T0" fmla="*/ 38 w 48"/>
                <a:gd name="T1" fmla="*/ 0 h 90"/>
                <a:gd name="T2" fmla="*/ 37 w 48"/>
                <a:gd name="T3" fmla="*/ 7 h 90"/>
                <a:gd name="T4" fmla="*/ 21 w 48"/>
                <a:gd name="T5" fmla="*/ 22 h 90"/>
                <a:gd name="T6" fmla="*/ 6 w 48"/>
                <a:gd name="T7" fmla="*/ 36 h 90"/>
                <a:gd name="T8" fmla="*/ 9 w 48"/>
                <a:gd name="T9" fmla="*/ 48 h 90"/>
                <a:gd name="T10" fmla="*/ 5 w 48"/>
                <a:gd name="T11" fmla="*/ 58 h 90"/>
                <a:gd name="T12" fmla="*/ 0 w 48"/>
                <a:gd name="T13" fmla="*/ 63 h 90"/>
                <a:gd name="T14" fmla="*/ 3 w 48"/>
                <a:gd name="T15" fmla="*/ 72 h 90"/>
                <a:gd name="T16" fmla="*/ 3 w 48"/>
                <a:gd name="T17" fmla="*/ 78 h 90"/>
                <a:gd name="T18" fmla="*/ 13 w 48"/>
                <a:gd name="T19" fmla="*/ 90 h 90"/>
                <a:gd name="T20" fmla="*/ 33 w 48"/>
                <a:gd name="T21" fmla="*/ 65 h 90"/>
                <a:gd name="T22" fmla="*/ 44 w 48"/>
                <a:gd name="T23" fmla="*/ 24 h 90"/>
                <a:gd name="T24" fmla="*/ 48 w 48"/>
                <a:gd name="T25" fmla="*/ 25 h 90"/>
                <a:gd name="T26" fmla="*/ 48 w 48"/>
                <a:gd name="T27" fmla="*/ 22 h 90"/>
                <a:gd name="T28" fmla="*/ 38 w 48"/>
                <a:gd name="T2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90">
                  <a:moveTo>
                    <a:pt x="38" y="0"/>
                  </a:moveTo>
                  <a:cubicBezTo>
                    <a:pt x="37" y="2"/>
                    <a:pt x="38" y="6"/>
                    <a:pt x="37" y="7"/>
                  </a:cubicBezTo>
                  <a:cubicBezTo>
                    <a:pt x="33" y="10"/>
                    <a:pt x="26" y="19"/>
                    <a:pt x="21" y="22"/>
                  </a:cubicBezTo>
                  <a:cubicBezTo>
                    <a:pt x="14" y="26"/>
                    <a:pt x="6" y="25"/>
                    <a:pt x="6" y="36"/>
                  </a:cubicBezTo>
                  <a:cubicBezTo>
                    <a:pt x="6" y="40"/>
                    <a:pt x="9" y="46"/>
                    <a:pt x="9" y="48"/>
                  </a:cubicBezTo>
                  <a:cubicBezTo>
                    <a:pt x="9" y="49"/>
                    <a:pt x="5" y="58"/>
                    <a:pt x="5" y="58"/>
                  </a:cubicBezTo>
                  <a:cubicBezTo>
                    <a:pt x="4" y="58"/>
                    <a:pt x="0" y="62"/>
                    <a:pt x="0" y="63"/>
                  </a:cubicBezTo>
                  <a:cubicBezTo>
                    <a:pt x="0" y="66"/>
                    <a:pt x="0" y="70"/>
                    <a:pt x="3" y="72"/>
                  </a:cubicBezTo>
                  <a:cubicBezTo>
                    <a:pt x="3" y="73"/>
                    <a:pt x="3" y="75"/>
                    <a:pt x="3" y="78"/>
                  </a:cubicBezTo>
                  <a:cubicBezTo>
                    <a:pt x="3" y="83"/>
                    <a:pt x="8" y="90"/>
                    <a:pt x="13" y="90"/>
                  </a:cubicBezTo>
                  <a:cubicBezTo>
                    <a:pt x="27" y="90"/>
                    <a:pt x="29" y="75"/>
                    <a:pt x="33" y="65"/>
                  </a:cubicBezTo>
                  <a:cubicBezTo>
                    <a:pt x="38" y="52"/>
                    <a:pt x="44" y="40"/>
                    <a:pt x="44" y="24"/>
                  </a:cubicBezTo>
                  <a:cubicBezTo>
                    <a:pt x="44" y="24"/>
                    <a:pt x="48" y="25"/>
                    <a:pt x="48" y="25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4" y="16"/>
                    <a:pt x="46" y="1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6049904" y="4042950"/>
              <a:ext cx="43128" cy="82084"/>
            </a:xfrm>
            <a:custGeom>
              <a:avLst/>
              <a:gdLst>
                <a:gd name="T0" fmla="*/ 0 w 13"/>
                <a:gd name="T1" fmla="*/ 19 h 25"/>
                <a:gd name="T2" fmla="*/ 6 w 13"/>
                <a:gd name="T3" fmla="*/ 25 h 25"/>
                <a:gd name="T4" fmla="*/ 13 w 13"/>
                <a:gd name="T5" fmla="*/ 16 h 25"/>
                <a:gd name="T6" fmla="*/ 3 w 13"/>
                <a:gd name="T7" fmla="*/ 0 h 25"/>
                <a:gd name="T8" fmla="*/ 0 w 13"/>
                <a:gd name="T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5">
                  <a:moveTo>
                    <a:pt x="0" y="19"/>
                  </a:moveTo>
                  <a:cubicBezTo>
                    <a:pt x="0" y="22"/>
                    <a:pt x="3" y="25"/>
                    <a:pt x="6" y="25"/>
                  </a:cubicBezTo>
                  <a:cubicBezTo>
                    <a:pt x="10" y="25"/>
                    <a:pt x="13" y="20"/>
                    <a:pt x="13" y="16"/>
                  </a:cubicBezTo>
                  <a:cubicBezTo>
                    <a:pt x="13" y="8"/>
                    <a:pt x="7" y="6"/>
                    <a:pt x="3" y="0"/>
                  </a:cubicBezTo>
                  <a:cubicBezTo>
                    <a:pt x="3" y="7"/>
                    <a:pt x="0" y="12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6379622" y="4134773"/>
              <a:ext cx="222595" cy="240686"/>
            </a:xfrm>
            <a:custGeom>
              <a:avLst/>
              <a:gdLst>
                <a:gd name="T0" fmla="*/ 68 w 68"/>
                <a:gd name="T1" fmla="*/ 63 h 73"/>
                <a:gd name="T2" fmla="*/ 68 w 68"/>
                <a:gd name="T3" fmla="*/ 53 h 73"/>
                <a:gd name="T4" fmla="*/ 64 w 68"/>
                <a:gd name="T5" fmla="*/ 49 h 73"/>
                <a:gd name="T6" fmla="*/ 59 w 68"/>
                <a:gd name="T7" fmla="*/ 41 h 73"/>
                <a:gd name="T8" fmla="*/ 55 w 68"/>
                <a:gd name="T9" fmla="*/ 37 h 73"/>
                <a:gd name="T10" fmla="*/ 56 w 68"/>
                <a:gd name="T11" fmla="*/ 34 h 73"/>
                <a:gd name="T12" fmla="*/ 54 w 68"/>
                <a:gd name="T13" fmla="*/ 32 h 73"/>
                <a:gd name="T14" fmla="*/ 53 w 68"/>
                <a:gd name="T15" fmla="*/ 32 h 73"/>
                <a:gd name="T16" fmla="*/ 53 w 68"/>
                <a:gd name="T17" fmla="*/ 31 h 73"/>
                <a:gd name="T18" fmla="*/ 46 w 68"/>
                <a:gd name="T19" fmla="*/ 26 h 73"/>
                <a:gd name="T20" fmla="*/ 33 w 68"/>
                <a:gd name="T21" fmla="*/ 16 h 73"/>
                <a:gd name="T22" fmla="*/ 25 w 68"/>
                <a:gd name="T23" fmla="*/ 10 h 73"/>
                <a:gd name="T24" fmla="*/ 23 w 68"/>
                <a:gd name="T25" fmla="*/ 9 h 73"/>
                <a:gd name="T26" fmla="*/ 15 w 68"/>
                <a:gd name="T27" fmla="*/ 0 h 73"/>
                <a:gd name="T28" fmla="*/ 7 w 68"/>
                <a:gd name="T29" fmla="*/ 0 h 73"/>
                <a:gd name="T30" fmla="*/ 3 w 68"/>
                <a:gd name="T31" fmla="*/ 0 h 73"/>
                <a:gd name="T32" fmla="*/ 0 w 68"/>
                <a:gd name="T33" fmla="*/ 0 h 73"/>
                <a:gd name="T34" fmla="*/ 0 w 68"/>
                <a:gd name="T35" fmla="*/ 0 h 73"/>
                <a:gd name="T36" fmla="*/ 7 w 68"/>
                <a:gd name="T37" fmla="*/ 10 h 73"/>
                <a:gd name="T38" fmla="*/ 12 w 68"/>
                <a:gd name="T39" fmla="*/ 12 h 73"/>
                <a:gd name="T40" fmla="*/ 16 w 68"/>
                <a:gd name="T41" fmla="*/ 18 h 73"/>
                <a:gd name="T42" fmla="*/ 24 w 68"/>
                <a:gd name="T43" fmla="*/ 26 h 73"/>
                <a:gd name="T44" fmla="*/ 27 w 68"/>
                <a:gd name="T45" fmla="*/ 34 h 73"/>
                <a:gd name="T46" fmla="*/ 31 w 68"/>
                <a:gd name="T47" fmla="*/ 35 h 73"/>
                <a:gd name="T48" fmla="*/ 32 w 68"/>
                <a:gd name="T49" fmla="*/ 37 h 73"/>
                <a:gd name="T50" fmla="*/ 36 w 68"/>
                <a:gd name="T51" fmla="*/ 43 h 73"/>
                <a:gd name="T52" fmla="*/ 44 w 68"/>
                <a:gd name="T53" fmla="*/ 56 h 73"/>
                <a:gd name="T54" fmla="*/ 57 w 68"/>
                <a:gd name="T55" fmla="*/ 67 h 73"/>
                <a:gd name="T56" fmla="*/ 62 w 68"/>
                <a:gd name="T57" fmla="*/ 73 h 73"/>
                <a:gd name="T58" fmla="*/ 68 w 68"/>
                <a:gd name="T59" fmla="*/ 70 h 73"/>
                <a:gd name="T60" fmla="*/ 68 w 68"/>
                <a:gd name="T61" fmla="*/ 6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" h="73">
                  <a:moveTo>
                    <a:pt x="68" y="63"/>
                  </a:moveTo>
                  <a:cubicBezTo>
                    <a:pt x="68" y="58"/>
                    <a:pt x="68" y="56"/>
                    <a:pt x="68" y="53"/>
                  </a:cubicBezTo>
                  <a:cubicBezTo>
                    <a:pt x="68" y="51"/>
                    <a:pt x="66" y="51"/>
                    <a:pt x="64" y="49"/>
                  </a:cubicBezTo>
                  <a:cubicBezTo>
                    <a:pt x="62" y="47"/>
                    <a:pt x="59" y="45"/>
                    <a:pt x="59" y="41"/>
                  </a:cubicBezTo>
                  <a:cubicBezTo>
                    <a:pt x="57" y="41"/>
                    <a:pt x="55" y="40"/>
                    <a:pt x="55" y="3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3"/>
                    <a:pt x="55" y="32"/>
                    <a:pt x="54" y="32"/>
                  </a:cubicBezTo>
                  <a:cubicBezTo>
                    <a:pt x="54" y="32"/>
                    <a:pt x="53" y="32"/>
                    <a:pt x="53" y="32"/>
                  </a:cubicBezTo>
                  <a:cubicBezTo>
                    <a:pt x="53" y="32"/>
                    <a:pt x="53" y="31"/>
                    <a:pt x="53" y="31"/>
                  </a:cubicBezTo>
                  <a:cubicBezTo>
                    <a:pt x="53" y="28"/>
                    <a:pt x="49" y="27"/>
                    <a:pt x="46" y="26"/>
                  </a:cubicBezTo>
                  <a:cubicBezTo>
                    <a:pt x="39" y="24"/>
                    <a:pt x="37" y="21"/>
                    <a:pt x="33" y="16"/>
                  </a:cubicBezTo>
                  <a:cubicBezTo>
                    <a:pt x="30" y="14"/>
                    <a:pt x="29" y="11"/>
                    <a:pt x="25" y="10"/>
                  </a:cubicBezTo>
                  <a:cubicBezTo>
                    <a:pt x="24" y="10"/>
                    <a:pt x="23" y="10"/>
                    <a:pt x="23" y="9"/>
                  </a:cubicBezTo>
                  <a:cubicBezTo>
                    <a:pt x="21" y="5"/>
                    <a:pt x="19" y="4"/>
                    <a:pt x="1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3" y="0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5" y="9"/>
                    <a:pt x="7" y="10"/>
                  </a:cubicBezTo>
                  <a:cubicBezTo>
                    <a:pt x="9" y="10"/>
                    <a:pt x="11" y="10"/>
                    <a:pt x="12" y="12"/>
                  </a:cubicBezTo>
                  <a:cubicBezTo>
                    <a:pt x="14" y="14"/>
                    <a:pt x="14" y="16"/>
                    <a:pt x="16" y="18"/>
                  </a:cubicBezTo>
                  <a:cubicBezTo>
                    <a:pt x="17" y="22"/>
                    <a:pt x="23" y="21"/>
                    <a:pt x="24" y="26"/>
                  </a:cubicBezTo>
                  <a:cubicBezTo>
                    <a:pt x="25" y="28"/>
                    <a:pt x="26" y="33"/>
                    <a:pt x="27" y="34"/>
                  </a:cubicBezTo>
                  <a:cubicBezTo>
                    <a:pt x="28" y="34"/>
                    <a:pt x="31" y="34"/>
                    <a:pt x="31" y="35"/>
                  </a:cubicBezTo>
                  <a:cubicBezTo>
                    <a:pt x="31" y="36"/>
                    <a:pt x="31" y="37"/>
                    <a:pt x="32" y="37"/>
                  </a:cubicBezTo>
                  <a:cubicBezTo>
                    <a:pt x="32" y="37"/>
                    <a:pt x="35" y="41"/>
                    <a:pt x="36" y="43"/>
                  </a:cubicBezTo>
                  <a:cubicBezTo>
                    <a:pt x="38" y="48"/>
                    <a:pt x="40" y="52"/>
                    <a:pt x="44" y="56"/>
                  </a:cubicBezTo>
                  <a:cubicBezTo>
                    <a:pt x="49" y="60"/>
                    <a:pt x="53" y="62"/>
                    <a:pt x="57" y="67"/>
                  </a:cubicBezTo>
                  <a:cubicBezTo>
                    <a:pt x="57" y="67"/>
                    <a:pt x="61" y="73"/>
                    <a:pt x="62" y="73"/>
                  </a:cubicBezTo>
                  <a:cubicBezTo>
                    <a:pt x="64" y="73"/>
                    <a:pt x="68" y="72"/>
                    <a:pt x="68" y="70"/>
                  </a:cubicBezTo>
                  <a:cubicBezTo>
                    <a:pt x="68" y="67"/>
                    <a:pt x="68" y="64"/>
                    <a:pt x="68" y="6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6674560" y="4098600"/>
              <a:ext cx="214247" cy="240686"/>
            </a:xfrm>
            <a:custGeom>
              <a:avLst/>
              <a:gdLst>
                <a:gd name="T0" fmla="*/ 0 w 65"/>
                <a:gd name="T1" fmla="*/ 41 h 73"/>
                <a:gd name="T2" fmla="*/ 3 w 65"/>
                <a:gd name="T3" fmla="*/ 50 h 73"/>
                <a:gd name="T4" fmla="*/ 6 w 65"/>
                <a:gd name="T5" fmla="*/ 52 h 73"/>
                <a:gd name="T6" fmla="*/ 6 w 65"/>
                <a:gd name="T7" fmla="*/ 53 h 73"/>
                <a:gd name="T8" fmla="*/ 13 w 65"/>
                <a:gd name="T9" fmla="*/ 65 h 73"/>
                <a:gd name="T10" fmla="*/ 18 w 65"/>
                <a:gd name="T11" fmla="*/ 64 h 73"/>
                <a:gd name="T12" fmla="*/ 19 w 65"/>
                <a:gd name="T13" fmla="*/ 67 h 73"/>
                <a:gd name="T14" fmla="*/ 20 w 65"/>
                <a:gd name="T15" fmla="*/ 69 h 73"/>
                <a:gd name="T16" fmla="*/ 26 w 65"/>
                <a:gd name="T17" fmla="*/ 66 h 73"/>
                <a:gd name="T18" fmla="*/ 36 w 65"/>
                <a:gd name="T19" fmla="*/ 70 h 73"/>
                <a:gd name="T20" fmla="*/ 39 w 65"/>
                <a:gd name="T21" fmla="*/ 73 h 73"/>
                <a:gd name="T22" fmla="*/ 46 w 65"/>
                <a:gd name="T23" fmla="*/ 69 h 73"/>
                <a:gd name="T24" fmla="*/ 49 w 65"/>
                <a:gd name="T25" fmla="*/ 62 h 73"/>
                <a:gd name="T26" fmla="*/ 48 w 65"/>
                <a:gd name="T27" fmla="*/ 58 h 73"/>
                <a:gd name="T28" fmla="*/ 53 w 65"/>
                <a:gd name="T29" fmla="*/ 53 h 73"/>
                <a:gd name="T30" fmla="*/ 56 w 65"/>
                <a:gd name="T31" fmla="*/ 43 h 73"/>
                <a:gd name="T32" fmla="*/ 57 w 65"/>
                <a:gd name="T33" fmla="*/ 41 h 73"/>
                <a:gd name="T34" fmla="*/ 59 w 65"/>
                <a:gd name="T35" fmla="*/ 40 h 73"/>
                <a:gd name="T36" fmla="*/ 64 w 65"/>
                <a:gd name="T37" fmla="*/ 38 h 73"/>
                <a:gd name="T38" fmla="*/ 54 w 65"/>
                <a:gd name="T39" fmla="*/ 23 h 73"/>
                <a:gd name="T40" fmla="*/ 55 w 65"/>
                <a:gd name="T41" fmla="*/ 22 h 73"/>
                <a:gd name="T42" fmla="*/ 54 w 65"/>
                <a:gd name="T43" fmla="*/ 20 h 73"/>
                <a:gd name="T44" fmla="*/ 61 w 65"/>
                <a:gd name="T45" fmla="*/ 16 h 73"/>
                <a:gd name="T46" fmla="*/ 60 w 65"/>
                <a:gd name="T47" fmla="*/ 15 h 73"/>
                <a:gd name="T48" fmla="*/ 65 w 65"/>
                <a:gd name="T49" fmla="*/ 13 h 73"/>
                <a:gd name="T50" fmla="*/ 56 w 65"/>
                <a:gd name="T51" fmla="*/ 6 h 73"/>
                <a:gd name="T52" fmla="*/ 52 w 65"/>
                <a:gd name="T53" fmla="*/ 0 h 73"/>
                <a:gd name="T54" fmla="*/ 42 w 65"/>
                <a:gd name="T55" fmla="*/ 13 h 73"/>
                <a:gd name="T56" fmla="*/ 34 w 65"/>
                <a:gd name="T57" fmla="*/ 15 h 73"/>
                <a:gd name="T58" fmla="*/ 32 w 65"/>
                <a:gd name="T59" fmla="*/ 17 h 73"/>
                <a:gd name="T60" fmla="*/ 30 w 65"/>
                <a:gd name="T61" fmla="*/ 19 h 73"/>
                <a:gd name="T62" fmla="*/ 28 w 65"/>
                <a:gd name="T63" fmla="*/ 21 h 73"/>
                <a:gd name="T64" fmla="*/ 23 w 65"/>
                <a:gd name="T65" fmla="*/ 26 h 73"/>
                <a:gd name="T66" fmla="*/ 17 w 65"/>
                <a:gd name="T67" fmla="*/ 28 h 73"/>
                <a:gd name="T68" fmla="*/ 7 w 65"/>
                <a:gd name="T69" fmla="*/ 38 h 73"/>
                <a:gd name="T70" fmla="*/ 0 w 65"/>
                <a:gd name="T71" fmla="*/ 4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" h="73">
                  <a:moveTo>
                    <a:pt x="0" y="41"/>
                  </a:moveTo>
                  <a:cubicBezTo>
                    <a:pt x="0" y="42"/>
                    <a:pt x="2" y="50"/>
                    <a:pt x="3" y="50"/>
                  </a:cubicBezTo>
                  <a:cubicBezTo>
                    <a:pt x="4" y="50"/>
                    <a:pt x="5" y="50"/>
                    <a:pt x="6" y="52"/>
                  </a:cubicBezTo>
                  <a:cubicBezTo>
                    <a:pt x="6" y="52"/>
                    <a:pt x="6" y="52"/>
                    <a:pt x="6" y="53"/>
                  </a:cubicBezTo>
                  <a:cubicBezTo>
                    <a:pt x="9" y="57"/>
                    <a:pt x="5" y="65"/>
                    <a:pt x="13" y="65"/>
                  </a:cubicBezTo>
                  <a:cubicBezTo>
                    <a:pt x="15" y="65"/>
                    <a:pt x="16" y="64"/>
                    <a:pt x="18" y="64"/>
                  </a:cubicBezTo>
                  <a:cubicBezTo>
                    <a:pt x="18" y="65"/>
                    <a:pt x="18" y="67"/>
                    <a:pt x="19" y="67"/>
                  </a:cubicBezTo>
                  <a:cubicBezTo>
                    <a:pt x="19" y="67"/>
                    <a:pt x="20" y="69"/>
                    <a:pt x="20" y="69"/>
                  </a:cubicBezTo>
                  <a:cubicBezTo>
                    <a:pt x="23" y="69"/>
                    <a:pt x="24" y="66"/>
                    <a:pt x="26" y="66"/>
                  </a:cubicBezTo>
                  <a:cubicBezTo>
                    <a:pt x="30" y="66"/>
                    <a:pt x="32" y="69"/>
                    <a:pt x="36" y="70"/>
                  </a:cubicBezTo>
                  <a:cubicBezTo>
                    <a:pt x="36" y="71"/>
                    <a:pt x="37" y="73"/>
                    <a:pt x="39" y="73"/>
                  </a:cubicBezTo>
                  <a:cubicBezTo>
                    <a:pt x="42" y="73"/>
                    <a:pt x="42" y="70"/>
                    <a:pt x="46" y="69"/>
                  </a:cubicBezTo>
                  <a:cubicBezTo>
                    <a:pt x="46" y="67"/>
                    <a:pt x="49" y="63"/>
                    <a:pt x="49" y="62"/>
                  </a:cubicBezTo>
                  <a:cubicBezTo>
                    <a:pt x="49" y="60"/>
                    <a:pt x="48" y="60"/>
                    <a:pt x="48" y="58"/>
                  </a:cubicBezTo>
                  <a:cubicBezTo>
                    <a:pt x="48" y="57"/>
                    <a:pt x="50" y="54"/>
                    <a:pt x="53" y="53"/>
                  </a:cubicBezTo>
                  <a:cubicBezTo>
                    <a:pt x="53" y="49"/>
                    <a:pt x="54" y="48"/>
                    <a:pt x="56" y="43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0"/>
                    <a:pt x="58" y="40"/>
                    <a:pt x="59" y="40"/>
                  </a:cubicBezTo>
                  <a:cubicBezTo>
                    <a:pt x="61" y="40"/>
                    <a:pt x="63" y="41"/>
                    <a:pt x="64" y="38"/>
                  </a:cubicBezTo>
                  <a:cubicBezTo>
                    <a:pt x="60" y="38"/>
                    <a:pt x="54" y="27"/>
                    <a:pt x="54" y="23"/>
                  </a:cubicBezTo>
                  <a:cubicBezTo>
                    <a:pt x="54" y="23"/>
                    <a:pt x="55" y="22"/>
                    <a:pt x="55" y="22"/>
                  </a:cubicBezTo>
                  <a:cubicBezTo>
                    <a:pt x="55" y="21"/>
                    <a:pt x="55" y="20"/>
                    <a:pt x="54" y="20"/>
                  </a:cubicBezTo>
                  <a:cubicBezTo>
                    <a:pt x="54" y="20"/>
                    <a:pt x="61" y="17"/>
                    <a:pt x="61" y="16"/>
                  </a:cubicBezTo>
                  <a:cubicBezTo>
                    <a:pt x="61" y="16"/>
                    <a:pt x="60" y="16"/>
                    <a:pt x="60" y="15"/>
                  </a:cubicBezTo>
                  <a:cubicBezTo>
                    <a:pt x="60" y="13"/>
                    <a:pt x="65" y="15"/>
                    <a:pt x="65" y="13"/>
                  </a:cubicBezTo>
                  <a:cubicBezTo>
                    <a:pt x="65" y="8"/>
                    <a:pt x="56" y="11"/>
                    <a:pt x="56" y="6"/>
                  </a:cubicBezTo>
                  <a:cubicBezTo>
                    <a:pt x="56" y="3"/>
                    <a:pt x="56" y="0"/>
                    <a:pt x="52" y="0"/>
                  </a:cubicBezTo>
                  <a:cubicBezTo>
                    <a:pt x="49" y="0"/>
                    <a:pt x="44" y="9"/>
                    <a:pt x="42" y="13"/>
                  </a:cubicBezTo>
                  <a:cubicBezTo>
                    <a:pt x="41" y="14"/>
                    <a:pt x="36" y="13"/>
                    <a:pt x="34" y="15"/>
                  </a:cubicBezTo>
                  <a:cubicBezTo>
                    <a:pt x="33" y="16"/>
                    <a:pt x="33" y="17"/>
                    <a:pt x="32" y="17"/>
                  </a:cubicBezTo>
                  <a:cubicBezTo>
                    <a:pt x="31" y="18"/>
                    <a:pt x="31" y="18"/>
                    <a:pt x="30" y="19"/>
                  </a:cubicBezTo>
                  <a:cubicBezTo>
                    <a:pt x="30" y="19"/>
                    <a:pt x="27" y="21"/>
                    <a:pt x="28" y="21"/>
                  </a:cubicBezTo>
                  <a:cubicBezTo>
                    <a:pt x="27" y="23"/>
                    <a:pt x="27" y="25"/>
                    <a:pt x="23" y="26"/>
                  </a:cubicBezTo>
                  <a:cubicBezTo>
                    <a:pt x="21" y="27"/>
                    <a:pt x="18" y="27"/>
                    <a:pt x="17" y="28"/>
                  </a:cubicBezTo>
                  <a:cubicBezTo>
                    <a:pt x="14" y="31"/>
                    <a:pt x="15" y="38"/>
                    <a:pt x="7" y="38"/>
                  </a:cubicBezTo>
                  <a:cubicBezTo>
                    <a:pt x="4" y="38"/>
                    <a:pt x="0" y="37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auto">
            <a:xfrm>
              <a:off x="6879069" y="4214074"/>
              <a:ext cx="137730" cy="158602"/>
            </a:xfrm>
            <a:custGeom>
              <a:avLst/>
              <a:gdLst>
                <a:gd name="T0" fmla="*/ 32 w 42"/>
                <a:gd name="T1" fmla="*/ 14 h 48"/>
                <a:gd name="T2" fmla="*/ 18 w 42"/>
                <a:gd name="T3" fmla="*/ 18 h 48"/>
                <a:gd name="T4" fmla="*/ 18 w 42"/>
                <a:gd name="T5" fmla="*/ 17 h 48"/>
                <a:gd name="T6" fmla="*/ 15 w 42"/>
                <a:gd name="T7" fmla="*/ 20 h 48"/>
                <a:gd name="T8" fmla="*/ 10 w 42"/>
                <a:gd name="T9" fmla="*/ 12 h 48"/>
                <a:gd name="T10" fmla="*/ 17 w 42"/>
                <a:gd name="T11" fmla="*/ 8 h 48"/>
                <a:gd name="T12" fmla="*/ 26 w 42"/>
                <a:gd name="T13" fmla="*/ 7 h 48"/>
                <a:gd name="T14" fmla="*/ 34 w 42"/>
                <a:gd name="T15" fmla="*/ 9 h 48"/>
                <a:gd name="T16" fmla="*/ 41 w 42"/>
                <a:gd name="T17" fmla="*/ 2 h 48"/>
                <a:gd name="T18" fmla="*/ 42 w 42"/>
                <a:gd name="T19" fmla="*/ 0 h 48"/>
                <a:gd name="T20" fmla="*/ 40 w 42"/>
                <a:gd name="T21" fmla="*/ 0 h 48"/>
                <a:gd name="T22" fmla="*/ 33 w 42"/>
                <a:gd name="T23" fmla="*/ 4 h 48"/>
                <a:gd name="T24" fmla="*/ 31 w 42"/>
                <a:gd name="T25" fmla="*/ 4 h 48"/>
                <a:gd name="T26" fmla="*/ 16 w 42"/>
                <a:gd name="T27" fmla="*/ 2 h 48"/>
                <a:gd name="T28" fmla="*/ 7 w 42"/>
                <a:gd name="T29" fmla="*/ 15 h 48"/>
                <a:gd name="T30" fmla="*/ 5 w 42"/>
                <a:gd name="T31" fmla="*/ 19 h 48"/>
                <a:gd name="T32" fmla="*/ 0 w 42"/>
                <a:gd name="T33" fmla="*/ 31 h 48"/>
                <a:gd name="T34" fmla="*/ 4 w 42"/>
                <a:gd name="T35" fmla="*/ 34 h 48"/>
                <a:gd name="T36" fmla="*/ 4 w 42"/>
                <a:gd name="T37" fmla="*/ 45 h 48"/>
                <a:gd name="T38" fmla="*/ 8 w 42"/>
                <a:gd name="T39" fmla="*/ 48 h 48"/>
                <a:gd name="T40" fmla="*/ 12 w 42"/>
                <a:gd name="T41" fmla="*/ 39 h 48"/>
                <a:gd name="T42" fmla="*/ 10 w 42"/>
                <a:gd name="T43" fmla="*/ 31 h 48"/>
                <a:gd name="T44" fmla="*/ 14 w 42"/>
                <a:gd name="T45" fmla="*/ 29 h 48"/>
                <a:gd name="T46" fmla="*/ 15 w 42"/>
                <a:gd name="T47" fmla="*/ 29 h 48"/>
                <a:gd name="T48" fmla="*/ 15 w 42"/>
                <a:gd name="T49" fmla="*/ 33 h 48"/>
                <a:gd name="T50" fmla="*/ 18 w 42"/>
                <a:gd name="T51" fmla="*/ 41 h 48"/>
                <a:gd name="T52" fmla="*/ 18 w 42"/>
                <a:gd name="T53" fmla="*/ 44 h 48"/>
                <a:gd name="T54" fmla="*/ 21 w 42"/>
                <a:gd name="T55" fmla="*/ 44 h 48"/>
                <a:gd name="T56" fmla="*/ 26 w 42"/>
                <a:gd name="T57" fmla="*/ 38 h 48"/>
                <a:gd name="T58" fmla="*/ 23 w 42"/>
                <a:gd name="T59" fmla="*/ 34 h 48"/>
                <a:gd name="T60" fmla="*/ 24 w 42"/>
                <a:gd name="T61" fmla="*/ 32 h 48"/>
                <a:gd name="T62" fmla="*/ 19 w 42"/>
                <a:gd name="T63" fmla="*/ 23 h 48"/>
                <a:gd name="T64" fmla="*/ 32 w 42"/>
                <a:gd name="T65" fmla="*/ 16 h 48"/>
                <a:gd name="T66" fmla="*/ 32 w 42"/>
                <a:gd name="T67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" h="48">
                  <a:moveTo>
                    <a:pt x="32" y="14"/>
                  </a:moveTo>
                  <a:cubicBezTo>
                    <a:pt x="28" y="14"/>
                    <a:pt x="18" y="18"/>
                    <a:pt x="18" y="1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5" y="20"/>
                  </a:cubicBezTo>
                  <a:cubicBezTo>
                    <a:pt x="11" y="20"/>
                    <a:pt x="10" y="15"/>
                    <a:pt x="10" y="12"/>
                  </a:cubicBezTo>
                  <a:cubicBezTo>
                    <a:pt x="10" y="7"/>
                    <a:pt x="13" y="8"/>
                    <a:pt x="17" y="8"/>
                  </a:cubicBezTo>
                  <a:cubicBezTo>
                    <a:pt x="21" y="8"/>
                    <a:pt x="23" y="7"/>
                    <a:pt x="26" y="7"/>
                  </a:cubicBezTo>
                  <a:cubicBezTo>
                    <a:pt x="29" y="7"/>
                    <a:pt x="31" y="9"/>
                    <a:pt x="34" y="9"/>
                  </a:cubicBezTo>
                  <a:cubicBezTo>
                    <a:pt x="38" y="9"/>
                    <a:pt x="40" y="5"/>
                    <a:pt x="41" y="2"/>
                  </a:cubicBezTo>
                  <a:cubicBezTo>
                    <a:pt x="41" y="2"/>
                    <a:pt x="42" y="0"/>
                    <a:pt x="4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0"/>
                    <a:pt x="35" y="4"/>
                    <a:pt x="3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0" y="2"/>
                    <a:pt x="7" y="10"/>
                    <a:pt x="7" y="15"/>
                  </a:cubicBezTo>
                  <a:cubicBezTo>
                    <a:pt x="7" y="16"/>
                    <a:pt x="5" y="18"/>
                    <a:pt x="5" y="19"/>
                  </a:cubicBezTo>
                  <a:cubicBezTo>
                    <a:pt x="3" y="24"/>
                    <a:pt x="0" y="26"/>
                    <a:pt x="0" y="31"/>
                  </a:cubicBezTo>
                  <a:cubicBezTo>
                    <a:pt x="0" y="34"/>
                    <a:pt x="4" y="34"/>
                    <a:pt x="4" y="34"/>
                  </a:cubicBezTo>
                  <a:cubicBezTo>
                    <a:pt x="4" y="38"/>
                    <a:pt x="4" y="42"/>
                    <a:pt x="4" y="45"/>
                  </a:cubicBezTo>
                  <a:cubicBezTo>
                    <a:pt x="4" y="46"/>
                    <a:pt x="6" y="48"/>
                    <a:pt x="8" y="48"/>
                  </a:cubicBezTo>
                  <a:cubicBezTo>
                    <a:pt x="11" y="48"/>
                    <a:pt x="12" y="40"/>
                    <a:pt x="12" y="39"/>
                  </a:cubicBezTo>
                  <a:cubicBezTo>
                    <a:pt x="12" y="36"/>
                    <a:pt x="10" y="34"/>
                    <a:pt x="10" y="31"/>
                  </a:cubicBezTo>
                  <a:cubicBezTo>
                    <a:pt x="10" y="30"/>
                    <a:pt x="12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6"/>
                    <a:pt x="18" y="38"/>
                    <a:pt x="18" y="41"/>
                  </a:cubicBezTo>
                  <a:cubicBezTo>
                    <a:pt x="18" y="42"/>
                    <a:pt x="18" y="40"/>
                    <a:pt x="18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0"/>
                    <a:pt x="26" y="41"/>
                    <a:pt x="26" y="38"/>
                  </a:cubicBezTo>
                  <a:cubicBezTo>
                    <a:pt x="25" y="38"/>
                    <a:pt x="23" y="35"/>
                    <a:pt x="23" y="34"/>
                  </a:cubicBezTo>
                  <a:cubicBezTo>
                    <a:pt x="23" y="34"/>
                    <a:pt x="24" y="33"/>
                    <a:pt x="24" y="32"/>
                  </a:cubicBezTo>
                  <a:cubicBezTo>
                    <a:pt x="23" y="32"/>
                    <a:pt x="19" y="23"/>
                    <a:pt x="19" y="23"/>
                  </a:cubicBezTo>
                  <a:cubicBezTo>
                    <a:pt x="25" y="23"/>
                    <a:pt x="24" y="18"/>
                    <a:pt x="32" y="16"/>
                  </a:cubicBezTo>
                  <a:lnTo>
                    <a:pt x="32" y="1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6599435" y="4375459"/>
              <a:ext cx="217030" cy="62606"/>
            </a:xfrm>
            <a:custGeom>
              <a:avLst/>
              <a:gdLst>
                <a:gd name="T0" fmla="*/ 59 w 66"/>
                <a:gd name="T1" fmla="*/ 17 h 19"/>
                <a:gd name="T2" fmla="*/ 64 w 66"/>
                <a:gd name="T3" fmla="*/ 18 h 19"/>
                <a:gd name="T4" fmla="*/ 66 w 66"/>
                <a:gd name="T5" fmla="*/ 16 h 19"/>
                <a:gd name="T6" fmla="*/ 62 w 66"/>
                <a:gd name="T7" fmla="*/ 14 h 19"/>
                <a:gd name="T8" fmla="*/ 57 w 66"/>
                <a:gd name="T9" fmla="*/ 13 h 19"/>
                <a:gd name="T10" fmla="*/ 55 w 66"/>
                <a:gd name="T11" fmla="*/ 11 h 19"/>
                <a:gd name="T12" fmla="*/ 46 w 66"/>
                <a:gd name="T13" fmla="*/ 8 h 19"/>
                <a:gd name="T14" fmla="*/ 54 w 66"/>
                <a:gd name="T15" fmla="*/ 7 h 19"/>
                <a:gd name="T16" fmla="*/ 52 w 66"/>
                <a:gd name="T17" fmla="*/ 7 h 19"/>
                <a:gd name="T18" fmla="*/ 45 w 66"/>
                <a:gd name="T19" fmla="*/ 8 h 19"/>
                <a:gd name="T20" fmla="*/ 35 w 66"/>
                <a:gd name="T21" fmla="*/ 4 h 19"/>
                <a:gd name="T22" fmla="*/ 28 w 66"/>
                <a:gd name="T23" fmla="*/ 7 h 19"/>
                <a:gd name="T24" fmla="*/ 11 w 66"/>
                <a:gd name="T25" fmla="*/ 0 h 19"/>
                <a:gd name="T26" fmla="*/ 8 w 66"/>
                <a:gd name="T27" fmla="*/ 1 h 19"/>
                <a:gd name="T28" fmla="*/ 6 w 66"/>
                <a:gd name="T29" fmla="*/ 0 h 19"/>
                <a:gd name="T30" fmla="*/ 0 w 66"/>
                <a:gd name="T31" fmla="*/ 5 h 19"/>
                <a:gd name="T32" fmla="*/ 8 w 66"/>
                <a:gd name="T33" fmla="*/ 10 h 19"/>
                <a:gd name="T34" fmla="*/ 17 w 66"/>
                <a:gd name="T35" fmla="*/ 11 h 19"/>
                <a:gd name="T36" fmla="*/ 29 w 66"/>
                <a:gd name="T37" fmla="*/ 13 h 19"/>
                <a:gd name="T38" fmla="*/ 35 w 66"/>
                <a:gd name="T39" fmla="*/ 16 h 19"/>
                <a:gd name="T40" fmla="*/ 59 w 66"/>
                <a:gd name="T41" fmla="*/ 19 h 19"/>
                <a:gd name="T42" fmla="*/ 59 w 66"/>
                <a:gd name="T43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" h="19">
                  <a:moveTo>
                    <a:pt x="59" y="17"/>
                  </a:moveTo>
                  <a:cubicBezTo>
                    <a:pt x="62" y="17"/>
                    <a:pt x="61" y="18"/>
                    <a:pt x="64" y="18"/>
                  </a:cubicBezTo>
                  <a:cubicBezTo>
                    <a:pt x="64" y="18"/>
                    <a:pt x="66" y="17"/>
                    <a:pt x="66" y="16"/>
                  </a:cubicBezTo>
                  <a:cubicBezTo>
                    <a:pt x="64" y="15"/>
                    <a:pt x="64" y="14"/>
                    <a:pt x="62" y="14"/>
                  </a:cubicBezTo>
                  <a:cubicBezTo>
                    <a:pt x="60" y="13"/>
                    <a:pt x="59" y="15"/>
                    <a:pt x="57" y="13"/>
                  </a:cubicBezTo>
                  <a:cubicBezTo>
                    <a:pt x="57" y="13"/>
                    <a:pt x="57" y="11"/>
                    <a:pt x="55" y="11"/>
                  </a:cubicBezTo>
                  <a:cubicBezTo>
                    <a:pt x="51" y="11"/>
                    <a:pt x="48" y="11"/>
                    <a:pt x="46" y="8"/>
                  </a:cubicBezTo>
                  <a:cubicBezTo>
                    <a:pt x="46" y="9"/>
                    <a:pt x="54" y="7"/>
                    <a:pt x="54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1" y="8"/>
                    <a:pt x="40" y="4"/>
                    <a:pt x="35" y="4"/>
                  </a:cubicBezTo>
                  <a:cubicBezTo>
                    <a:pt x="33" y="4"/>
                    <a:pt x="32" y="7"/>
                    <a:pt x="28" y="7"/>
                  </a:cubicBezTo>
                  <a:cubicBezTo>
                    <a:pt x="21" y="7"/>
                    <a:pt x="18" y="0"/>
                    <a:pt x="11" y="0"/>
                  </a:cubicBezTo>
                  <a:cubicBezTo>
                    <a:pt x="10" y="0"/>
                    <a:pt x="9" y="1"/>
                    <a:pt x="8" y="1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4" y="0"/>
                    <a:pt x="0" y="4"/>
                    <a:pt x="0" y="5"/>
                  </a:cubicBezTo>
                  <a:cubicBezTo>
                    <a:pt x="4" y="5"/>
                    <a:pt x="5" y="8"/>
                    <a:pt x="8" y="10"/>
                  </a:cubicBezTo>
                  <a:cubicBezTo>
                    <a:pt x="10" y="12"/>
                    <a:pt x="13" y="10"/>
                    <a:pt x="17" y="11"/>
                  </a:cubicBezTo>
                  <a:cubicBezTo>
                    <a:pt x="21" y="12"/>
                    <a:pt x="25" y="13"/>
                    <a:pt x="29" y="13"/>
                  </a:cubicBezTo>
                  <a:cubicBezTo>
                    <a:pt x="31" y="13"/>
                    <a:pt x="32" y="16"/>
                    <a:pt x="35" y="16"/>
                  </a:cubicBezTo>
                  <a:cubicBezTo>
                    <a:pt x="44" y="16"/>
                    <a:pt x="51" y="16"/>
                    <a:pt x="59" y="19"/>
                  </a:cubicBezTo>
                  <a:cubicBezTo>
                    <a:pt x="59" y="18"/>
                    <a:pt x="58" y="17"/>
                    <a:pt x="59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6905502" y="4425544"/>
              <a:ext cx="65387" cy="15304"/>
            </a:xfrm>
            <a:custGeom>
              <a:avLst/>
              <a:gdLst>
                <a:gd name="T0" fmla="*/ 13 w 20"/>
                <a:gd name="T1" fmla="*/ 4 h 5"/>
                <a:gd name="T2" fmla="*/ 20 w 20"/>
                <a:gd name="T3" fmla="*/ 0 h 5"/>
                <a:gd name="T4" fmla="*/ 13 w 20"/>
                <a:gd name="T5" fmla="*/ 2 h 5"/>
                <a:gd name="T6" fmla="*/ 4 w 20"/>
                <a:gd name="T7" fmla="*/ 1 h 5"/>
                <a:gd name="T8" fmla="*/ 0 w 20"/>
                <a:gd name="T9" fmla="*/ 2 h 5"/>
                <a:gd name="T10" fmla="*/ 5 w 20"/>
                <a:gd name="T11" fmla="*/ 4 h 5"/>
                <a:gd name="T12" fmla="*/ 13 w 20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5">
                  <a:moveTo>
                    <a:pt x="13" y="4"/>
                  </a:moveTo>
                  <a:cubicBezTo>
                    <a:pt x="16" y="4"/>
                    <a:pt x="18" y="3"/>
                    <a:pt x="20" y="0"/>
                  </a:cubicBezTo>
                  <a:cubicBezTo>
                    <a:pt x="18" y="1"/>
                    <a:pt x="17" y="2"/>
                    <a:pt x="13" y="2"/>
                  </a:cubicBezTo>
                  <a:cubicBezTo>
                    <a:pt x="10" y="2"/>
                    <a:pt x="8" y="1"/>
                    <a:pt x="4" y="1"/>
                  </a:cubicBezTo>
                  <a:cubicBezTo>
                    <a:pt x="3" y="1"/>
                    <a:pt x="0" y="0"/>
                    <a:pt x="0" y="2"/>
                  </a:cubicBezTo>
                  <a:cubicBezTo>
                    <a:pt x="0" y="5"/>
                    <a:pt x="4" y="4"/>
                    <a:pt x="5" y="4"/>
                  </a:cubicBezTo>
                  <a:cubicBezTo>
                    <a:pt x="7" y="4"/>
                    <a:pt x="10" y="4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5" name="Freeform 12"/>
            <p:cNvSpPr>
              <a:spLocks/>
            </p:cNvSpPr>
            <p:nvPr/>
          </p:nvSpPr>
          <p:spPr bwMode="auto">
            <a:xfrm>
              <a:off x="6842898" y="4425544"/>
              <a:ext cx="50084" cy="19477"/>
            </a:xfrm>
            <a:custGeom>
              <a:avLst/>
              <a:gdLst>
                <a:gd name="T0" fmla="*/ 8 w 15"/>
                <a:gd name="T1" fmla="*/ 0 h 6"/>
                <a:gd name="T2" fmla="*/ 8 w 15"/>
                <a:gd name="T3" fmla="*/ 2 h 6"/>
                <a:gd name="T4" fmla="*/ 3 w 15"/>
                <a:gd name="T5" fmla="*/ 2 h 6"/>
                <a:gd name="T6" fmla="*/ 0 w 15"/>
                <a:gd name="T7" fmla="*/ 4 h 6"/>
                <a:gd name="T8" fmla="*/ 4 w 15"/>
                <a:gd name="T9" fmla="*/ 6 h 6"/>
                <a:gd name="T10" fmla="*/ 10 w 15"/>
                <a:gd name="T11" fmla="*/ 3 h 6"/>
                <a:gd name="T12" fmla="*/ 11 w 15"/>
                <a:gd name="T13" fmla="*/ 4 h 6"/>
                <a:gd name="T14" fmla="*/ 15 w 15"/>
                <a:gd name="T15" fmla="*/ 4 h 6"/>
                <a:gd name="T16" fmla="*/ 15 w 15"/>
                <a:gd name="T17" fmla="*/ 0 h 6"/>
                <a:gd name="T18" fmla="*/ 8 w 15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">
                  <a:moveTo>
                    <a:pt x="8" y="0"/>
                  </a:moveTo>
                  <a:cubicBezTo>
                    <a:pt x="8" y="0"/>
                    <a:pt x="8" y="2"/>
                    <a:pt x="8" y="2"/>
                  </a:cubicBezTo>
                  <a:cubicBezTo>
                    <a:pt x="7" y="2"/>
                    <a:pt x="5" y="2"/>
                    <a:pt x="3" y="2"/>
                  </a:cubicBezTo>
                  <a:cubicBezTo>
                    <a:pt x="1" y="2"/>
                    <a:pt x="0" y="2"/>
                    <a:pt x="0" y="4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6" y="6"/>
                    <a:pt x="7" y="4"/>
                    <a:pt x="10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1" y="4"/>
                    <a:pt x="15" y="4"/>
                    <a:pt x="15" y="0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>
              <a:off x="6888808" y="4447804"/>
              <a:ext cx="33389" cy="29216"/>
            </a:xfrm>
            <a:custGeom>
              <a:avLst/>
              <a:gdLst>
                <a:gd name="T0" fmla="*/ 6 w 10"/>
                <a:gd name="T1" fmla="*/ 5 h 9"/>
                <a:gd name="T2" fmla="*/ 8 w 10"/>
                <a:gd name="T3" fmla="*/ 9 h 9"/>
                <a:gd name="T4" fmla="*/ 8 w 10"/>
                <a:gd name="T5" fmla="*/ 9 h 9"/>
                <a:gd name="T6" fmla="*/ 10 w 10"/>
                <a:gd name="T7" fmla="*/ 7 h 9"/>
                <a:gd name="T8" fmla="*/ 7 w 10"/>
                <a:gd name="T9" fmla="*/ 1 h 9"/>
                <a:gd name="T10" fmla="*/ 5 w 10"/>
                <a:gd name="T11" fmla="*/ 1 h 9"/>
                <a:gd name="T12" fmla="*/ 0 w 10"/>
                <a:gd name="T13" fmla="*/ 2 h 9"/>
                <a:gd name="T14" fmla="*/ 6 w 10"/>
                <a:gd name="T1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6" y="5"/>
                  </a:moveTo>
                  <a:cubicBezTo>
                    <a:pt x="6" y="6"/>
                    <a:pt x="6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10" y="8"/>
                    <a:pt x="10" y="7"/>
                  </a:cubicBezTo>
                  <a:cubicBezTo>
                    <a:pt x="10" y="4"/>
                    <a:pt x="7" y="5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3" y="1"/>
                    <a:pt x="0" y="0"/>
                    <a:pt x="0" y="2"/>
                  </a:cubicBezTo>
                  <a:cubicBezTo>
                    <a:pt x="0" y="4"/>
                    <a:pt x="4" y="5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6823421" y="4428326"/>
              <a:ext cx="12521" cy="12521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2 w 4"/>
                <a:gd name="T7" fmla="*/ 4 h 4"/>
                <a:gd name="T8" fmla="*/ 4 w 4"/>
                <a:gd name="T9" fmla="*/ 1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4"/>
                    <a:pt x="4" y="3"/>
                    <a:pt x="4" y="1"/>
                  </a:cubicBezTo>
                  <a:cubicBezTo>
                    <a:pt x="4" y="1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6984802" y="4428326"/>
              <a:ext cx="75126" cy="45911"/>
            </a:xfrm>
            <a:custGeom>
              <a:avLst/>
              <a:gdLst>
                <a:gd name="T0" fmla="*/ 9 w 23"/>
                <a:gd name="T1" fmla="*/ 7 h 14"/>
                <a:gd name="T2" fmla="*/ 23 w 23"/>
                <a:gd name="T3" fmla="*/ 2 h 14"/>
                <a:gd name="T4" fmla="*/ 8 w 23"/>
                <a:gd name="T5" fmla="*/ 3 h 14"/>
                <a:gd name="T6" fmla="*/ 7 w 23"/>
                <a:gd name="T7" fmla="*/ 6 h 14"/>
                <a:gd name="T8" fmla="*/ 0 w 23"/>
                <a:gd name="T9" fmla="*/ 12 h 14"/>
                <a:gd name="T10" fmla="*/ 1 w 23"/>
                <a:gd name="T11" fmla="*/ 14 h 14"/>
                <a:gd name="T12" fmla="*/ 9 w 23"/>
                <a:gd name="T13" fmla="*/ 10 h 14"/>
                <a:gd name="T14" fmla="*/ 9 w 23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4">
                  <a:moveTo>
                    <a:pt x="9" y="7"/>
                  </a:moveTo>
                  <a:cubicBezTo>
                    <a:pt x="13" y="7"/>
                    <a:pt x="21" y="5"/>
                    <a:pt x="23" y="2"/>
                  </a:cubicBezTo>
                  <a:cubicBezTo>
                    <a:pt x="21" y="0"/>
                    <a:pt x="11" y="1"/>
                    <a:pt x="8" y="3"/>
                  </a:cubicBezTo>
                  <a:cubicBezTo>
                    <a:pt x="8" y="4"/>
                    <a:pt x="8" y="5"/>
                    <a:pt x="7" y="6"/>
                  </a:cubicBezTo>
                  <a:cubicBezTo>
                    <a:pt x="4" y="7"/>
                    <a:pt x="0" y="7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4" y="14"/>
                    <a:pt x="8" y="11"/>
                    <a:pt x="9" y="10"/>
                  </a:cubicBezTo>
                  <a:cubicBezTo>
                    <a:pt x="9" y="9"/>
                    <a:pt x="8" y="7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7204614" y="4368503"/>
              <a:ext cx="16695" cy="30607"/>
            </a:xfrm>
            <a:custGeom>
              <a:avLst/>
              <a:gdLst>
                <a:gd name="T0" fmla="*/ 5 w 5"/>
                <a:gd name="T1" fmla="*/ 2 h 9"/>
                <a:gd name="T2" fmla="*/ 4 w 5"/>
                <a:gd name="T3" fmla="*/ 0 h 9"/>
                <a:gd name="T4" fmla="*/ 3 w 5"/>
                <a:gd name="T5" fmla="*/ 4 h 9"/>
                <a:gd name="T6" fmla="*/ 0 w 5"/>
                <a:gd name="T7" fmla="*/ 7 h 9"/>
                <a:gd name="T8" fmla="*/ 2 w 5"/>
                <a:gd name="T9" fmla="*/ 9 h 9"/>
                <a:gd name="T10" fmla="*/ 3 w 5"/>
                <a:gd name="T11" fmla="*/ 4 h 9"/>
                <a:gd name="T12" fmla="*/ 5 w 5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5" y="2"/>
                  </a:moveTo>
                  <a:cubicBezTo>
                    <a:pt x="5" y="1"/>
                    <a:pt x="4" y="2"/>
                    <a:pt x="4" y="0"/>
                  </a:cubicBezTo>
                  <a:cubicBezTo>
                    <a:pt x="2" y="0"/>
                    <a:pt x="3" y="2"/>
                    <a:pt x="3" y="4"/>
                  </a:cubicBezTo>
                  <a:cubicBezTo>
                    <a:pt x="3" y="5"/>
                    <a:pt x="0" y="5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4" y="9"/>
                    <a:pt x="3" y="7"/>
                    <a:pt x="3" y="4"/>
                  </a:cubicBezTo>
                  <a:cubicBezTo>
                    <a:pt x="4" y="4"/>
                    <a:pt x="5" y="4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7037668" y="4310070"/>
              <a:ext cx="19477" cy="22260"/>
            </a:xfrm>
            <a:custGeom>
              <a:avLst/>
              <a:gdLst>
                <a:gd name="T0" fmla="*/ 0 w 6"/>
                <a:gd name="T1" fmla="*/ 3 h 7"/>
                <a:gd name="T2" fmla="*/ 4 w 6"/>
                <a:gd name="T3" fmla="*/ 7 h 7"/>
                <a:gd name="T4" fmla="*/ 6 w 6"/>
                <a:gd name="T5" fmla="*/ 4 h 7"/>
                <a:gd name="T6" fmla="*/ 0 w 6"/>
                <a:gd name="T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5"/>
                    <a:pt x="3" y="7"/>
                    <a:pt x="4" y="7"/>
                  </a:cubicBezTo>
                  <a:cubicBezTo>
                    <a:pt x="5" y="7"/>
                    <a:pt x="6" y="5"/>
                    <a:pt x="6" y="4"/>
                  </a:cubicBezTo>
                  <a:cubicBezTo>
                    <a:pt x="6" y="2"/>
                    <a:pt x="0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7076622" y="4305896"/>
              <a:ext cx="59822" cy="23651"/>
            </a:xfrm>
            <a:custGeom>
              <a:avLst/>
              <a:gdLst>
                <a:gd name="T0" fmla="*/ 0 w 18"/>
                <a:gd name="T1" fmla="*/ 3 h 7"/>
                <a:gd name="T2" fmla="*/ 4 w 18"/>
                <a:gd name="T3" fmla="*/ 4 h 7"/>
                <a:gd name="T4" fmla="*/ 9 w 18"/>
                <a:gd name="T5" fmla="*/ 4 h 7"/>
                <a:gd name="T6" fmla="*/ 17 w 18"/>
                <a:gd name="T7" fmla="*/ 7 h 7"/>
                <a:gd name="T8" fmla="*/ 18 w 18"/>
                <a:gd name="T9" fmla="*/ 6 h 7"/>
                <a:gd name="T10" fmla="*/ 16 w 18"/>
                <a:gd name="T11" fmla="*/ 2 h 7"/>
                <a:gd name="T12" fmla="*/ 15 w 18"/>
                <a:gd name="T13" fmla="*/ 2 h 7"/>
                <a:gd name="T14" fmla="*/ 12 w 18"/>
                <a:gd name="T15" fmla="*/ 0 h 7"/>
                <a:gd name="T16" fmla="*/ 1 w 18"/>
                <a:gd name="T17" fmla="*/ 0 h 7"/>
                <a:gd name="T18" fmla="*/ 0 w 18"/>
                <a:gd name="T1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7">
                  <a:moveTo>
                    <a:pt x="0" y="3"/>
                  </a:moveTo>
                  <a:cubicBezTo>
                    <a:pt x="0" y="3"/>
                    <a:pt x="3" y="4"/>
                    <a:pt x="4" y="4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12" y="4"/>
                    <a:pt x="14" y="7"/>
                    <a:pt x="17" y="7"/>
                  </a:cubicBezTo>
                  <a:cubicBezTo>
                    <a:pt x="17" y="7"/>
                    <a:pt x="18" y="7"/>
                    <a:pt x="18" y="6"/>
                  </a:cubicBezTo>
                  <a:cubicBezTo>
                    <a:pt x="18" y="5"/>
                    <a:pt x="16" y="4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12" y="4"/>
                    <a:pt x="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7076622" y="4247464"/>
              <a:ext cx="9739" cy="12521"/>
            </a:xfrm>
            <a:custGeom>
              <a:avLst/>
              <a:gdLst>
                <a:gd name="T0" fmla="*/ 3 w 3"/>
                <a:gd name="T1" fmla="*/ 4 h 4"/>
                <a:gd name="T2" fmla="*/ 0 w 3"/>
                <a:gd name="T3" fmla="*/ 0 h 4"/>
                <a:gd name="T4" fmla="*/ 3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2"/>
                    <a:pt x="0" y="2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7076622" y="424746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7066884" y="4201753"/>
              <a:ext cx="26433" cy="41737"/>
            </a:xfrm>
            <a:custGeom>
              <a:avLst/>
              <a:gdLst>
                <a:gd name="T0" fmla="*/ 8 w 8"/>
                <a:gd name="T1" fmla="*/ 6 h 13"/>
                <a:gd name="T2" fmla="*/ 2 w 8"/>
                <a:gd name="T3" fmla="*/ 0 h 13"/>
                <a:gd name="T4" fmla="*/ 0 w 8"/>
                <a:gd name="T5" fmla="*/ 4 h 13"/>
                <a:gd name="T6" fmla="*/ 3 w 8"/>
                <a:gd name="T7" fmla="*/ 11 h 13"/>
                <a:gd name="T8" fmla="*/ 3 w 8"/>
                <a:gd name="T9" fmla="*/ 13 h 13"/>
                <a:gd name="T10" fmla="*/ 8 w 8"/>
                <a:gd name="T11" fmla="*/ 12 h 13"/>
                <a:gd name="T12" fmla="*/ 6 w 8"/>
                <a:gd name="T13" fmla="*/ 9 h 13"/>
                <a:gd name="T14" fmla="*/ 8 w 8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3">
                  <a:moveTo>
                    <a:pt x="8" y="6"/>
                  </a:moveTo>
                  <a:cubicBezTo>
                    <a:pt x="4" y="5"/>
                    <a:pt x="2" y="3"/>
                    <a:pt x="2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7"/>
                    <a:pt x="3" y="8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7" y="12"/>
                    <a:pt x="8" y="12"/>
                  </a:cubicBezTo>
                  <a:cubicBezTo>
                    <a:pt x="8" y="10"/>
                    <a:pt x="6" y="10"/>
                    <a:pt x="6" y="9"/>
                  </a:cubicBezTo>
                  <a:cubicBezTo>
                    <a:pt x="6" y="7"/>
                    <a:pt x="8" y="7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7517638" y="4339286"/>
              <a:ext cx="82082" cy="45911"/>
            </a:xfrm>
            <a:custGeom>
              <a:avLst/>
              <a:gdLst>
                <a:gd name="T0" fmla="*/ 0 w 25"/>
                <a:gd name="T1" fmla="*/ 10 h 14"/>
                <a:gd name="T2" fmla="*/ 5 w 25"/>
                <a:gd name="T3" fmla="*/ 13 h 14"/>
                <a:gd name="T4" fmla="*/ 6 w 25"/>
                <a:gd name="T5" fmla="*/ 13 h 14"/>
                <a:gd name="T6" fmla="*/ 6 w 25"/>
                <a:gd name="T7" fmla="*/ 13 h 14"/>
                <a:gd name="T8" fmla="*/ 6 w 25"/>
                <a:gd name="T9" fmla="*/ 13 h 14"/>
                <a:gd name="T10" fmla="*/ 9 w 25"/>
                <a:gd name="T11" fmla="*/ 14 h 14"/>
                <a:gd name="T12" fmla="*/ 20 w 25"/>
                <a:gd name="T13" fmla="*/ 11 h 14"/>
                <a:gd name="T14" fmla="*/ 25 w 25"/>
                <a:gd name="T15" fmla="*/ 3 h 14"/>
                <a:gd name="T16" fmla="*/ 23 w 25"/>
                <a:gd name="T17" fmla="*/ 0 h 14"/>
                <a:gd name="T18" fmla="*/ 18 w 25"/>
                <a:gd name="T19" fmla="*/ 6 h 14"/>
                <a:gd name="T20" fmla="*/ 9 w 25"/>
                <a:gd name="T21" fmla="*/ 9 h 14"/>
                <a:gd name="T22" fmla="*/ 7 w 25"/>
                <a:gd name="T23" fmla="*/ 10 h 14"/>
                <a:gd name="T24" fmla="*/ 0 w 25"/>
                <a:gd name="T25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14">
                  <a:moveTo>
                    <a:pt x="0" y="10"/>
                  </a:moveTo>
                  <a:cubicBezTo>
                    <a:pt x="0" y="10"/>
                    <a:pt x="3" y="12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14" y="14"/>
                    <a:pt x="16" y="12"/>
                    <a:pt x="20" y="11"/>
                  </a:cubicBezTo>
                  <a:cubicBezTo>
                    <a:pt x="20" y="7"/>
                    <a:pt x="25" y="8"/>
                    <a:pt x="25" y="3"/>
                  </a:cubicBezTo>
                  <a:cubicBezTo>
                    <a:pt x="25" y="2"/>
                    <a:pt x="24" y="0"/>
                    <a:pt x="23" y="0"/>
                  </a:cubicBezTo>
                  <a:cubicBezTo>
                    <a:pt x="20" y="0"/>
                    <a:pt x="21" y="5"/>
                    <a:pt x="18" y="6"/>
                  </a:cubicBezTo>
                  <a:cubicBezTo>
                    <a:pt x="16" y="7"/>
                    <a:pt x="12" y="8"/>
                    <a:pt x="9" y="9"/>
                  </a:cubicBezTo>
                  <a:cubicBezTo>
                    <a:pt x="9" y="9"/>
                    <a:pt x="7" y="10"/>
                    <a:pt x="7" y="1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7136444" y="4253029"/>
              <a:ext cx="429886" cy="223991"/>
            </a:xfrm>
            <a:custGeom>
              <a:avLst/>
              <a:gdLst>
                <a:gd name="T0" fmla="*/ 104 w 131"/>
                <a:gd name="T1" fmla="*/ 37 h 68"/>
                <a:gd name="T2" fmla="*/ 92 w 131"/>
                <a:gd name="T3" fmla="*/ 26 h 68"/>
                <a:gd name="T4" fmla="*/ 89 w 131"/>
                <a:gd name="T5" fmla="*/ 23 h 68"/>
                <a:gd name="T6" fmla="*/ 82 w 131"/>
                <a:gd name="T7" fmla="*/ 20 h 68"/>
                <a:gd name="T8" fmla="*/ 66 w 131"/>
                <a:gd name="T9" fmla="*/ 15 h 68"/>
                <a:gd name="T10" fmla="*/ 66 w 131"/>
                <a:gd name="T11" fmla="*/ 15 h 68"/>
                <a:gd name="T12" fmla="*/ 66 w 131"/>
                <a:gd name="T13" fmla="*/ 15 h 68"/>
                <a:gd name="T14" fmla="*/ 65 w 131"/>
                <a:gd name="T15" fmla="*/ 15 h 68"/>
                <a:gd name="T16" fmla="*/ 66 w 131"/>
                <a:gd name="T17" fmla="*/ 14 h 68"/>
                <a:gd name="T18" fmla="*/ 62 w 131"/>
                <a:gd name="T19" fmla="*/ 12 h 68"/>
                <a:gd name="T20" fmla="*/ 56 w 131"/>
                <a:gd name="T21" fmla="*/ 12 h 68"/>
                <a:gd name="T22" fmla="*/ 50 w 131"/>
                <a:gd name="T23" fmla="*/ 8 h 68"/>
                <a:gd name="T24" fmla="*/ 47 w 131"/>
                <a:gd name="T25" fmla="*/ 7 h 68"/>
                <a:gd name="T26" fmla="*/ 40 w 131"/>
                <a:gd name="T27" fmla="*/ 13 h 68"/>
                <a:gd name="T28" fmla="*/ 35 w 131"/>
                <a:gd name="T29" fmla="*/ 16 h 68"/>
                <a:gd name="T30" fmla="*/ 30 w 131"/>
                <a:gd name="T31" fmla="*/ 20 h 68"/>
                <a:gd name="T32" fmla="*/ 26 w 131"/>
                <a:gd name="T33" fmla="*/ 15 h 68"/>
                <a:gd name="T34" fmla="*/ 22 w 131"/>
                <a:gd name="T35" fmla="*/ 13 h 68"/>
                <a:gd name="T36" fmla="*/ 22 w 131"/>
                <a:gd name="T37" fmla="*/ 5 h 68"/>
                <a:gd name="T38" fmla="*/ 11 w 131"/>
                <a:gd name="T39" fmla="*/ 0 h 68"/>
                <a:gd name="T40" fmla="*/ 3 w 131"/>
                <a:gd name="T41" fmla="*/ 4 h 68"/>
                <a:gd name="T42" fmla="*/ 0 w 131"/>
                <a:gd name="T43" fmla="*/ 6 h 68"/>
                <a:gd name="T44" fmla="*/ 7 w 131"/>
                <a:gd name="T45" fmla="*/ 11 h 68"/>
                <a:gd name="T46" fmla="*/ 8 w 131"/>
                <a:gd name="T47" fmla="*/ 13 h 68"/>
                <a:gd name="T48" fmla="*/ 12 w 131"/>
                <a:gd name="T49" fmla="*/ 14 h 68"/>
                <a:gd name="T50" fmla="*/ 18 w 131"/>
                <a:gd name="T51" fmla="*/ 12 h 68"/>
                <a:gd name="T52" fmla="*/ 20 w 131"/>
                <a:gd name="T53" fmla="*/ 12 h 68"/>
                <a:gd name="T54" fmla="*/ 8 w 131"/>
                <a:gd name="T55" fmla="*/ 16 h 68"/>
                <a:gd name="T56" fmla="*/ 12 w 131"/>
                <a:gd name="T57" fmla="*/ 19 h 68"/>
                <a:gd name="T58" fmla="*/ 13 w 131"/>
                <a:gd name="T59" fmla="*/ 25 h 68"/>
                <a:gd name="T60" fmla="*/ 15 w 131"/>
                <a:gd name="T61" fmla="*/ 25 h 68"/>
                <a:gd name="T62" fmla="*/ 18 w 131"/>
                <a:gd name="T63" fmla="*/ 21 h 68"/>
                <a:gd name="T64" fmla="*/ 18 w 131"/>
                <a:gd name="T65" fmla="*/ 23 h 68"/>
                <a:gd name="T66" fmla="*/ 27 w 131"/>
                <a:gd name="T67" fmla="*/ 28 h 68"/>
                <a:gd name="T68" fmla="*/ 39 w 131"/>
                <a:gd name="T69" fmla="*/ 30 h 68"/>
                <a:gd name="T70" fmla="*/ 49 w 131"/>
                <a:gd name="T71" fmla="*/ 37 h 68"/>
                <a:gd name="T72" fmla="*/ 52 w 131"/>
                <a:gd name="T73" fmla="*/ 46 h 68"/>
                <a:gd name="T74" fmla="*/ 47 w 131"/>
                <a:gd name="T75" fmla="*/ 51 h 68"/>
                <a:gd name="T76" fmla="*/ 50 w 131"/>
                <a:gd name="T77" fmla="*/ 52 h 68"/>
                <a:gd name="T78" fmla="*/ 55 w 131"/>
                <a:gd name="T79" fmla="*/ 52 h 68"/>
                <a:gd name="T80" fmla="*/ 58 w 131"/>
                <a:gd name="T81" fmla="*/ 52 h 68"/>
                <a:gd name="T82" fmla="*/ 72 w 131"/>
                <a:gd name="T83" fmla="*/ 60 h 68"/>
                <a:gd name="T84" fmla="*/ 80 w 131"/>
                <a:gd name="T85" fmla="*/ 60 h 68"/>
                <a:gd name="T86" fmla="*/ 81 w 131"/>
                <a:gd name="T87" fmla="*/ 54 h 68"/>
                <a:gd name="T88" fmla="*/ 90 w 131"/>
                <a:gd name="T89" fmla="*/ 48 h 68"/>
                <a:gd name="T90" fmla="*/ 106 w 131"/>
                <a:gd name="T91" fmla="*/ 58 h 68"/>
                <a:gd name="T92" fmla="*/ 108 w 131"/>
                <a:gd name="T93" fmla="*/ 59 h 68"/>
                <a:gd name="T94" fmla="*/ 117 w 131"/>
                <a:gd name="T95" fmla="*/ 64 h 68"/>
                <a:gd name="T96" fmla="*/ 123 w 131"/>
                <a:gd name="T97" fmla="*/ 64 h 68"/>
                <a:gd name="T98" fmla="*/ 127 w 131"/>
                <a:gd name="T99" fmla="*/ 68 h 68"/>
                <a:gd name="T100" fmla="*/ 128 w 131"/>
                <a:gd name="T101" fmla="*/ 68 h 68"/>
                <a:gd name="T102" fmla="*/ 131 w 131"/>
                <a:gd name="T103" fmla="*/ 65 h 68"/>
                <a:gd name="T104" fmla="*/ 127 w 131"/>
                <a:gd name="T105" fmla="*/ 64 h 68"/>
                <a:gd name="T106" fmla="*/ 125 w 131"/>
                <a:gd name="T107" fmla="*/ 61 h 68"/>
                <a:gd name="T108" fmla="*/ 122 w 131"/>
                <a:gd name="T109" fmla="*/ 61 h 68"/>
                <a:gd name="T110" fmla="*/ 120 w 131"/>
                <a:gd name="T111" fmla="*/ 58 h 68"/>
                <a:gd name="T112" fmla="*/ 115 w 131"/>
                <a:gd name="T113" fmla="*/ 56 h 68"/>
                <a:gd name="T114" fmla="*/ 111 w 131"/>
                <a:gd name="T115" fmla="*/ 49 h 68"/>
                <a:gd name="T116" fmla="*/ 107 w 131"/>
                <a:gd name="T117" fmla="*/ 44 h 68"/>
                <a:gd name="T118" fmla="*/ 111 w 131"/>
                <a:gd name="T119" fmla="*/ 40 h 68"/>
                <a:gd name="T120" fmla="*/ 104 w 131"/>
                <a:gd name="T121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1" h="68">
                  <a:moveTo>
                    <a:pt x="104" y="37"/>
                  </a:moveTo>
                  <a:cubicBezTo>
                    <a:pt x="99" y="34"/>
                    <a:pt x="99" y="28"/>
                    <a:pt x="92" y="26"/>
                  </a:cubicBezTo>
                  <a:cubicBezTo>
                    <a:pt x="91" y="25"/>
                    <a:pt x="89" y="25"/>
                    <a:pt x="89" y="23"/>
                  </a:cubicBezTo>
                  <a:cubicBezTo>
                    <a:pt x="86" y="23"/>
                    <a:pt x="85" y="20"/>
                    <a:pt x="82" y="20"/>
                  </a:cubicBezTo>
                  <a:cubicBezTo>
                    <a:pt x="77" y="20"/>
                    <a:pt x="70" y="18"/>
                    <a:pt x="66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6" y="15"/>
                    <a:pt x="65" y="15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5" y="14"/>
                    <a:pt x="63" y="16"/>
                    <a:pt x="62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2"/>
                    <a:pt x="53" y="9"/>
                    <a:pt x="50" y="8"/>
                  </a:cubicBezTo>
                  <a:cubicBezTo>
                    <a:pt x="50" y="8"/>
                    <a:pt x="48" y="9"/>
                    <a:pt x="47" y="7"/>
                  </a:cubicBezTo>
                  <a:cubicBezTo>
                    <a:pt x="45" y="8"/>
                    <a:pt x="42" y="12"/>
                    <a:pt x="40" y="13"/>
                  </a:cubicBezTo>
                  <a:cubicBezTo>
                    <a:pt x="37" y="14"/>
                    <a:pt x="36" y="14"/>
                    <a:pt x="35" y="16"/>
                  </a:cubicBezTo>
                  <a:cubicBezTo>
                    <a:pt x="34" y="16"/>
                    <a:pt x="32" y="20"/>
                    <a:pt x="30" y="20"/>
                  </a:cubicBezTo>
                  <a:cubicBezTo>
                    <a:pt x="29" y="20"/>
                    <a:pt x="26" y="16"/>
                    <a:pt x="26" y="15"/>
                  </a:cubicBezTo>
                  <a:cubicBezTo>
                    <a:pt x="24" y="15"/>
                    <a:pt x="22" y="14"/>
                    <a:pt x="22" y="13"/>
                  </a:cubicBezTo>
                  <a:cubicBezTo>
                    <a:pt x="22" y="11"/>
                    <a:pt x="22" y="8"/>
                    <a:pt x="22" y="5"/>
                  </a:cubicBezTo>
                  <a:cubicBezTo>
                    <a:pt x="18" y="4"/>
                    <a:pt x="15" y="0"/>
                    <a:pt x="11" y="0"/>
                  </a:cubicBezTo>
                  <a:cubicBezTo>
                    <a:pt x="7" y="0"/>
                    <a:pt x="6" y="4"/>
                    <a:pt x="3" y="4"/>
                  </a:cubicBezTo>
                  <a:cubicBezTo>
                    <a:pt x="2" y="4"/>
                    <a:pt x="0" y="5"/>
                    <a:pt x="0" y="6"/>
                  </a:cubicBezTo>
                  <a:cubicBezTo>
                    <a:pt x="0" y="10"/>
                    <a:pt x="6" y="8"/>
                    <a:pt x="7" y="11"/>
                  </a:cubicBezTo>
                  <a:cubicBezTo>
                    <a:pt x="7" y="12"/>
                    <a:pt x="8" y="13"/>
                    <a:pt x="8" y="13"/>
                  </a:cubicBezTo>
                  <a:cubicBezTo>
                    <a:pt x="10" y="14"/>
                    <a:pt x="11" y="14"/>
                    <a:pt x="12" y="14"/>
                  </a:cubicBezTo>
                  <a:cubicBezTo>
                    <a:pt x="14" y="14"/>
                    <a:pt x="16" y="12"/>
                    <a:pt x="1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8" y="16"/>
                    <a:pt x="11" y="15"/>
                    <a:pt x="8" y="16"/>
                  </a:cubicBezTo>
                  <a:cubicBezTo>
                    <a:pt x="9" y="18"/>
                    <a:pt x="11" y="18"/>
                    <a:pt x="12" y="19"/>
                  </a:cubicBezTo>
                  <a:cubicBezTo>
                    <a:pt x="13" y="21"/>
                    <a:pt x="12" y="22"/>
                    <a:pt x="13" y="25"/>
                  </a:cubicBezTo>
                  <a:cubicBezTo>
                    <a:pt x="14" y="25"/>
                    <a:pt x="14" y="25"/>
                    <a:pt x="15" y="25"/>
                  </a:cubicBezTo>
                  <a:cubicBezTo>
                    <a:pt x="17" y="25"/>
                    <a:pt x="18" y="23"/>
                    <a:pt x="18" y="21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2" y="22"/>
                    <a:pt x="24" y="28"/>
                    <a:pt x="27" y="28"/>
                  </a:cubicBezTo>
                  <a:cubicBezTo>
                    <a:pt x="31" y="28"/>
                    <a:pt x="37" y="29"/>
                    <a:pt x="39" y="30"/>
                  </a:cubicBezTo>
                  <a:cubicBezTo>
                    <a:pt x="42" y="32"/>
                    <a:pt x="48" y="34"/>
                    <a:pt x="49" y="37"/>
                  </a:cubicBezTo>
                  <a:cubicBezTo>
                    <a:pt x="50" y="40"/>
                    <a:pt x="49" y="43"/>
                    <a:pt x="52" y="46"/>
                  </a:cubicBezTo>
                  <a:cubicBezTo>
                    <a:pt x="51" y="47"/>
                    <a:pt x="47" y="48"/>
                    <a:pt x="47" y="51"/>
                  </a:cubicBezTo>
                  <a:cubicBezTo>
                    <a:pt x="47" y="52"/>
                    <a:pt x="49" y="52"/>
                    <a:pt x="50" y="52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2"/>
                    <a:pt x="57" y="52"/>
                    <a:pt x="58" y="52"/>
                  </a:cubicBezTo>
                  <a:cubicBezTo>
                    <a:pt x="64" y="52"/>
                    <a:pt x="66" y="60"/>
                    <a:pt x="72" y="60"/>
                  </a:cubicBezTo>
                  <a:cubicBezTo>
                    <a:pt x="74" y="60"/>
                    <a:pt x="75" y="60"/>
                    <a:pt x="80" y="60"/>
                  </a:cubicBezTo>
                  <a:cubicBezTo>
                    <a:pt x="80" y="56"/>
                    <a:pt x="82" y="57"/>
                    <a:pt x="81" y="54"/>
                  </a:cubicBezTo>
                  <a:cubicBezTo>
                    <a:pt x="85" y="52"/>
                    <a:pt x="84" y="48"/>
                    <a:pt x="90" y="48"/>
                  </a:cubicBezTo>
                  <a:cubicBezTo>
                    <a:pt x="97" y="48"/>
                    <a:pt x="101" y="54"/>
                    <a:pt x="106" y="58"/>
                  </a:cubicBezTo>
                  <a:cubicBezTo>
                    <a:pt x="106" y="59"/>
                    <a:pt x="108" y="58"/>
                    <a:pt x="108" y="59"/>
                  </a:cubicBezTo>
                  <a:cubicBezTo>
                    <a:pt x="108" y="62"/>
                    <a:pt x="113" y="64"/>
                    <a:pt x="117" y="6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3" y="68"/>
                    <a:pt x="127" y="68"/>
                    <a:pt x="127" y="68"/>
                  </a:cubicBezTo>
                  <a:cubicBezTo>
                    <a:pt x="127" y="68"/>
                    <a:pt x="128" y="68"/>
                    <a:pt x="128" y="68"/>
                  </a:cubicBezTo>
                  <a:cubicBezTo>
                    <a:pt x="128" y="68"/>
                    <a:pt x="130" y="66"/>
                    <a:pt x="131" y="65"/>
                  </a:cubicBezTo>
                  <a:cubicBezTo>
                    <a:pt x="131" y="64"/>
                    <a:pt x="127" y="65"/>
                    <a:pt x="127" y="64"/>
                  </a:cubicBezTo>
                  <a:cubicBezTo>
                    <a:pt x="126" y="63"/>
                    <a:pt x="126" y="62"/>
                    <a:pt x="125" y="61"/>
                  </a:cubicBezTo>
                  <a:cubicBezTo>
                    <a:pt x="124" y="61"/>
                    <a:pt x="122" y="62"/>
                    <a:pt x="122" y="61"/>
                  </a:cubicBezTo>
                  <a:cubicBezTo>
                    <a:pt x="121" y="60"/>
                    <a:pt x="121" y="58"/>
                    <a:pt x="120" y="58"/>
                  </a:cubicBezTo>
                  <a:cubicBezTo>
                    <a:pt x="118" y="58"/>
                    <a:pt x="116" y="57"/>
                    <a:pt x="115" y="56"/>
                  </a:cubicBezTo>
                  <a:cubicBezTo>
                    <a:pt x="113" y="53"/>
                    <a:pt x="114" y="52"/>
                    <a:pt x="111" y="49"/>
                  </a:cubicBezTo>
                  <a:cubicBezTo>
                    <a:pt x="111" y="49"/>
                    <a:pt x="107" y="45"/>
                    <a:pt x="107" y="44"/>
                  </a:cubicBezTo>
                  <a:cubicBezTo>
                    <a:pt x="107" y="42"/>
                    <a:pt x="111" y="43"/>
                    <a:pt x="111" y="40"/>
                  </a:cubicBezTo>
                  <a:cubicBezTo>
                    <a:pt x="111" y="35"/>
                    <a:pt x="107" y="38"/>
                    <a:pt x="104" y="3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7573287" y="4303114"/>
              <a:ext cx="45910" cy="45911"/>
            </a:xfrm>
            <a:custGeom>
              <a:avLst/>
              <a:gdLst>
                <a:gd name="T0" fmla="*/ 9 w 14"/>
                <a:gd name="T1" fmla="*/ 7 h 14"/>
                <a:gd name="T2" fmla="*/ 0 w 14"/>
                <a:gd name="T3" fmla="*/ 0 h 14"/>
                <a:gd name="T4" fmla="*/ 4 w 14"/>
                <a:gd name="T5" fmla="*/ 3 h 14"/>
                <a:gd name="T6" fmla="*/ 10 w 14"/>
                <a:gd name="T7" fmla="*/ 9 h 14"/>
                <a:gd name="T8" fmla="*/ 12 w 14"/>
                <a:gd name="T9" fmla="*/ 13 h 14"/>
                <a:gd name="T10" fmla="*/ 14 w 14"/>
                <a:gd name="T11" fmla="*/ 13 h 14"/>
                <a:gd name="T12" fmla="*/ 14 w 14"/>
                <a:gd name="T13" fmla="*/ 12 h 14"/>
                <a:gd name="T14" fmla="*/ 9 w 14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9" y="7"/>
                  </a:moveTo>
                  <a:cubicBezTo>
                    <a:pt x="7" y="5"/>
                    <a:pt x="5" y="2"/>
                    <a:pt x="0" y="0"/>
                  </a:cubicBezTo>
                  <a:cubicBezTo>
                    <a:pt x="1" y="2"/>
                    <a:pt x="3" y="2"/>
                    <a:pt x="4" y="3"/>
                  </a:cubicBezTo>
                  <a:cubicBezTo>
                    <a:pt x="7" y="5"/>
                    <a:pt x="7" y="7"/>
                    <a:pt x="10" y="9"/>
                  </a:cubicBezTo>
                  <a:cubicBezTo>
                    <a:pt x="9" y="11"/>
                    <a:pt x="9" y="13"/>
                    <a:pt x="12" y="13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3" y="13"/>
                    <a:pt x="14" y="12"/>
                    <a:pt x="14" y="12"/>
                  </a:cubicBezTo>
                  <a:cubicBezTo>
                    <a:pt x="14" y="8"/>
                    <a:pt x="11" y="9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7652586" y="4365720"/>
              <a:ext cx="23651" cy="26434"/>
            </a:xfrm>
            <a:custGeom>
              <a:avLst/>
              <a:gdLst>
                <a:gd name="T0" fmla="*/ 1 w 7"/>
                <a:gd name="T1" fmla="*/ 0 h 8"/>
                <a:gd name="T2" fmla="*/ 5 w 7"/>
                <a:gd name="T3" fmla="*/ 5 h 8"/>
                <a:gd name="T4" fmla="*/ 5 w 7"/>
                <a:gd name="T5" fmla="*/ 7 h 8"/>
                <a:gd name="T6" fmla="*/ 5 w 7"/>
                <a:gd name="T7" fmla="*/ 8 h 8"/>
                <a:gd name="T8" fmla="*/ 7 w 7"/>
                <a:gd name="T9" fmla="*/ 7 h 8"/>
                <a:gd name="T10" fmla="*/ 1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1" y="0"/>
                  </a:moveTo>
                  <a:cubicBezTo>
                    <a:pt x="0" y="2"/>
                    <a:pt x="1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7" y="7"/>
                    <a:pt x="7" y="7"/>
                  </a:cubicBezTo>
                  <a:cubicBezTo>
                    <a:pt x="7" y="6"/>
                    <a:pt x="2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49" name="Freeform 26"/>
            <p:cNvSpPr>
              <a:spLocks/>
            </p:cNvSpPr>
            <p:nvPr/>
          </p:nvSpPr>
          <p:spPr bwMode="auto">
            <a:xfrm>
              <a:off x="7797272" y="4464499"/>
              <a:ext cx="9739" cy="16695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4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2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7763883" y="4454760"/>
              <a:ext cx="23651" cy="9739"/>
            </a:xfrm>
            <a:custGeom>
              <a:avLst/>
              <a:gdLst>
                <a:gd name="T0" fmla="*/ 0 w 7"/>
                <a:gd name="T1" fmla="*/ 0 h 3"/>
                <a:gd name="T2" fmla="*/ 6 w 7"/>
                <a:gd name="T3" fmla="*/ 3 h 3"/>
                <a:gd name="T4" fmla="*/ 7 w 7"/>
                <a:gd name="T5" fmla="*/ 3 h 3"/>
                <a:gd name="T6" fmla="*/ 0 w 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2"/>
                    <a:pt x="3" y="3"/>
                    <a:pt x="6" y="3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6" y="1"/>
                    <a:pt x="3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7768057" y="4425544"/>
              <a:ext cx="19477" cy="22260"/>
            </a:xfrm>
            <a:custGeom>
              <a:avLst/>
              <a:gdLst>
                <a:gd name="T0" fmla="*/ 0 w 6"/>
                <a:gd name="T1" fmla="*/ 0 h 7"/>
                <a:gd name="T2" fmla="*/ 6 w 6"/>
                <a:gd name="T3" fmla="*/ 7 h 7"/>
                <a:gd name="T4" fmla="*/ 0 w 6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0" y="2"/>
                    <a:pt x="4" y="7"/>
                    <a:pt x="6" y="7"/>
                  </a:cubicBezTo>
                  <a:cubicBezTo>
                    <a:pt x="5" y="4"/>
                    <a:pt x="3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7722147" y="4408849"/>
              <a:ext cx="29216" cy="16695"/>
            </a:xfrm>
            <a:custGeom>
              <a:avLst/>
              <a:gdLst>
                <a:gd name="T0" fmla="*/ 1 w 9"/>
                <a:gd name="T1" fmla="*/ 0 h 5"/>
                <a:gd name="T2" fmla="*/ 1 w 9"/>
                <a:gd name="T3" fmla="*/ 1 h 5"/>
                <a:gd name="T4" fmla="*/ 0 w 9"/>
                <a:gd name="T5" fmla="*/ 1 h 5"/>
                <a:gd name="T6" fmla="*/ 7 w 9"/>
                <a:gd name="T7" fmla="*/ 5 h 5"/>
                <a:gd name="T8" fmla="*/ 9 w 9"/>
                <a:gd name="T9" fmla="*/ 4 h 5"/>
                <a:gd name="T10" fmla="*/ 1 w 9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5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5" y="5"/>
                    <a:pt x="7" y="5"/>
                  </a:cubicBezTo>
                  <a:cubicBezTo>
                    <a:pt x="8" y="5"/>
                    <a:pt x="8" y="5"/>
                    <a:pt x="9" y="4"/>
                  </a:cubicBezTo>
                  <a:cubicBezTo>
                    <a:pt x="8" y="2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7688758" y="4389371"/>
              <a:ext cx="2782" cy="278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7688758" y="4392154"/>
              <a:ext cx="16695" cy="6956"/>
            </a:xfrm>
            <a:custGeom>
              <a:avLst/>
              <a:gdLst>
                <a:gd name="T0" fmla="*/ 1 w 5"/>
                <a:gd name="T1" fmla="*/ 0 h 2"/>
                <a:gd name="T2" fmla="*/ 0 w 5"/>
                <a:gd name="T3" fmla="*/ 0 h 2"/>
                <a:gd name="T4" fmla="*/ 3 w 5"/>
                <a:gd name="T5" fmla="*/ 2 h 2"/>
                <a:gd name="T6" fmla="*/ 5 w 5"/>
                <a:gd name="T7" fmla="*/ 2 h 2"/>
                <a:gd name="T8" fmla="*/ 1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7432774" y="5162906"/>
              <a:ext cx="82082" cy="86257"/>
            </a:xfrm>
            <a:custGeom>
              <a:avLst/>
              <a:gdLst>
                <a:gd name="T0" fmla="*/ 12 w 25"/>
                <a:gd name="T1" fmla="*/ 4 h 26"/>
                <a:gd name="T2" fmla="*/ 0 w 25"/>
                <a:gd name="T3" fmla="*/ 4 h 26"/>
                <a:gd name="T4" fmla="*/ 14 w 25"/>
                <a:gd name="T5" fmla="*/ 26 h 26"/>
                <a:gd name="T6" fmla="*/ 25 w 25"/>
                <a:gd name="T7" fmla="*/ 9 h 26"/>
                <a:gd name="T8" fmla="*/ 22 w 25"/>
                <a:gd name="T9" fmla="*/ 2 h 26"/>
                <a:gd name="T10" fmla="*/ 12 w 25"/>
                <a:gd name="T11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6">
                  <a:moveTo>
                    <a:pt x="12" y="4"/>
                  </a:moveTo>
                  <a:cubicBezTo>
                    <a:pt x="12" y="4"/>
                    <a:pt x="0" y="0"/>
                    <a:pt x="0" y="4"/>
                  </a:cubicBezTo>
                  <a:cubicBezTo>
                    <a:pt x="0" y="8"/>
                    <a:pt x="7" y="26"/>
                    <a:pt x="14" y="26"/>
                  </a:cubicBezTo>
                  <a:cubicBezTo>
                    <a:pt x="19" y="26"/>
                    <a:pt x="25" y="14"/>
                    <a:pt x="25" y="9"/>
                  </a:cubicBezTo>
                  <a:cubicBezTo>
                    <a:pt x="25" y="6"/>
                    <a:pt x="23" y="4"/>
                    <a:pt x="22" y="2"/>
                  </a:cubicBezTo>
                  <a:cubicBezTo>
                    <a:pt x="19" y="3"/>
                    <a:pt x="15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7500943" y="5150385"/>
              <a:ext cx="9739" cy="9739"/>
            </a:xfrm>
            <a:custGeom>
              <a:avLst/>
              <a:gdLst>
                <a:gd name="T0" fmla="*/ 3 w 3"/>
                <a:gd name="T1" fmla="*/ 3 h 3"/>
                <a:gd name="T2" fmla="*/ 3 w 3"/>
                <a:gd name="T3" fmla="*/ 0 h 3"/>
                <a:gd name="T4" fmla="*/ 0 w 3"/>
                <a:gd name="T5" fmla="*/ 0 h 3"/>
                <a:gd name="T6" fmla="*/ 3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3" y="2"/>
                    <a:pt x="3" y="2"/>
                    <a:pt x="3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1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7261654" y="5044650"/>
              <a:ext cx="25042" cy="12521"/>
            </a:xfrm>
            <a:custGeom>
              <a:avLst/>
              <a:gdLst>
                <a:gd name="T0" fmla="*/ 0 w 8"/>
                <a:gd name="T1" fmla="*/ 2 h 4"/>
                <a:gd name="T2" fmla="*/ 8 w 8"/>
                <a:gd name="T3" fmla="*/ 2 h 4"/>
                <a:gd name="T4" fmla="*/ 0 w 8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cubicBezTo>
                    <a:pt x="2" y="4"/>
                    <a:pt x="5" y="4"/>
                    <a:pt x="8" y="2"/>
                  </a:cubicBezTo>
                  <a:cubicBezTo>
                    <a:pt x="4" y="1"/>
                    <a:pt x="4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122532" y="4490933"/>
              <a:ext cx="33389" cy="12521"/>
            </a:xfrm>
            <a:custGeom>
              <a:avLst/>
              <a:gdLst>
                <a:gd name="T0" fmla="*/ 6 w 10"/>
                <a:gd name="T1" fmla="*/ 4 h 4"/>
                <a:gd name="T2" fmla="*/ 10 w 10"/>
                <a:gd name="T3" fmla="*/ 4 h 4"/>
                <a:gd name="T4" fmla="*/ 10 w 10"/>
                <a:gd name="T5" fmla="*/ 1 h 4"/>
                <a:gd name="T6" fmla="*/ 0 w 10"/>
                <a:gd name="T7" fmla="*/ 2 h 4"/>
                <a:gd name="T8" fmla="*/ 6 w 10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6" y="4"/>
                  </a:moveTo>
                  <a:cubicBezTo>
                    <a:pt x="7" y="4"/>
                    <a:pt x="6" y="4"/>
                    <a:pt x="10" y="4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4" y="1"/>
                    <a:pt x="0" y="2"/>
                  </a:cubicBezTo>
                  <a:cubicBezTo>
                    <a:pt x="1" y="3"/>
                    <a:pt x="3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6763598" y="4481194"/>
              <a:ext cx="862555" cy="648322"/>
            </a:xfrm>
            <a:custGeom>
              <a:avLst/>
              <a:gdLst>
                <a:gd name="T0" fmla="*/ 242 w 262"/>
                <a:gd name="T1" fmla="*/ 78 h 197"/>
                <a:gd name="T2" fmla="*/ 231 w 262"/>
                <a:gd name="T3" fmla="*/ 65 h 197"/>
                <a:gd name="T4" fmla="*/ 210 w 262"/>
                <a:gd name="T5" fmla="*/ 39 h 197"/>
                <a:gd name="T6" fmla="*/ 198 w 262"/>
                <a:gd name="T7" fmla="*/ 24 h 197"/>
                <a:gd name="T8" fmla="*/ 190 w 262"/>
                <a:gd name="T9" fmla="*/ 0 h 197"/>
                <a:gd name="T10" fmla="*/ 183 w 262"/>
                <a:gd name="T11" fmla="*/ 28 h 197"/>
                <a:gd name="T12" fmla="*/ 166 w 262"/>
                <a:gd name="T13" fmla="*/ 40 h 197"/>
                <a:gd name="T14" fmla="*/ 149 w 262"/>
                <a:gd name="T15" fmla="*/ 30 h 197"/>
                <a:gd name="T16" fmla="*/ 147 w 262"/>
                <a:gd name="T17" fmla="*/ 17 h 197"/>
                <a:gd name="T18" fmla="*/ 148 w 262"/>
                <a:gd name="T19" fmla="*/ 8 h 197"/>
                <a:gd name="T20" fmla="*/ 121 w 262"/>
                <a:gd name="T21" fmla="*/ 4 h 197"/>
                <a:gd name="T22" fmla="*/ 121 w 262"/>
                <a:gd name="T23" fmla="*/ 10 h 197"/>
                <a:gd name="T24" fmla="*/ 105 w 262"/>
                <a:gd name="T25" fmla="*/ 24 h 197"/>
                <a:gd name="T26" fmla="*/ 101 w 262"/>
                <a:gd name="T27" fmla="*/ 27 h 197"/>
                <a:gd name="T28" fmla="*/ 89 w 262"/>
                <a:gd name="T29" fmla="*/ 21 h 197"/>
                <a:gd name="T30" fmla="*/ 72 w 262"/>
                <a:gd name="T31" fmla="*/ 38 h 197"/>
                <a:gd name="T32" fmla="*/ 65 w 262"/>
                <a:gd name="T33" fmla="*/ 44 h 197"/>
                <a:gd name="T34" fmla="*/ 59 w 262"/>
                <a:gd name="T35" fmla="*/ 45 h 197"/>
                <a:gd name="T36" fmla="*/ 32 w 262"/>
                <a:gd name="T37" fmla="*/ 64 h 197"/>
                <a:gd name="T38" fmla="*/ 5 w 262"/>
                <a:gd name="T39" fmla="*/ 77 h 197"/>
                <a:gd name="T40" fmla="*/ 3 w 262"/>
                <a:gd name="T41" fmla="*/ 77 h 197"/>
                <a:gd name="T42" fmla="*/ 5 w 262"/>
                <a:gd name="T43" fmla="*/ 102 h 197"/>
                <a:gd name="T44" fmla="*/ 3 w 262"/>
                <a:gd name="T45" fmla="*/ 102 h 197"/>
                <a:gd name="T46" fmla="*/ 6 w 262"/>
                <a:gd name="T47" fmla="*/ 113 h 197"/>
                <a:gd name="T48" fmla="*/ 17 w 262"/>
                <a:gd name="T49" fmla="*/ 149 h 197"/>
                <a:gd name="T50" fmla="*/ 26 w 262"/>
                <a:gd name="T51" fmla="*/ 167 h 197"/>
                <a:gd name="T52" fmla="*/ 54 w 262"/>
                <a:gd name="T53" fmla="*/ 160 h 197"/>
                <a:gd name="T54" fmla="*/ 95 w 262"/>
                <a:gd name="T55" fmla="*/ 147 h 197"/>
                <a:gd name="T56" fmla="*/ 134 w 262"/>
                <a:gd name="T57" fmla="*/ 149 h 197"/>
                <a:gd name="T58" fmla="*/ 145 w 262"/>
                <a:gd name="T59" fmla="*/ 166 h 197"/>
                <a:gd name="T60" fmla="*/ 153 w 262"/>
                <a:gd name="T61" fmla="*/ 167 h 197"/>
                <a:gd name="T62" fmla="*/ 160 w 262"/>
                <a:gd name="T63" fmla="*/ 164 h 197"/>
                <a:gd name="T64" fmla="*/ 163 w 262"/>
                <a:gd name="T65" fmla="*/ 166 h 197"/>
                <a:gd name="T66" fmla="*/ 164 w 262"/>
                <a:gd name="T67" fmla="*/ 171 h 197"/>
                <a:gd name="T68" fmla="*/ 169 w 262"/>
                <a:gd name="T69" fmla="*/ 171 h 197"/>
                <a:gd name="T70" fmla="*/ 196 w 262"/>
                <a:gd name="T71" fmla="*/ 195 h 197"/>
                <a:gd name="T72" fmla="*/ 216 w 262"/>
                <a:gd name="T73" fmla="*/ 197 h 197"/>
                <a:gd name="T74" fmla="*/ 239 w 262"/>
                <a:gd name="T75" fmla="*/ 181 h 197"/>
                <a:gd name="T76" fmla="*/ 257 w 262"/>
                <a:gd name="T77" fmla="*/ 145 h 197"/>
                <a:gd name="T78" fmla="*/ 259 w 262"/>
                <a:gd name="T79" fmla="*/ 134 h 197"/>
                <a:gd name="T80" fmla="*/ 255 w 262"/>
                <a:gd name="T81" fmla="*/ 9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197">
                  <a:moveTo>
                    <a:pt x="255" y="95"/>
                  </a:moveTo>
                  <a:cubicBezTo>
                    <a:pt x="251" y="91"/>
                    <a:pt x="242" y="87"/>
                    <a:pt x="242" y="78"/>
                  </a:cubicBezTo>
                  <a:cubicBezTo>
                    <a:pt x="239" y="78"/>
                    <a:pt x="236" y="78"/>
                    <a:pt x="235" y="75"/>
                  </a:cubicBezTo>
                  <a:cubicBezTo>
                    <a:pt x="234" y="72"/>
                    <a:pt x="233" y="67"/>
                    <a:pt x="231" y="65"/>
                  </a:cubicBezTo>
                  <a:cubicBezTo>
                    <a:pt x="227" y="61"/>
                    <a:pt x="217" y="59"/>
                    <a:pt x="215" y="53"/>
                  </a:cubicBezTo>
                  <a:cubicBezTo>
                    <a:pt x="214" y="48"/>
                    <a:pt x="212" y="45"/>
                    <a:pt x="210" y="39"/>
                  </a:cubicBezTo>
                  <a:cubicBezTo>
                    <a:pt x="209" y="35"/>
                    <a:pt x="209" y="28"/>
                    <a:pt x="206" y="26"/>
                  </a:cubicBezTo>
                  <a:cubicBezTo>
                    <a:pt x="205" y="26"/>
                    <a:pt x="201" y="24"/>
                    <a:pt x="198" y="24"/>
                  </a:cubicBezTo>
                  <a:cubicBezTo>
                    <a:pt x="196" y="22"/>
                    <a:pt x="197" y="18"/>
                    <a:pt x="196" y="14"/>
                  </a:cubicBezTo>
                  <a:cubicBezTo>
                    <a:pt x="195" y="10"/>
                    <a:pt x="191" y="6"/>
                    <a:pt x="190" y="0"/>
                  </a:cubicBezTo>
                  <a:cubicBezTo>
                    <a:pt x="186" y="2"/>
                    <a:pt x="187" y="5"/>
                    <a:pt x="183" y="8"/>
                  </a:cubicBezTo>
                  <a:cubicBezTo>
                    <a:pt x="183" y="28"/>
                    <a:pt x="183" y="28"/>
                    <a:pt x="183" y="28"/>
                  </a:cubicBezTo>
                  <a:cubicBezTo>
                    <a:pt x="183" y="33"/>
                    <a:pt x="181" y="47"/>
                    <a:pt x="174" y="47"/>
                  </a:cubicBezTo>
                  <a:cubicBezTo>
                    <a:pt x="170" y="47"/>
                    <a:pt x="169" y="42"/>
                    <a:pt x="166" y="40"/>
                  </a:cubicBezTo>
                  <a:cubicBezTo>
                    <a:pt x="161" y="38"/>
                    <a:pt x="157" y="37"/>
                    <a:pt x="151" y="35"/>
                  </a:cubicBezTo>
                  <a:cubicBezTo>
                    <a:pt x="150" y="35"/>
                    <a:pt x="150" y="31"/>
                    <a:pt x="149" y="30"/>
                  </a:cubicBezTo>
                  <a:cubicBezTo>
                    <a:pt x="148" y="29"/>
                    <a:pt x="145" y="30"/>
                    <a:pt x="145" y="28"/>
                  </a:cubicBezTo>
                  <a:cubicBezTo>
                    <a:pt x="147" y="17"/>
                    <a:pt x="147" y="17"/>
                    <a:pt x="147" y="17"/>
                  </a:cubicBezTo>
                  <a:cubicBezTo>
                    <a:pt x="149" y="15"/>
                    <a:pt x="153" y="15"/>
                    <a:pt x="153" y="12"/>
                  </a:cubicBezTo>
                  <a:cubicBezTo>
                    <a:pt x="153" y="10"/>
                    <a:pt x="149" y="8"/>
                    <a:pt x="148" y="8"/>
                  </a:cubicBezTo>
                  <a:cubicBezTo>
                    <a:pt x="146" y="8"/>
                    <a:pt x="145" y="10"/>
                    <a:pt x="142" y="10"/>
                  </a:cubicBezTo>
                  <a:cubicBezTo>
                    <a:pt x="134" y="10"/>
                    <a:pt x="129" y="7"/>
                    <a:pt x="121" y="4"/>
                  </a:cubicBezTo>
                  <a:cubicBezTo>
                    <a:pt x="122" y="6"/>
                    <a:pt x="124" y="7"/>
                    <a:pt x="125" y="9"/>
                  </a:cubicBezTo>
                  <a:cubicBezTo>
                    <a:pt x="125" y="9"/>
                    <a:pt x="123" y="10"/>
                    <a:pt x="121" y="10"/>
                  </a:cubicBezTo>
                  <a:cubicBezTo>
                    <a:pt x="117" y="10"/>
                    <a:pt x="108" y="12"/>
                    <a:pt x="108" y="16"/>
                  </a:cubicBezTo>
                  <a:cubicBezTo>
                    <a:pt x="108" y="19"/>
                    <a:pt x="105" y="20"/>
                    <a:pt x="105" y="24"/>
                  </a:cubicBezTo>
                  <a:cubicBezTo>
                    <a:pt x="105" y="26"/>
                    <a:pt x="106" y="27"/>
                    <a:pt x="104" y="29"/>
                  </a:cubicBezTo>
                  <a:cubicBezTo>
                    <a:pt x="104" y="29"/>
                    <a:pt x="102" y="27"/>
                    <a:pt x="101" y="27"/>
                  </a:cubicBezTo>
                  <a:cubicBezTo>
                    <a:pt x="99" y="27"/>
                    <a:pt x="97" y="28"/>
                    <a:pt x="96" y="30"/>
                  </a:cubicBezTo>
                  <a:cubicBezTo>
                    <a:pt x="95" y="26"/>
                    <a:pt x="93" y="21"/>
                    <a:pt x="89" y="21"/>
                  </a:cubicBezTo>
                  <a:cubicBezTo>
                    <a:pt x="84" y="21"/>
                    <a:pt x="83" y="26"/>
                    <a:pt x="77" y="26"/>
                  </a:cubicBezTo>
                  <a:cubicBezTo>
                    <a:pt x="77" y="31"/>
                    <a:pt x="72" y="32"/>
                    <a:pt x="72" y="38"/>
                  </a:cubicBezTo>
                  <a:cubicBezTo>
                    <a:pt x="70" y="38"/>
                    <a:pt x="69" y="37"/>
                    <a:pt x="67" y="36"/>
                  </a:cubicBezTo>
                  <a:cubicBezTo>
                    <a:pt x="66" y="39"/>
                    <a:pt x="67" y="42"/>
                    <a:pt x="65" y="44"/>
                  </a:cubicBezTo>
                  <a:cubicBezTo>
                    <a:pt x="64" y="42"/>
                    <a:pt x="63" y="41"/>
                    <a:pt x="62" y="39"/>
                  </a:cubicBezTo>
                  <a:cubicBezTo>
                    <a:pt x="59" y="40"/>
                    <a:pt x="59" y="43"/>
                    <a:pt x="59" y="45"/>
                  </a:cubicBezTo>
                  <a:cubicBezTo>
                    <a:pt x="59" y="46"/>
                    <a:pt x="59" y="48"/>
                    <a:pt x="59" y="49"/>
                  </a:cubicBezTo>
                  <a:cubicBezTo>
                    <a:pt x="59" y="57"/>
                    <a:pt x="40" y="63"/>
                    <a:pt x="32" y="64"/>
                  </a:cubicBezTo>
                  <a:cubicBezTo>
                    <a:pt x="28" y="65"/>
                    <a:pt x="19" y="65"/>
                    <a:pt x="17" y="68"/>
                  </a:cubicBezTo>
                  <a:cubicBezTo>
                    <a:pt x="14" y="71"/>
                    <a:pt x="9" y="76"/>
                    <a:pt x="5" y="77"/>
                  </a:cubicBezTo>
                  <a:cubicBezTo>
                    <a:pt x="5" y="76"/>
                    <a:pt x="5" y="75"/>
                    <a:pt x="5" y="75"/>
                  </a:cubicBezTo>
                  <a:cubicBezTo>
                    <a:pt x="4" y="75"/>
                    <a:pt x="3" y="75"/>
                    <a:pt x="3" y="77"/>
                  </a:cubicBezTo>
                  <a:cubicBezTo>
                    <a:pt x="3" y="83"/>
                    <a:pt x="3" y="84"/>
                    <a:pt x="3" y="90"/>
                  </a:cubicBezTo>
                  <a:cubicBezTo>
                    <a:pt x="3" y="96"/>
                    <a:pt x="5" y="99"/>
                    <a:pt x="5" y="102"/>
                  </a:cubicBezTo>
                  <a:cubicBezTo>
                    <a:pt x="5" y="103"/>
                    <a:pt x="5" y="104"/>
                    <a:pt x="5" y="105"/>
                  </a:cubicBezTo>
                  <a:cubicBezTo>
                    <a:pt x="4" y="104"/>
                    <a:pt x="3" y="103"/>
                    <a:pt x="3" y="102"/>
                  </a:cubicBezTo>
                  <a:cubicBezTo>
                    <a:pt x="2" y="103"/>
                    <a:pt x="2" y="104"/>
                    <a:pt x="1" y="105"/>
                  </a:cubicBezTo>
                  <a:cubicBezTo>
                    <a:pt x="0" y="109"/>
                    <a:pt x="5" y="110"/>
                    <a:pt x="6" y="113"/>
                  </a:cubicBezTo>
                  <a:cubicBezTo>
                    <a:pt x="9" y="122"/>
                    <a:pt x="9" y="125"/>
                    <a:pt x="12" y="135"/>
                  </a:cubicBezTo>
                  <a:cubicBezTo>
                    <a:pt x="13" y="139"/>
                    <a:pt x="17" y="143"/>
                    <a:pt x="17" y="149"/>
                  </a:cubicBezTo>
                  <a:cubicBezTo>
                    <a:pt x="17" y="155"/>
                    <a:pt x="11" y="156"/>
                    <a:pt x="11" y="160"/>
                  </a:cubicBezTo>
                  <a:cubicBezTo>
                    <a:pt x="11" y="163"/>
                    <a:pt x="22" y="167"/>
                    <a:pt x="26" y="167"/>
                  </a:cubicBezTo>
                  <a:cubicBezTo>
                    <a:pt x="36" y="167"/>
                    <a:pt x="40" y="160"/>
                    <a:pt x="48" y="160"/>
                  </a:cubicBezTo>
                  <a:cubicBezTo>
                    <a:pt x="50" y="160"/>
                    <a:pt x="50" y="158"/>
                    <a:pt x="54" y="160"/>
                  </a:cubicBezTo>
                  <a:cubicBezTo>
                    <a:pt x="59" y="160"/>
                    <a:pt x="63" y="159"/>
                    <a:pt x="68" y="158"/>
                  </a:cubicBezTo>
                  <a:cubicBezTo>
                    <a:pt x="69" y="147"/>
                    <a:pt x="84" y="151"/>
                    <a:pt x="95" y="147"/>
                  </a:cubicBezTo>
                  <a:cubicBezTo>
                    <a:pt x="100" y="145"/>
                    <a:pt x="102" y="142"/>
                    <a:pt x="110" y="142"/>
                  </a:cubicBezTo>
                  <a:cubicBezTo>
                    <a:pt x="117" y="142"/>
                    <a:pt x="131" y="144"/>
                    <a:pt x="134" y="149"/>
                  </a:cubicBezTo>
                  <a:cubicBezTo>
                    <a:pt x="136" y="151"/>
                    <a:pt x="141" y="162"/>
                    <a:pt x="143" y="162"/>
                  </a:cubicBezTo>
                  <a:cubicBezTo>
                    <a:pt x="143" y="162"/>
                    <a:pt x="142" y="166"/>
                    <a:pt x="145" y="166"/>
                  </a:cubicBezTo>
                  <a:cubicBezTo>
                    <a:pt x="149" y="166"/>
                    <a:pt x="155" y="155"/>
                    <a:pt x="159" y="150"/>
                  </a:cubicBezTo>
                  <a:cubicBezTo>
                    <a:pt x="159" y="154"/>
                    <a:pt x="158" y="166"/>
                    <a:pt x="153" y="167"/>
                  </a:cubicBezTo>
                  <a:cubicBezTo>
                    <a:pt x="153" y="168"/>
                    <a:pt x="154" y="169"/>
                    <a:pt x="155" y="169"/>
                  </a:cubicBezTo>
                  <a:cubicBezTo>
                    <a:pt x="158" y="169"/>
                    <a:pt x="158" y="165"/>
                    <a:pt x="160" y="164"/>
                  </a:cubicBezTo>
                  <a:cubicBezTo>
                    <a:pt x="160" y="163"/>
                    <a:pt x="161" y="162"/>
                    <a:pt x="161" y="162"/>
                  </a:cubicBezTo>
                  <a:cubicBezTo>
                    <a:pt x="162" y="163"/>
                    <a:pt x="163" y="163"/>
                    <a:pt x="163" y="166"/>
                  </a:cubicBezTo>
                  <a:cubicBezTo>
                    <a:pt x="163" y="168"/>
                    <a:pt x="162" y="171"/>
                    <a:pt x="162" y="171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66" y="171"/>
                    <a:pt x="167" y="170"/>
                    <a:pt x="169" y="170"/>
                  </a:cubicBezTo>
                  <a:cubicBezTo>
                    <a:pt x="169" y="170"/>
                    <a:pt x="169" y="171"/>
                    <a:pt x="169" y="171"/>
                  </a:cubicBezTo>
                  <a:cubicBezTo>
                    <a:pt x="169" y="174"/>
                    <a:pt x="172" y="176"/>
                    <a:pt x="172" y="180"/>
                  </a:cubicBezTo>
                  <a:cubicBezTo>
                    <a:pt x="172" y="189"/>
                    <a:pt x="187" y="195"/>
                    <a:pt x="196" y="195"/>
                  </a:cubicBezTo>
                  <a:cubicBezTo>
                    <a:pt x="201" y="195"/>
                    <a:pt x="199" y="191"/>
                    <a:pt x="205" y="190"/>
                  </a:cubicBezTo>
                  <a:cubicBezTo>
                    <a:pt x="205" y="191"/>
                    <a:pt x="214" y="197"/>
                    <a:pt x="216" y="197"/>
                  </a:cubicBezTo>
                  <a:cubicBezTo>
                    <a:pt x="218" y="186"/>
                    <a:pt x="235" y="191"/>
                    <a:pt x="239" y="180"/>
                  </a:cubicBezTo>
                  <a:cubicBezTo>
                    <a:pt x="239" y="181"/>
                    <a:pt x="239" y="181"/>
                    <a:pt x="239" y="181"/>
                  </a:cubicBezTo>
                  <a:cubicBezTo>
                    <a:pt x="239" y="173"/>
                    <a:pt x="244" y="166"/>
                    <a:pt x="246" y="160"/>
                  </a:cubicBezTo>
                  <a:cubicBezTo>
                    <a:pt x="248" y="153"/>
                    <a:pt x="253" y="151"/>
                    <a:pt x="257" y="145"/>
                  </a:cubicBezTo>
                  <a:cubicBezTo>
                    <a:pt x="258" y="143"/>
                    <a:pt x="255" y="142"/>
                    <a:pt x="259" y="140"/>
                  </a:cubicBezTo>
                  <a:cubicBezTo>
                    <a:pt x="259" y="134"/>
                    <a:pt x="259" y="134"/>
                    <a:pt x="259" y="134"/>
                  </a:cubicBezTo>
                  <a:cubicBezTo>
                    <a:pt x="259" y="132"/>
                    <a:pt x="262" y="125"/>
                    <a:pt x="262" y="120"/>
                  </a:cubicBezTo>
                  <a:cubicBezTo>
                    <a:pt x="262" y="113"/>
                    <a:pt x="259" y="101"/>
                    <a:pt x="255" y="96"/>
                  </a:cubicBezTo>
                  <a:lnTo>
                    <a:pt x="255" y="9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6955586" y="4038776"/>
              <a:ext cx="94603" cy="89040"/>
            </a:xfrm>
            <a:custGeom>
              <a:avLst/>
              <a:gdLst>
                <a:gd name="T0" fmla="*/ 21 w 29"/>
                <a:gd name="T1" fmla="*/ 0 h 27"/>
                <a:gd name="T2" fmla="*/ 20 w 29"/>
                <a:gd name="T3" fmla="*/ 5 h 27"/>
                <a:gd name="T4" fmla="*/ 16 w 29"/>
                <a:gd name="T5" fmla="*/ 8 h 27"/>
                <a:gd name="T6" fmla="*/ 14 w 29"/>
                <a:gd name="T7" fmla="*/ 10 h 27"/>
                <a:gd name="T8" fmla="*/ 13 w 29"/>
                <a:gd name="T9" fmla="*/ 10 h 27"/>
                <a:gd name="T10" fmla="*/ 9 w 29"/>
                <a:gd name="T11" fmla="*/ 7 h 27"/>
                <a:gd name="T12" fmla="*/ 2 w 29"/>
                <a:gd name="T13" fmla="*/ 11 h 27"/>
                <a:gd name="T14" fmla="*/ 1 w 29"/>
                <a:gd name="T15" fmla="*/ 16 h 27"/>
                <a:gd name="T16" fmla="*/ 2 w 29"/>
                <a:gd name="T17" fmla="*/ 18 h 27"/>
                <a:gd name="T18" fmla="*/ 1 w 29"/>
                <a:gd name="T19" fmla="*/ 23 h 27"/>
                <a:gd name="T20" fmla="*/ 6 w 29"/>
                <a:gd name="T21" fmla="*/ 15 h 27"/>
                <a:gd name="T22" fmla="*/ 8 w 29"/>
                <a:gd name="T23" fmla="*/ 16 h 27"/>
                <a:gd name="T24" fmla="*/ 8 w 29"/>
                <a:gd name="T25" fmla="*/ 15 h 27"/>
                <a:gd name="T26" fmla="*/ 10 w 29"/>
                <a:gd name="T27" fmla="*/ 16 h 27"/>
                <a:gd name="T28" fmla="*/ 10 w 29"/>
                <a:gd name="T29" fmla="*/ 15 h 27"/>
                <a:gd name="T30" fmla="*/ 13 w 29"/>
                <a:gd name="T31" fmla="*/ 15 h 27"/>
                <a:gd name="T32" fmla="*/ 14 w 29"/>
                <a:gd name="T33" fmla="*/ 17 h 27"/>
                <a:gd name="T34" fmla="*/ 13 w 29"/>
                <a:gd name="T35" fmla="*/ 19 h 27"/>
                <a:gd name="T36" fmla="*/ 18 w 29"/>
                <a:gd name="T37" fmla="*/ 26 h 27"/>
                <a:gd name="T38" fmla="*/ 20 w 29"/>
                <a:gd name="T39" fmla="*/ 26 h 27"/>
                <a:gd name="T40" fmla="*/ 21 w 29"/>
                <a:gd name="T41" fmla="*/ 27 h 27"/>
                <a:gd name="T42" fmla="*/ 24 w 29"/>
                <a:gd name="T43" fmla="*/ 25 h 27"/>
                <a:gd name="T44" fmla="*/ 21 w 29"/>
                <a:gd name="T45" fmla="*/ 21 h 27"/>
                <a:gd name="T46" fmla="*/ 23 w 29"/>
                <a:gd name="T47" fmla="*/ 18 h 27"/>
                <a:gd name="T48" fmla="*/ 24 w 29"/>
                <a:gd name="T49" fmla="*/ 19 h 27"/>
                <a:gd name="T50" fmla="*/ 24 w 29"/>
                <a:gd name="T51" fmla="*/ 19 h 27"/>
                <a:gd name="T52" fmla="*/ 27 w 29"/>
                <a:gd name="T53" fmla="*/ 24 h 27"/>
                <a:gd name="T54" fmla="*/ 29 w 29"/>
                <a:gd name="T55" fmla="*/ 17 h 27"/>
                <a:gd name="T56" fmla="*/ 24 w 29"/>
                <a:gd name="T57" fmla="*/ 2 h 27"/>
                <a:gd name="T58" fmla="*/ 21 w 29"/>
                <a:gd name="T5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" h="27">
                  <a:moveTo>
                    <a:pt x="21" y="0"/>
                  </a:moveTo>
                  <a:cubicBezTo>
                    <a:pt x="21" y="1"/>
                    <a:pt x="21" y="3"/>
                    <a:pt x="20" y="5"/>
                  </a:cubicBezTo>
                  <a:cubicBezTo>
                    <a:pt x="20" y="6"/>
                    <a:pt x="16" y="5"/>
                    <a:pt x="16" y="8"/>
                  </a:cubicBezTo>
                  <a:cubicBezTo>
                    <a:pt x="15" y="8"/>
                    <a:pt x="14" y="9"/>
                    <a:pt x="14" y="10"/>
                  </a:cubicBezTo>
                  <a:cubicBezTo>
                    <a:pt x="14" y="10"/>
                    <a:pt x="13" y="10"/>
                    <a:pt x="13" y="10"/>
                  </a:cubicBezTo>
                  <a:cubicBezTo>
                    <a:pt x="11" y="10"/>
                    <a:pt x="12" y="7"/>
                    <a:pt x="9" y="7"/>
                  </a:cubicBezTo>
                  <a:cubicBezTo>
                    <a:pt x="5" y="7"/>
                    <a:pt x="6" y="11"/>
                    <a:pt x="2" y="11"/>
                  </a:cubicBezTo>
                  <a:cubicBezTo>
                    <a:pt x="2" y="13"/>
                    <a:pt x="1" y="14"/>
                    <a:pt x="1" y="16"/>
                  </a:cubicBezTo>
                  <a:cubicBezTo>
                    <a:pt x="1" y="17"/>
                    <a:pt x="2" y="18"/>
                    <a:pt x="2" y="18"/>
                  </a:cubicBezTo>
                  <a:cubicBezTo>
                    <a:pt x="2" y="19"/>
                    <a:pt x="0" y="23"/>
                    <a:pt x="1" y="23"/>
                  </a:cubicBezTo>
                  <a:cubicBezTo>
                    <a:pt x="4" y="23"/>
                    <a:pt x="3" y="16"/>
                    <a:pt x="6" y="15"/>
                  </a:cubicBezTo>
                  <a:cubicBezTo>
                    <a:pt x="6" y="15"/>
                    <a:pt x="7" y="16"/>
                    <a:pt x="8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4" y="16"/>
                    <a:pt x="14" y="17"/>
                  </a:cubicBezTo>
                  <a:cubicBezTo>
                    <a:pt x="13" y="17"/>
                    <a:pt x="13" y="18"/>
                    <a:pt x="13" y="19"/>
                  </a:cubicBezTo>
                  <a:cubicBezTo>
                    <a:pt x="13" y="23"/>
                    <a:pt x="15" y="26"/>
                    <a:pt x="18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1" y="27"/>
                    <a:pt x="21" y="27"/>
                  </a:cubicBezTo>
                  <a:cubicBezTo>
                    <a:pt x="23" y="27"/>
                    <a:pt x="24" y="26"/>
                    <a:pt x="24" y="25"/>
                  </a:cubicBezTo>
                  <a:cubicBezTo>
                    <a:pt x="24" y="23"/>
                    <a:pt x="21" y="22"/>
                    <a:pt x="21" y="21"/>
                  </a:cubicBezTo>
                  <a:cubicBezTo>
                    <a:pt x="21" y="19"/>
                    <a:pt x="22" y="19"/>
                    <a:pt x="23" y="18"/>
                  </a:cubicBezTo>
                  <a:cubicBezTo>
                    <a:pt x="23" y="18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20"/>
                    <a:pt x="26" y="23"/>
                    <a:pt x="27" y="24"/>
                  </a:cubicBezTo>
                  <a:cubicBezTo>
                    <a:pt x="27" y="20"/>
                    <a:pt x="29" y="19"/>
                    <a:pt x="29" y="17"/>
                  </a:cubicBezTo>
                  <a:cubicBezTo>
                    <a:pt x="29" y="15"/>
                    <a:pt x="26" y="3"/>
                    <a:pt x="24" y="2"/>
                  </a:cubicBezTo>
                  <a:cubicBezTo>
                    <a:pt x="24" y="1"/>
                    <a:pt x="2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6866548" y="4016516"/>
              <a:ext cx="45910" cy="48694"/>
            </a:xfrm>
            <a:custGeom>
              <a:avLst/>
              <a:gdLst>
                <a:gd name="T0" fmla="*/ 0 w 14"/>
                <a:gd name="T1" fmla="*/ 15 h 15"/>
                <a:gd name="T2" fmla="*/ 1 w 14"/>
                <a:gd name="T3" fmla="*/ 15 h 15"/>
                <a:gd name="T4" fmla="*/ 9 w 14"/>
                <a:gd name="T5" fmla="*/ 6 h 15"/>
                <a:gd name="T6" fmla="*/ 12 w 14"/>
                <a:gd name="T7" fmla="*/ 4 h 15"/>
                <a:gd name="T8" fmla="*/ 14 w 14"/>
                <a:gd name="T9" fmla="*/ 3 h 15"/>
                <a:gd name="T10" fmla="*/ 12 w 14"/>
                <a:gd name="T11" fmla="*/ 0 h 15"/>
                <a:gd name="T12" fmla="*/ 11 w 14"/>
                <a:gd name="T13" fmla="*/ 2 h 15"/>
                <a:gd name="T14" fmla="*/ 0 w 14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5">
                  <a:moveTo>
                    <a:pt x="0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4" y="13"/>
                    <a:pt x="8" y="11"/>
                    <a:pt x="9" y="6"/>
                  </a:cubicBezTo>
                  <a:cubicBezTo>
                    <a:pt x="10" y="6"/>
                    <a:pt x="12" y="6"/>
                    <a:pt x="12" y="4"/>
                  </a:cubicBezTo>
                  <a:cubicBezTo>
                    <a:pt x="13" y="4"/>
                    <a:pt x="13" y="4"/>
                    <a:pt x="14" y="3"/>
                  </a:cubicBezTo>
                  <a:cubicBezTo>
                    <a:pt x="13" y="2"/>
                    <a:pt x="12" y="2"/>
                    <a:pt x="12" y="0"/>
                  </a:cubicBezTo>
                  <a:cubicBezTo>
                    <a:pt x="12" y="0"/>
                    <a:pt x="12" y="1"/>
                    <a:pt x="11" y="2"/>
                  </a:cubicBezTo>
                  <a:cubicBezTo>
                    <a:pt x="9" y="7"/>
                    <a:pt x="2" y="9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2" name="Freeform 39"/>
            <p:cNvSpPr>
              <a:spLocks/>
            </p:cNvSpPr>
            <p:nvPr/>
          </p:nvSpPr>
          <p:spPr bwMode="auto">
            <a:xfrm>
              <a:off x="6902720" y="3852349"/>
              <a:ext cx="91820" cy="130777"/>
            </a:xfrm>
            <a:custGeom>
              <a:avLst/>
              <a:gdLst>
                <a:gd name="T0" fmla="*/ 0 w 28"/>
                <a:gd name="T1" fmla="*/ 23 h 40"/>
                <a:gd name="T2" fmla="*/ 5 w 28"/>
                <a:gd name="T3" fmla="*/ 27 h 40"/>
                <a:gd name="T4" fmla="*/ 6 w 28"/>
                <a:gd name="T5" fmla="*/ 26 h 40"/>
                <a:gd name="T6" fmla="*/ 7 w 28"/>
                <a:gd name="T7" fmla="*/ 26 h 40"/>
                <a:gd name="T8" fmla="*/ 7 w 28"/>
                <a:gd name="T9" fmla="*/ 28 h 40"/>
                <a:gd name="T10" fmla="*/ 6 w 28"/>
                <a:gd name="T11" fmla="*/ 30 h 40"/>
                <a:gd name="T12" fmla="*/ 9 w 28"/>
                <a:gd name="T13" fmla="*/ 32 h 40"/>
                <a:gd name="T14" fmla="*/ 13 w 28"/>
                <a:gd name="T15" fmla="*/ 31 h 40"/>
                <a:gd name="T16" fmla="*/ 18 w 28"/>
                <a:gd name="T17" fmla="*/ 36 h 40"/>
                <a:gd name="T18" fmla="*/ 18 w 28"/>
                <a:gd name="T19" fmla="*/ 32 h 40"/>
                <a:gd name="T20" fmla="*/ 26 w 28"/>
                <a:gd name="T21" fmla="*/ 38 h 40"/>
                <a:gd name="T22" fmla="*/ 27 w 28"/>
                <a:gd name="T23" fmla="*/ 40 h 40"/>
                <a:gd name="T24" fmla="*/ 28 w 28"/>
                <a:gd name="T25" fmla="*/ 39 h 40"/>
                <a:gd name="T26" fmla="*/ 28 w 28"/>
                <a:gd name="T27" fmla="*/ 37 h 40"/>
                <a:gd name="T28" fmla="*/ 25 w 28"/>
                <a:gd name="T29" fmla="*/ 35 h 40"/>
                <a:gd name="T30" fmla="*/ 23 w 28"/>
                <a:gd name="T31" fmla="*/ 35 h 40"/>
                <a:gd name="T32" fmla="*/ 25 w 28"/>
                <a:gd name="T33" fmla="*/ 32 h 40"/>
                <a:gd name="T34" fmla="*/ 23 w 28"/>
                <a:gd name="T35" fmla="*/ 32 h 40"/>
                <a:gd name="T36" fmla="*/ 22 w 28"/>
                <a:gd name="T37" fmla="*/ 33 h 40"/>
                <a:gd name="T38" fmla="*/ 17 w 28"/>
                <a:gd name="T39" fmla="*/ 28 h 40"/>
                <a:gd name="T40" fmla="*/ 15 w 28"/>
                <a:gd name="T41" fmla="*/ 30 h 40"/>
                <a:gd name="T42" fmla="*/ 15 w 28"/>
                <a:gd name="T43" fmla="*/ 31 h 40"/>
                <a:gd name="T44" fmla="*/ 10 w 28"/>
                <a:gd name="T45" fmla="*/ 22 h 40"/>
                <a:gd name="T46" fmla="*/ 14 w 28"/>
                <a:gd name="T47" fmla="*/ 13 h 40"/>
                <a:gd name="T48" fmla="*/ 11 w 28"/>
                <a:gd name="T49" fmla="*/ 4 h 40"/>
                <a:gd name="T50" fmla="*/ 11 w 28"/>
                <a:gd name="T51" fmla="*/ 3 h 40"/>
                <a:gd name="T52" fmla="*/ 11 w 28"/>
                <a:gd name="T53" fmla="*/ 2 h 40"/>
                <a:gd name="T54" fmla="*/ 8 w 28"/>
                <a:gd name="T55" fmla="*/ 4 h 40"/>
                <a:gd name="T56" fmla="*/ 4 w 28"/>
                <a:gd name="T57" fmla="*/ 0 h 40"/>
                <a:gd name="T58" fmla="*/ 2 w 28"/>
                <a:gd name="T59" fmla="*/ 4 h 40"/>
                <a:gd name="T60" fmla="*/ 3 w 28"/>
                <a:gd name="T61" fmla="*/ 10 h 40"/>
                <a:gd name="T62" fmla="*/ 2 w 28"/>
                <a:gd name="T63" fmla="*/ 16 h 40"/>
                <a:gd name="T64" fmla="*/ 0 w 28"/>
                <a:gd name="T65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40">
                  <a:moveTo>
                    <a:pt x="0" y="23"/>
                  </a:moveTo>
                  <a:cubicBezTo>
                    <a:pt x="0" y="24"/>
                    <a:pt x="4" y="27"/>
                    <a:pt x="5" y="27"/>
                  </a:cubicBezTo>
                  <a:cubicBezTo>
                    <a:pt x="5" y="27"/>
                    <a:pt x="6" y="26"/>
                    <a:pt x="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6" y="28"/>
                    <a:pt x="6" y="30"/>
                  </a:cubicBezTo>
                  <a:cubicBezTo>
                    <a:pt x="6" y="31"/>
                    <a:pt x="8" y="32"/>
                    <a:pt x="9" y="32"/>
                  </a:cubicBezTo>
                  <a:cubicBezTo>
                    <a:pt x="10" y="33"/>
                    <a:pt x="11" y="31"/>
                    <a:pt x="13" y="31"/>
                  </a:cubicBezTo>
                  <a:cubicBezTo>
                    <a:pt x="15" y="31"/>
                    <a:pt x="16" y="36"/>
                    <a:pt x="18" y="36"/>
                  </a:cubicBezTo>
                  <a:cubicBezTo>
                    <a:pt x="18" y="34"/>
                    <a:pt x="17" y="33"/>
                    <a:pt x="18" y="32"/>
                  </a:cubicBezTo>
                  <a:cubicBezTo>
                    <a:pt x="20" y="34"/>
                    <a:pt x="24" y="36"/>
                    <a:pt x="26" y="38"/>
                  </a:cubicBezTo>
                  <a:cubicBezTo>
                    <a:pt x="26" y="39"/>
                    <a:pt x="26" y="40"/>
                    <a:pt x="27" y="40"/>
                  </a:cubicBezTo>
                  <a:cubicBezTo>
                    <a:pt x="27" y="40"/>
                    <a:pt x="27" y="39"/>
                    <a:pt x="28" y="39"/>
                  </a:cubicBezTo>
                  <a:cubicBezTo>
                    <a:pt x="28" y="38"/>
                    <a:pt x="28" y="38"/>
                    <a:pt x="28" y="37"/>
                  </a:cubicBezTo>
                  <a:cubicBezTo>
                    <a:pt x="26" y="37"/>
                    <a:pt x="25" y="36"/>
                    <a:pt x="25" y="35"/>
                  </a:cubicBezTo>
                  <a:cubicBezTo>
                    <a:pt x="24" y="35"/>
                    <a:pt x="23" y="35"/>
                    <a:pt x="23" y="35"/>
                  </a:cubicBezTo>
                  <a:cubicBezTo>
                    <a:pt x="23" y="34"/>
                    <a:pt x="24" y="33"/>
                    <a:pt x="25" y="32"/>
                  </a:cubicBezTo>
                  <a:cubicBezTo>
                    <a:pt x="24" y="32"/>
                    <a:pt x="24" y="32"/>
                    <a:pt x="23" y="32"/>
                  </a:cubicBezTo>
                  <a:cubicBezTo>
                    <a:pt x="23" y="32"/>
                    <a:pt x="22" y="33"/>
                    <a:pt x="22" y="33"/>
                  </a:cubicBezTo>
                  <a:cubicBezTo>
                    <a:pt x="20" y="33"/>
                    <a:pt x="20" y="29"/>
                    <a:pt x="17" y="28"/>
                  </a:cubicBezTo>
                  <a:cubicBezTo>
                    <a:pt x="16" y="28"/>
                    <a:pt x="15" y="29"/>
                    <a:pt x="15" y="30"/>
                  </a:cubicBezTo>
                  <a:cubicBezTo>
                    <a:pt x="15" y="30"/>
                    <a:pt x="15" y="31"/>
                    <a:pt x="15" y="31"/>
                  </a:cubicBezTo>
                  <a:cubicBezTo>
                    <a:pt x="13" y="30"/>
                    <a:pt x="10" y="25"/>
                    <a:pt x="10" y="22"/>
                  </a:cubicBezTo>
                  <a:cubicBezTo>
                    <a:pt x="10" y="18"/>
                    <a:pt x="14" y="18"/>
                    <a:pt x="14" y="13"/>
                  </a:cubicBezTo>
                  <a:cubicBezTo>
                    <a:pt x="14" y="10"/>
                    <a:pt x="11" y="7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9" y="4"/>
                    <a:pt x="8" y="4"/>
                  </a:cubicBezTo>
                  <a:cubicBezTo>
                    <a:pt x="6" y="4"/>
                    <a:pt x="6" y="0"/>
                    <a:pt x="4" y="0"/>
                  </a:cubicBezTo>
                  <a:cubicBezTo>
                    <a:pt x="3" y="0"/>
                    <a:pt x="2" y="2"/>
                    <a:pt x="2" y="4"/>
                  </a:cubicBezTo>
                  <a:cubicBezTo>
                    <a:pt x="2" y="7"/>
                    <a:pt x="3" y="8"/>
                    <a:pt x="3" y="10"/>
                  </a:cubicBezTo>
                  <a:cubicBezTo>
                    <a:pt x="3" y="12"/>
                    <a:pt x="2" y="15"/>
                    <a:pt x="2" y="16"/>
                  </a:cubicBezTo>
                  <a:cubicBezTo>
                    <a:pt x="0" y="16"/>
                    <a:pt x="0" y="20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3" name="Freeform 40"/>
            <p:cNvSpPr>
              <a:spLocks/>
            </p:cNvSpPr>
            <p:nvPr/>
          </p:nvSpPr>
          <p:spPr bwMode="auto">
            <a:xfrm>
              <a:off x="6994540" y="3983126"/>
              <a:ext cx="33389" cy="52867"/>
            </a:xfrm>
            <a:custGeom>
              <a:avLst/>
              <a:gdLst>
                <a:gd name="T0" fmla="*/ 7 w 10"/>
                <a:gd name="T1" fmla="*/ 1 h 16"/>
                <a:gd name="T2" fmla="*/ 2 w 10"/>
                <a:gd name="T3" fmla="*/ 0 h 16"/>
                <a:gd name="T4" fmla="*/ 0 w 10"/>
                <a:gd name="T5" fmla="*/ 1 h 16"/>
                <a:gd name="T6" fmla="*/ 5 w 10"/>
                <a:gd name="T7" fmla="*/ 7 h 16"/>
                <a:gd name="T8" fmla="*/ 4 w 10"/>
                <a:gd name="T9" fmla="*/ 8 h 16"/>
                <a:gd name="T10" fmla="*/ 2 w 10"/>
                <a:gd name="T11" fmla="*/ 8 h 16"/>
                <a:gd name="T12" fmla="*/ 2 w 10"/>
                <a:gd name="T13" fmla="*/ 9 h 16"/>
                <a:gd name="T14" fmla="*/ 5 w 10"/>
                <a:gd name="T15" fmla="*/ 12 h 16"/>
                <a:gd name="T16" fmla="*/ 5 w 10"/>
                <a:gd name="T17" fmla="*/ 13 h 16"/>
                <a:gd name="T18" fmla="*/ 6 w 10"/>
                <a:gd name="T19" fmla="*/ 16 h 16"/>
                <a:gd name="T20" fmla="*/ 7 w 10"/>
                <a:gd name="T21" fmla="*/ 16 h 16"/>
                <a:gd name="T22" fmla="*/ 8 w 10"/>
                <a:gd name="T23" fmla="*/ 14 h 16"/>
                <a:gd name="T24" fmla="*/ 6 w 10"/>
                <a:gd name="T25" fmla="*/ 10 h 16"/>
                <a:gd name="T26" fmla="*/ 9 w 10"/>
                <a:gd name="T27" fmla="*/ 11 h 16"/>
                <a:gd name="T28" fmla="*/ 10 w 10"/>
                <a:gd name="T29" fmla="*/ 8 h 16"/>
                <a:gd name="T30" fmla="*/ 8 w 10"/>
                <a:gd name="T31" fmla="*/ 6 h 16"/>
                <a:gd name="T32" fmla="*/ 8 w 10"/>
                <a:gd name="T33" fmla="*/ 3 h 16"/>
                <a:gd name="T34" fmla="*/ 7 w 10"/>
                <a:gd name="T35" fmla="*/ 3 h 16"/>
                <a:gd name="T36" fmla="*/ 7 w 10"/>
                <a:gd name="T3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6">
                  <a:moveTo>
                    <a:pt x="7" y="1"/>
                  </a:moveTo>
                  <a:cubicBezTo>
                    <a:pt x="5" y="1"/>
                    <a:pt x="4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1" y="3"/>
                    <a:pt x="5" y="4"/>
                    <a:pt x="5" y="7"/>
                  </a:cubicBezTo>
                  <a:cubicBezTo>
                    <a:pt x="5" y="7"/>
                    <a:pt x="5" y="8"/>
                    <a:pt x="4" y="8"/>
                  </a:cubicBezTo>
                  <a:cubicBezTo>
                    <a:pt x="4" y="8"/>
                    <a:pt x="3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4" y="16"/>
                    <a:pt x="6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6" y="12"/>
                    <a:pt x="6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9"/>
                    <a:pt x="10" y="8"/>
                  </a:cubicBezTo>
                  <a:cubicBezTo>
                    <a:pt x="9" y="8"/>
                    <a:pt x="8" y="6"/>
                    <a:pt x="8" y="6"/>
                  </a:cubicBezTo>
                  <a:cubicBezTo>
                    <a:pt x="8" y="6"/>
                    <a:pt x="8" y="4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4" name="Freeform 41"/>
            <p:cNvSpPr>
              <a:spLocks/>
            </p:cNvSpPr>
            <p:nvPr/>
          </p:nvSpPr>
          <p:spPr bwMode="auto">
            <a:xfrm>
              <a:off x="6951412" y="3997039"/>
              <a:ext cx="23651" cy="31999"/>
            </a:xfrm>
            <a:custGeom>
              <a:avLst/>
              <a:gdLst>
                <a:gd name="T0" fmla="*/ 2 w 7"/>
                <a:gd name="T1" fmla="*/ 1 h 10"/>
                <a:gd name="T2" fmla="*/ 1 w 7"/>
                <a:gd name="T3" fmla="*/ 0 h 10"/>
                <a:gd name="T4" fmla="*/ 0 w 7"/>
                <a:gd name="T5" fmla="*/ 1 h 10"/>
                <a:gd name="T6" fmla="*/ 1 w 7"/>
                <a:gd name="T7" fmla="*/ 10 h 10"/>
                <a:gd name="T8" fmla="*/ 7 w 7"/>
                <a:gd name="T9" fmla="*/ 4 h 10"/>
                <a:gd name="T10" fmla="*/ 2 w 7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2" y="1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1" y="7"/>
                    <a:pt x="1" y="10"/>
                  </a:cubicBezTo>
                  <a:cubicBezTo>
                    <a:pt x="3" y="9"/>
                    <a:pt x="7" y="7"/>
                    <a:pt x="7" y="4"/>
                  </a:cubicBezTo>
                  <a:cubicBezTo>
                    <a:pt x="7" y="2"/>
                    <a:pt x="4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5" name="Freeform 42"/>
            <p:cNvSpPr>
              <a:spLocks/>
            </p:cNvSpPr>
            <p:nvPr/>
          </p:nvSpPr>
          <p:spPr bwMode="auto">
            <a:xfrm>
              <a:off x="6965325" y="4016516"/>
              <a:ext cx="22259" cy="43129"/>
            </a:xfrm>
            <a:custGeom>
              <a:avLst/>
              <a:gdLst>
                <a:gd name="T0" fmla="*/ 4 w 7"/>
                <a:gd name="T1" fmla="*/ 1 h 13"/>
                <a:gd name="T2" fmla="*/ 2 w 7"/>
                <a:gd name="T3" fmla="*/ 6 h 13"/>
                <a:gd name="T4" fmla="*/ 0 w 7"/>
                <a:gd name="T5" fmla="*/ 8 h 13"/>
                <a:gd name="T6" fmla="*/ 5 w 7"/>
                <a:gd name="T7" fmla="*/ 13 h 13"/>
                <a:gd name="T8" fmla="*/ 6 w 7"/>
                <a:gd name="T9" fmla="*/ 12 h 13"/>
                <a:gd name="T10" fmla="*/ 5 w 7"/>
                <a:gd name="T11" fmla="*/ 9 h 13"/>
                <a:gd name="T12" fmla="*/ 7 w 7"/>
                <a:gd name="T13" fmla="*/ 3 h 13"/>
                <a:gd name="T14" fmla="*/ 4 w 7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3">
                  <a:moveTo>
                    <a:pt x="4" y="1"/>
                  </a:moveTo>
                  <a:cubicBezTo>
                    <a:pt x="3" y="1"/>
                    <a:pt x="2" y="6"/>
                    <a:pt x="2" y="6"/>
                  </a:cubicBezTo>
                  <a:cubicBezTo>
                    <a:pt x="2" y="6"/>
                    <a:pt x="0" y="7"/>
                    <a:pt x="0" y="8"/>
                  </a:cubicBezTo>
                  <a:cubicBezTo>
                    <a:pt x="0" y="9"/>
                    <a:pt x="4" y="13"/>
                    <a:pt x="5" y="13"/>
                  </a:cubicBezTo>
                  <a:cubicBezTo>
                    <a:pt x="5" y="13"/>
                    <a:pt x="6" y="12"/>
                    <a:pt x="6" y="12"/>
                  </a:cubicBezTo>
                  <a:cubicBezTo>
                    <a:pt x="6" y="11"/>
                    <a:pt x="5" y="11"/>
                    <a:pt x="5" y="9"/>
                  </a:cubicBezTo>
                  <a:cubicBezTo>
                    <a:pt x="5" y="7"/>
                    <a:pt x="7" y="5"/>
                    <a:pt x="7" y="3"/>
                  </a:cubicBezTo>
                  <a:cubicBezTo>
                    <a:pt x="7" y="2"/>
                    <a:pt x="6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6" name="Freeform 43"/>
            <p:cNvSpPr>
              <a:spLocks/>
            </p:cNvSpPr>
            <p:nvPr/>
          </p:nvSpPr>
          <p:spPr bwMode="auto">
            <a:xfrm>
              <a:off x="6984802" y="4019299"/>
              <a:ext cx="12521" cy="23651"/>
            </a:xfrm>
            <a:custGeom>
              <a:avLst/>
              <a:gdLst>
                <a:gd name="T0" fmla="*/ 0 w 4"/>
                <a:gd name="T1" fmla="*/ 7 h 7"/>
                <a:gd name="T2" fmla="*/ 1 w 4"/>
                <a:gd name="T3" fmla="*/ 7 h 7"/>
                <a:gd name="T4" fmla="*/ 4 w 4"/>
                <a:gd name="T5" fmla="*/ 0 h 7"/>
                <a:gd name="T6" fmla="*/ 2 w 4"/>
                <a:gd name="T7" fmla="*/ 0 h 7"/>
                <a:gd name="T8" fmla="*/ 0 w 4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4"/>
                    <a:pt x="4" y="4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4"/>
                    <a:pt x="1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7" name="Freeform 44"/>
            <p:cNvSpPr>
              <a:spLocks/>
            </p:cNvSpPr>
            <p:nvPr/>
          </p:nvSpPr>
          <p:spPr bwMode="auto">
            <a:xfrm>
              <a:off x="6991758" y="4035994"/>
              <a:ext cx="15303" cy="13912"/>
            </a:xfrm>
            <a:custGeom>
              <a:avLst/>
              <a:gdLst>
                <a:gd name="T0" fmla="*/ 5 w 5"/>
                <a:gd name="T1" fmla="*/ 0 h 4"/>
                <a:gd name="T2" fmla="*/ 2 w 5"/>
                <a:gd name="T3" fmla="*/ 0 h 4"/>
                <a:gd name="T4" fmla="*/ 0 w 5"/>
                <a:gd name="T5" fmla="*/ 3 h 4"/>
                <a:gd name="T6" fmla="*/ 1 w 5"/>
                <a:gd name="T7" fmla="*/ 4 h 4"/>
                <a:gd name="T8" fmla="*/ 5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" y="4"/>
                    <a:pt x="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8" name="Freeform 45"/>
            <p:cNvSpPr>
              <a:spLocks/>
            </p:cNvSpPr>
            <p:nvPr/>
          </p:nvSpPr>
          <p:spPr bwMode="auto">
            <a:xfrm>
              <a:off x="6975063" y="3983126"/>
              <a:ext cx="16695" cy="19477"/>
            </a:xfrm>
            <a:custGeom>
              <a:avLst/>
              <a:gdLst>
                <a:gd name="T0" fmla="*/ 5 w 5"/>
                <a:gd name="T1" fmla="*/ 5 h 6"/>
                <a:gd name="T2" fmla="*/ 2 w 5"/>
                <a:gd name="T3" fmla="*/ 0 h 6"/>
                <a:gd name="T4" fmla="*/ 0 w 5"/>
                <a:gd name="T5" fmla="*/ 0 h 6"/>
                <a:gd name="T6" fmla="*/ 0 w 5"/>
                <a:gd name="T7" fmla="*/ 3 h 6"/>
                <a:gd name="T8" fmla="*/ 3 w 5"/>
                <a:gd name="T9" fmla="*/ 3 h 6"/>
                <a:gd name="T10" fmla="*/ 5 w 5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5" y="5"/>
                  </a:moveTo>
                  <a:cubicBezTo>
                    <a:pt x="5" y="2"/>
                    <a:pt x="3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4"/>
                    <a:pt x="5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9" name="Freeform 46"/>
            <p:cNvSpPr>
              <a:spLocks/>
            </p:cNvSpPr>
            <p:nvPr/>
          </p:nvSpPr>
          <p:spPr bwMode="auto">
            <a:xfrm>
              <a:off x="6919414" y="3963649"/>
              <a:ext cx="25042" cy="23651"/>
            </a:xfrm>
            <a:custGeom>
              <a:avLst/>
              <a:gdLst>
                <a:gd name="T0" fmla="*/ 6 w 8"/>
                <a:gd name="T1" fmla="*/ 7 h 7"/>
                <a:gd name="T2" fmla="*/ 7 w 8"/>
                <a:gd name="T3" fmla="*/ 3 h 7"/>
                <a:gd name="T4" fmla="*/ 2 w 8"/>
                <a:gd name="T5" fmla="*/ 0 h 7"/>
                <a:gd name="T6" fmla="*/ 0 w 8"/>
                <a:gd name="T7" fmla="*/ 0 h 7"/>
                <a:gd name="T8" fmla="*/ 6 w 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6" y="7"/>
                  </a:moveTo>
                  <a:cubicBezTo>
                    <a:pt x="7" y="7"/>
                    <a:pt x="8" y="5"/>
                    <a:pt x="7" y="3"/>
                  </a:cubicBezTo>
                  <a:cubicBezTo>
                    <a:pt x="7" y="1"/>
                    <a:pt x="5" y="1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7"/>
                    <a:pt x="6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70" name="Freeform 47"/>
            <p:cNvSpPr>
              <a:spLocks/>
            </p:cNvSpPr>
            <p:nvPr/>
          </p:nvSpPr>
          <p:spPr bwMode="auto">
            <a:xfrm>
              <a:off x="6944456" y="3966432"/>
              <a:ext cx="6956" cy="4174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6908285" y="3696529"/>
              <a:ext cx="47301" cy="66780"/>
            </a:xfrm>
            <a:custGeom>
              <a:avLst/>
              <a:gdLst>
                <a:gd name="T0" fmla="*/ 8 w 14"/>
                <a:gd name="T1" fmla="*/ 0 h 20"/>
                <a:gd name="T2" fmla="*/ 0 w 14"/>
                <a:gd name="T3" fmla="*/ 14 h 20"/>
                <a:gd name="T4" fmla="*/ 4 w 14"/>
                <a:gd name="T5" fmla="*/ 20 h 20"/>
                <a:gd name="T6" fmla="*/ 8 w 14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0">
                  <a:moveTo>
                    <a:pt x="8" y="0"/>
                  </a:moveTo>
                  <a:cubicBezTo>
                    <a:pt x="5" y="0"/>
                    <a:pt x="0" y="9"/>
                    <a:pt x="0" y="14"/>
                  </a:cubicBezTo>
                  <a:cubicBezTo>
                    <a:pt x="0" y="17"/>
                    <a:pt x="0" y="20"/>
                    <a:pt x="4" y="20"/>
                  </a:cubicBezTo>
                  <a:cubicBezTo>
                    <a:pt x="9" y="20"/>
                    <a:pt x="14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72" name="Freeform 49"/>
            <p:cNvSpPr>
              <a:spLocks/>
            </p:cNvSpPr>
            <p:nvPr/>
          </p:nvSpPr>
          <p:spPr bwMode="auto">
            <a:xfrm>
              <a:off x="6655083" y="3812003"/>
              <a:ext cx="59822" cy="45911"/>
            </a:xfrm>
            <a:custGeom>
              <a:avLst/>
              <a:gdLst>
                <a:gd name="T0" fmla="*/ 18 w 18"/>
                <a:gd name="T1" fmla="*/ 4 h 14"/>
                <a:gd name="T2" fmla="*/ 16 w 18"/>
                <a:gd name="T3" fmla="*/ 0 h 14"/>
                <a:gd name="T4" fmla="*/ 4 w 18"/>
                <a:gd name="T5" fmla="*/ 6 h 14"/>
                <a:gd name="T6" fmla="*/ 4 w 18"/>
                <a:gd name="T7" fmla="*/ 9 h 14"/>
                <a:gd name="T8" fmla="*/ 9 w 18"/>
                <a:gd name="T9" fmla="*/ 14 h 14"/>
                <a:gd name="T10" fmla="*/ 18 w 18"/>
                <a:gd name="T1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4">
                  <a:moveTo>
                    <a:pt x="18" y="4"/>
                  </a:moveTo>
                  <a:cubicBezTo>
                    <a:pt x="18" y="2"/>
                    <a:pt x="17" y="0"/>
                    <a:pt x="16" y="0"/>
                  </a:cubicBezTo>
                  <a:cubicBezTo>
                    <a:pt x="13" y="0"/>
                    <a:pt x="4" y="6"/>
                    <a:pt x="4" y="6"/>
                  </a:cubicBezTo>
                  <a:cubicBezTo>
                    <a:pt x="0" y="6"/>
                    <a:pt x="4" y="8"/>
                    <a:pt x="4" y="9"/>
                  </a:cubicBezTo>
                  <a:cubicBezTo>
                    <a:pt x="4" y="12"/>
                    <a:pt x="5" y="14"/>
                    <a:pt x="9" y="14"/>
                  </a:cubicBezTo>
                  <a:cubicBezTo>
                    <a:pt x="12" y="14"/>
                    <a:pt x="18" y="7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6596652" y="4276680"/>
              <a:ext cx="31998" cy="29216"/>
            </a:xfrm>
            <a:custGeom>
              <a:avLst/>
              <a:gdLst>
                <a:gd name="T0" fmla="*/ 4 w 10"/>
                <a:gd name="T1" fmla="*/ 6 h 9"/>
                <a:gd name="T2" fmla="*/ 6 w 10"/>
                <a:gd name="T3" fmla="*/ 9 h 9"/>
                <a:gd name="T4" fmla="*/ 9 w 10"/>
                <a:gd name="T5" fmla="*/ 9 h 9"/>
                <a:gd name="T6" fmla="*/ 10 w 10"/>
                <a:gd name="T7" fmla="*/ 9 h 9"/>
                <a:gd name="T8" fmla="*/ 10 w 10"/>
                <a:gd name="T9" fmla="*/ 8 h 9"/>
                <a:gd name="T10" fmla="*/ 4 w 10"/>
                <a:gd name="T11" fmla="*/ 0 h 9"/>
                <a:gd name="T12" fmla="*/ 0 w 10"/>
                <a:gd name="T13" fmla="*/ 4 h 9"/>
                <a:gd name="T14" fmla="*/ 4 w 10"/>
                <a:gd name="T1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4" y="6"/>
                  </a:moveTo>
                  <a:cubicBezTo>
                    <a:pt x="4" y="7"/>
                    <a:pt x="5" y="9"/>
                    <a:pt x="6" y="9"/>
                  </a:cubicBezTo>
                  <a:cubicBezTo>
                    <a:pt x="7" y="9"/>
                    <a:pt x="7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7" y="8"/>
                    <a:pt x="5" y="4"/>
                    <a:pt x="4" y="0"/>
                  </a:cubicBezTo>
                  <a:cubicBezTo>
                    <a:pt x="3" y="1"/>
                    <a:pt x="0" y="3"/>
                    <a:pt x="0" y="4"/>
                  </a:cubicBezTo>
                  <a:cubicBezTo>
                    <a:pt x="0" y="5"/>
                    <a:pt x="3" y="5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6649518" y="4303114"/>
              <a:ext cx="12521" cy="12521"/>
            </a:xfrm>
            <a:custGeom>
              <a:avLst/>
              <a:gdLst>
                <a:gd name="T0" fmla="*/ 2 w 4"/>
                <a:gd name="T1" fmla="*/ 4 h 4"/>
                <a:gd name="T2" fmla="*/ 4 w 4"/>
                <a:gd name="T3" fmla="*/ 2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2 h 4"/>
                <a:gd name="T10" fmla="*/ 2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3" y="4"/>
                    <a:pt x="4" y="3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6457530" y="4269724"/>
              <a:ext cx="16695" cy="23651"/>
            </a:xfrm>
            <a:custGeom>
              <a:avLst/>
              <a:gdLst>
                <a:gd name="T0" fmla="*/ 2 w 5"/>
                <a:gd name="T1" fmla="*/ 0 h 7"/>
                <a:gd name="T2" fmla="*/ 0 w 5"/>
                <a:gd name="T3" fmla="*/ 0 h 7"/>
                <a:gd name="T4" fmla="*/ 0 w 5"/>
                <a:gd name="T5" fmla="*/ 1 h 7"/>
                <a:gd name="T6" fmla="*/ 4 w 5"/>
                <a:gd name="T7" fmla="*/ 7 h 7"/>
                <a:gd name="T8" fmla="*/ 2 w 5"/>
                <a:gd name="T9" fmla="*/ 2 h 7"/>
                <a:gd name="T10" fmla="*/ 2 w 5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3" y="7"/>
                    <a:pt x="4" y="7"/>
                  </a:cubicBezTo>
                  <a:cubicBezTo>
                    <a:pt x="5" y="5"/>
                    <a:pt x="3" y="3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6431097" y="4226595"/>
              <a:ext cx="20868" cy="16695"/>
            </a:xfrm>
            <a:custGeom>
              <a:avLst/>
              <a:gdLst>
                <a:gd name="T0" fmla="*/ 1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4 w 6"/>
                <a:gd name="T7" fmla="*/ 5 h 5"/>
                <a:gd name="T8" fmla="*/ 1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3" y="5"/>
                    <a:pt x="4" y="5"/>
                  </a:cubicBezTo>
                  <a:cubicBezTo>
                    <a:pt x="6" y="5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77" name="Freeform 54"/>
            <p:cNvSpPr>
              <a:spLocks/>
            </p:cNvSpPr>
            <p:nvPr/>
          </p:nvSpPr>
          <p:spPr bwMode="auto">
            <a:xfrm>
              <a:off x="7112794" y="3496189"/>
              <a:ext cx="50084" cy="65389"/>
            </a:xfrm>
            <a:custGeom>
              <a:avLst/>
              <a:gdLst>
                <a:gd name="T0" fmla="*/ 0 w 15"/>
                <a:gd name="T1" fmla="*/ 6 h 20"/>
                <a:gd name="T2" fmla="*/ 2 w 15"/>
                <a:gd name="T3" fmla="*/ 9 h 20"/>
                <a:gd name="T4" fmla="*/ 5 w 15"/>
                <a:gd name="T5" fmla="*/ 8 h 20"/>
                <a:gd name="T6" fmla="*/ 5 w 15"/>
                <a:gd name="T7" fmla="*/ 6 h 20"/>
                <a:gd name="T8" fmla="*/ 7 w 15"/>
                <a:gd name="T9" fmla="*/ 9 h 20"/>
                <a:gd name="T10" fmla="*/ 6 w 15"/>
                <a:gd name="T11" fmla="*/ 12 h 20"/>
                <a:gd name="T12" fmla="*/ 3 w 15"/>
                <a:gd name="T13" fmla="*/ 15 h 20"/>
                <a:gd name="T14" fmla="*/ 5 w 15"/>
                <a:gd name="T15" fmla="*/ 19 h 20"/>
                <a:gd name="T16" fmla="*/ 5 w 15"/>
                <a:gd name="T17" fmla="*/ 18 h 20"/>
                <a:gd name="T18" fmla="*/ 7 w 15"/>
                <a:gd name="T19" fmla="*/ 20 h 20"/>
                <a:gd name="T20" fmla="*/ 13 w 15"/>
                <a:gd name="T21" fmla="*/ 9 h 20"/>
                <a:gd name="T22" fmla="*/ 15 w 15"/>
                <a:gd name="T23" fmla="*/ 9 h 20"/>
                <a:gd name="T24" fmla="*/ 15 w 15"/>
                <a:gd name="T25" fmla="*/ 6 h 20"/>
                <a:gd name="T26" fmla="*/ 13 w 15"/>
                <a:gd name="T27" fmla="*/ 4 h 20"/>
                <a:gd name="T28" fmla="*/ 13 w 15"/>
                <a:gd name="T29" fmla="*/ 2 h 20"/>
                <a:gd name="T30" fmla="*/ 7 w 15"/>
                <a:gd name="T31" fmla="*/ 0 h 20"/>
                <a:gd name="T32" fmla="*/ 0 w 15"/>
                <a:gd name="T3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0">
                  <a:moveTo>
                    <a:pt x="0" y="6"/>
                  </a:moveTo>
                  <a:cubicBezTo>
                    <a:pt x="0" y="7"/>
                    <a:pt x="1" y="9"/>
                    <a:pt x="2" y="9"/>
                  </a:cubicBezTo>
                  <a:cubicBezTo>
                    <a:pt x="3" y="9"/>
                    <a:pt x="4" y="8"/>
                    <a:pt x="5" y="8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7"/>
                    <a:pt x="6" y="8"/>
                    <a:pt x="7" y="9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3" y="15"/>
                    <a:pt x="3" y="15"/>
                  </a:cubicBezTo>
                  <a:cubicBezTo>
                    <a:pt x="3" y="16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20"/>
                    <a:pt x="7" y="20"/>
                  </a:cubicBezTo>
                  <a:cubicBezTo>
                    <a:pt x="10" y="20"/>
                    <a:pt x="12" y="13"/>
                    <a:pt x="13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3" y="3"/>
                    <a:pt x="13" y="2"/>
                  </a:cubicBezTo>
                  <a:cubicBezTo>
                    <a:pt x="10" y="2"/>
                    <a:pt x="9" y="0"/>
                    <a:pt x="7" y="0"/>
                  </a:cubicBezTo>
                  <a:cubicBezTo>
                    <a:pt x="6" y="0"/>
                    <a:pt x="0" y="5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78" name="Freeform 55"/>
            <p:cNvSpPr>
              <a:spLocks/>
            </p:cNvSpPr>
            <p:nvPr/>
          </p:nvSpPr>
          <p:spPr bwMode="auto">
            <a:xfrm>
              <a:off x="7172616" y="3482277"/>
              <a:ext cx="48693" cy="40346"/>
            </a:xfrm>
            <a:custGeom>
              <a:avLst/>
              <a:gdLst>
                <a:gd name="T0" fmla="*/ 3 w 15"/>
                <a:gd name="T1" fmla="*/ 12 h 12"/>
                <a:gd name="T2" fmla="*/ 8 w 15"/>
                <a:gd name="T3" fmla="*/ 6 h 12"/>
                <a:gd name="T4" fmla="*/ 11 w 15"/>
                <a:gd name="T5" fmla="*/ 8 h 12"/>
                <a:gd name="T6" fmla="*/ 11 w 15"/>
                <a:gd name="T7" fmla="*/ 0 h 12"/>
                <a:gd name="T8" fmla="*/ 4 w 15"/>
                <a:gd name="T9" fmla="*/ 3 h 12"/>
                <a:gd name="T10" fmla="*/ 0 w 15"/>
                <a:gd name="T11" fmla="*/ 6 h 12"/>
                <a:gd name="T12" fmla="*/ 1 w 15"/>
                <a:gd name="T13" fmla="*/ 8 h 12"/>
                <a:gd name="T14" fmla="*/ 3 w 15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3" y="12"/>
                  </a:moveTo>
                  <a:cubicBezTo>
                    <a:pt x="6" y="12"/>
                    <a:pt x="6" y="8"/>
                    <a:pt x="8" y="6"/>
                  </a:cubicBezTo>
                  <a:cubicBezTo>
                    <a:pt x="9" y="6"/>
                    <a:pt x="11" y="8"/>
                    <a:pt x="11" y="8"/>
                  </a:cubicBezTo>
                  <a:cubicBezTo>
                    <a:pt x="15" y="8"/>
                    <a:pt x="15" y="0"/>
                    <a:pt x="11" y="0"/>
                  </a:cubicBezTo>
                  <a:cubicBezTo>
                    <a:pt x="7" y="0"/>
                    <a:pt x="8" y="4"/>
                    <a:pt x="4" y="3"/>
                  </a:cubicBezTo>
                  <a:cubicBezTo>
                    <a:pt x="4" y="3"/>
                    <a:pt x="0" y="6"/>
                    <a:pt x="0" y="6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1" y="10"/>
                    <a:pt x="2" y="12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79" name="Freeform 56"/>
            <p:cNvSpPr>
              <a:spLocks/>
            </p:cNvSpPr>
            <p:nvPr/>
          </p:nvSpPr>
          <p:spPr bwMode="auto">
            <a:xfrm>
              <a:off x="7139227" y="3311153"/>
              <a:ext cx="236507" cy="194775"/>
            </a:xfrm>
            <a:custGeom>
              <a:avLst/>
              <a:gdLst>
                <a:gd name="T0" fmla="*/ 37 w 72"/>
                <a:gd name="T1" fmla="*/ 36 h 59"/>
                <a:gd name="T2" fmla="*/ 30 w 72"/>
                <a:gd name="T3" fmla="*/ 42 h 59"/>
                <a:gd name="T4" fmla="*/ 16 w 72"/>
                <a:gd name="T5" fmla="*/ 42 h 59"/>
                <a:gd name="T6" fmla="*/ 3 w 72"/>
                <a:gd name="T7" fmla="*/ 51 h 59"/>
                <a:gd name="T8" fmla="*/ 0 w 72"/>
                <a:gd name="T9" fmla="*/ 53 h 59"/>
                <a:gd name="T10" fmla="*/ 4 w 72"/>
                <a:gd name="T11" fmla="*/ 54 h 59"/>
                <a:gd name="T12" fmla="*/ 15 w 72"/>
                <a:gd name="T13" fmla="*/ 51 h 59"/>
                <a:gd name="T14" fmla="*/ 20 w 72"/>
                <a:gd name="T15" fmla="*/ 51 h 59"/>
                <a:gd name="T16" fmla="*/ 23 w 72"/>
                <a:gd name="T17" fmla="*/ 49 h 59"/>
                <a:gd name="T18" fmla="*/ 30 w 72"/>
                <a:gd name="T19" fmla="*/ 51 h 59"/>
                <a:gd name="T20" fmla="*/ 29 w 72"/>
                <a:gd name="T21" fmla="*/ 55 h 59"/>
                <a:gd name="T22" fmla="*/ 29 w 72"/>
                <a:gd name="T23" fmla="*/ 57 h 59"/>
                <a:gd name="T24" fmla="*/ 32 w 72"/>
                <a:gd name="T25" fmla="*/ 59 h 59"/>
                <a:gd name="T26" fmla="*/ 37 w 72"/>
                <a:gd name="T27" fmla="*/ 53 h 59"/>
                <a:gd name="T28" fmla="*/ 40 w 72"/>
                <a:gd name="T29" fmla="*/ 53 h 59"/>
                <a:gd name="T30" fmla="*/ 37 w 72"/>
                <a:gd name="T31" fmla="*/ 49 h 59"/>
                <a:gd name="T32" fmla="*/ 39 w 72"/>
                <a:gd name="T33" fmla="*/ 47 h 59"/>
                <a:gd name="T34" fmla="*/ 45 w 72"/>
                <a:gd name="T35" fmla="*/ 52 h 59"/>
                <a:gd name="T36" fmla="*/ 50 w 72"/>
                <a:gd name="T37" fmla="*/ 50 h 59"/>
                <a:gd name="T38" fmla="*/ 52 w 72"/>
                <a:gd name="T39" fmla="*/ 50 h 59"/>
                <a:gd name="T40" fmla="*/ 53 w 72"/>
                <a:gd name="T41" fmla="*/ 50 h 59"/>
                <a:gd name="T42" fmla="*/ 59 w 72"/>
                <a:gd name="T43" fmla="*/ 45 h 59"/>
                <a:gd name="T44" fmla="*/ 59 w 72"/>
                <a:gd name="T45" fmla="*/ 48 h 59"/>
                <a:gd name="T46" fmla="*/ 65 w 72"/>
                <a:gd name="T47" fmla="*/ 43 h 59"/>
                <a:gd name="T48" fmla="*/ 63 w 72"/>
                <a:gd name="T49" fmla="*/ 39 h 59"/>
                <a:gd name="T50" fmla="*/ 66 w 72"/>
                <a:gd name="T51" fmla="*/ 33 h 59"/>
                <a:gd name="T52" fmla="*/ 67 w 72"/>
                <a:gd name="T53" fmla="*/ 22 h 59"/>
                <a:gd name="T54" fmla="*/ 69 w 72"/>
                <a:gd name="T55" fmla="*/ 22 h 59"/>
                <a:gd name="T56" fmla="*/ 69 w 72"/>
                <a:gd name="T57" fmla="*/ 21 h 59"/>
                <a:gd name="T58" fmla="*/ 72 w 72"/>
                <a:gd name="T59" fmla="*/ 14 h 59"/>
                <a:gd name="T60" fmla="*/ 69 w 72"/>
                <a:gd name="T61" fmla="*/ 6 h 59"/>
                <a:gd name="T62" fmla="*/ 69 w 72"/>
                <a:gd name="T63" fmla="*/ 1 h 59"/>
                <a:gd name="T64" fmla="*/ 66 w 72"/>
                <a:gd name="T65" fmla="*/ 0 h 59"/>
                <a:gd name="T66" fmla="*/ 67 w 72"/>
                <a:gd name="T67" fmla="*/ 2 h 59"/>
                <a:gd name="T68" fmla="*/ 68 w 72"/>
                <a:gd name="T69" fmla="*/ 2 h 59"/>
                <a:gd name="T70" fmla="*/ 65 w 72"/>
                <a:gd name="T71" fmla="*/ 2 h 59"/>
                <a:gd name="T72" fmla="*/ 59 w 72"/>
                <a:gd name="T73" fmla="*/ 10 h 59"/>
                <a:gd name="T74" fmla="*/ 60 w 72"/>
                <a:gd name="T75" fmla="*/ 13 h 59"/>
                <a:gd name="T76" fmla="*/ 48 w 72"/>
                <a:gd name="T77" fmla="*/ 31 h 59"/>
                <a:gd name="T78" fmla="*/ 41 w 72"/>
                <a:gd name="T79" fmla="*/ 34 h 59"/>
                <a:gd name="T80" fmla="*/ 40 w 72"/>
                <a:gd name="T81" fmla="*/ 33 h 59"/>
                <a:gd name="T82" fmla="*/ 41 w 72"/>
                <a:gd name="T83" fmla="*/ 30 h 59"/>
                <a:gd name="T84" fmla="*/ 37 w 72"/>
                <a:gd name="T85" fmla="*/ 3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" h="59">
                  <a:moveTo>
                    <a:pt x="37" y="36"/>
                  </a:moveTo>
                  <a:cubicBezTo>
                    <a:pt x="35" y="36"/>
                    <a:pt x="34" y="42"/>
                    <a:pt x="30" y="42"/>
                  </a:cubicBezTo>
                  <a:cubicBezTo>
                    <a:pt x="25" y="42"/>
                    <a:pt x="23" y="42"/>
                    <a:pt x="16" y="42"/>
                  </a:cubicBezTo>
                  <a:cubicBezTo>
                    <a:pt x="10" y="42"/>
                    <a:pt x="8" y="48"/>
                    <a:pt x="3" y="51"/>
                  </a:cubicBezTo>
                  <a:cubicBezTo>
                    <a:pt x="3" y="52"/>
                    <a:pt x="0" y="53"/>
                    <a:pt x="0" y="53"/>
                  </a:cubicBezTo>
                  <a:cubicBezTo>
                    <a:pt x="0" y="54"/>
                    <a:pt x="2" y="54"/>
                    <a:pt x="4" y="54"/>
                  </a:cubicBezTo>
                  <a:cubicBezTo>
                    <a:pt x="8" y="54"/>
                    <a:pt x="12" y="53"/>
                    <a:pt x="15" y="51"/>
                  </a:cubicBezTo>
                  <a:cubicBezTo>
                    <a:pt x="17" y="50"/>
                    <a:pt x="19" y="52"/>
                    <a:pt x="20" y="51"/>
                  </a:cubicBezTo>
                  <a:cubicBezTo>
                    <a:pt x="21" y="50"/>
                    <a:pt x="21" y="49"/>
                    <a:pt x="23" y="49"/>
                  </a:cubicBezTo>
                  <a:cubicBezTo>
                    <a:pt x="25" y="49"/>
                    <a:pt x="27" y="50"/>
                    <a:pt x="30" y="51"/>
                  </a:cubicBezTo>
                  <a:cubicBezTo>
                    <a:pt x="30" y="52"/>
                    <a:pt x="29" y="53"/>
                    <a:pt x="29" y="55"/>
                  </a:cubicBezTo>
                  <a:cubicBezTo>
                    <a:pt x="29" y="55"/>
                    <a:pt x="29" y="57"/>
                    <a:pt x="29" y="57"/>
                  </a:cubicBezTo>
                  <a:cubicBezTo>
                    <a:pt x="29" y="57"/>
                    <a:pt x="30" y="58"/>
                    <a:pt x="32" y="59"/>
                  </a:cubicBezTo>
                  <a:cubicBezTo>
                    <a:pt x="33" y="57"/>
                    <a:pt x="36" y="53"/>
                    <a:pt x="37" y="53"/>
                  </a:cubicBezTo>
                  <a:cubicBezTo>
                    <a:pt x="38" y="53"/>
                    <a:pt x="39" y="53"/>
                    <a:pt x="40" y="53"/>
                  </a:cubicBezTo>
                  <a:cubicBezTo>
                    <a:pt x="39" y="53"/>
                    <a:pt x="37" y="50"/>
                    <a:pt x="37" y="49"/>
                  </a:cubicBezTo>
                  <a:cubicBezTo>
                    <a:pt x="37" y="48"/>
                    <a:pt x="38" y="47"/>
                    <a:pt x="39" y="47"/>
                  </a:cubicBezTo>
                  <a:cubicBezTo>
                    <a:pt x="41" y="47"/>
                    <a:pt x="41" y="52"/>
                    <a:pt x="45" y="52"/>
                  </a:cubicBezTo>
                  <a:cubicBezTo>
                    <a:pt x="47" y="52"/>
                    <a:pt x="49" y="50"/>
                    <a:pt x="50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3" y="50"/>
                    <a:pt x="53" y="50"/>
                  </a:cubicBezTo>
                  <a:cubicBezTo>
                    <a:pt x="54" y="47"/>
                    <a:pt x="56" y="47"/>
                    <a:pt x="59" y="45"/>
                  </a:cubicBezTo>
                  <a:cubicBezTo>
                    <a:pt x="59" y="46"/>
                    <a:pt x="58" y="46"/>
                    <a:pt x="59" y="48"/>
                  </a:cubicBezTo>
                  <a:cubicBezTo>
                    <a:pt x="62" y="47"/>
                    <a:pt x="62" y="45"/>
                    <a:pt x="65" y="43"/>
                  </a:cubicBezTo>
                  <a:cubicBezTo>
                    <a:pt x="64" y="42"/>
                    <a:pt x="63" y="41"/>
                    <a:pt x="63" y="39"/>
                  </a:cubicBezTo>
                  <a:cubicBezTo>
                    <a:pt x="63" y="36"/>
                    <a:pt x="66" y="35"/>
                    <a:pt x="66" y="33"/>
                  </a:cubicBezTo>
                  <a:cubicBezTo>
                    <a:pt x="66" y="30"/>
                    <a:pt x="65" y="23"/>
                    <a:pt x="67" y="22"/>
                  </a:cubicBezTo>
                  <a:cubicBezTo>
                    <a:pt x="68" y="22"/>
                    <a:pt x="69" y="23"/>
                    <a:pt x="69" y="22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69" y="18"/>
                    <a:pt x="72" y="17"/>
                    <a:pt x="72" y="14"/>
                  </a:cubicBezTo>
                  <a:cubicBezTo>
                    <a:pt x="72" y="10"/>
                    <a:pt x="69" y="9"/>
                    <a:pt x="69" y="6"/>
                  </a:cubicBezTo>
                  <a:cubicBezTo>
                    <a:pt x="69" y="4"/>
                    <a:pt x="70" y="3"/>
                    <a:pt x="69" y="1"/>
                  </a:cubicBezTo>
                  <a:cubicBezTo>
                    <a:pt x="69" y="0"/>
                    <a:pt x="68" y="0"/>
                    <a:pt x="66" y="0"/>
                  </a:cubicBezTo>
                  <a:cubicBezTo>
                    <a:pt x="66" y="0"/>
                    <a:pt x="66" y="2"/>
                    <a:pt x="67" y="2"/>
                  </a:cubicBezTo>
                  <a:cubicBezTo>
                    <a:pt x="67" y="2"/>
                    <a:pt x="67" y="2"/>
                    <a:pt x="68" y="2"/>
                  </a:cubicBezTo>
                  <a:cubicBezTo>
                    <a:pt x="65" y="4"/>
                    <a:pt x="65" y="2"/>
                    <a:pt x="65" y="2"/>
                  </a:cubicBezTo>
                  <a:cubicBezTo>
                    <a:pt x="62" y="2"/>
                    <a:pt x="59" y="7"/>
                    <a:pt x="59" y="10"/>
                  </a:cubicBezTo>
                  <a:cubicBezTo>
                    <a:pt x="59" y="11"/>
                    <a:pt x="60" y="11"/>
                    <a:pt x="60" y="13"/>
                  </a:cubicBezTo>
                  <a:cubicBezTo>
                    <a:pt x="60" y="20"/>
                    <a:pt x="53" y="29"/>
                    <a:pt x="48" y="31"/>
                  </a:cubicBezTo>
                  <a:cubicBezTo>
                    <a:pt x="45" y="32"/>
                    <a:pt x="45" y="34"/>
                    <a:pt x="41" y="34"/>
                  </a:cubicBezTo>
                  <a:cubicBezTo>
                    <a:pt x="41" y="34"/>
                    <a:pt x="40" y="33"/>
                    <a:pt x="40" y="33"/>
                  </a:cubicBezTo>
                  <a:cubicBezTo>
                    <a:pt x="40" y="32"/>
                    <a:pt x="41" y="31"/>
                    <a:pt x="41" y="30"/>
                  </a:cubicBezTo>
                  <a:cubicBezTo>
                    <a:pt x="41" y="30"/>
                    <a:pt x="38" y="36"/>
                    <a:pt x="37" y="3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0" name="Freeform 57"/>
            <p:cNvSpPr>
              <a:spLocks/>
            </p:cNvSpPr>
            <p:nvPr/>
          </p:nvSpPr>
          <p:spPr bwMode="auto">
            <a:xfrm>
              <a:off x="7336780" y="3205418"/>
              <a:ext cx="118253" cy="98779"/>
            </a:xfrm>
            <a:custGeom>
              <a:avLst/>
              <a:gdLst>
                <a:gd name="T0" fmla="*/ 0 w 36"/>
                <a:gd name="T1" fmla="*/ 23 h 30"/>
                <a:gd name="T2" fmla="*/ 1 w 36"/>
                <a:gd name="T3" fmla="*/ 26 h 30"/>
                <a:gd name="T4" fmla="*/ 1 w 36"/>
                <a:gd name="T5" fmla="*/ 30 h 30"/>
                <a:gd name="T6" fmla="*/ 1 w 36"/>
                <a:gd name="T7" fmla="*/ 30 h 30"/>
                <a:gd name="T8" fmla="*/ 7 w 36"/>
                <a:gd name="T9" fmla="*/ 27 h 30"/>
                <a:gd name="T10" fmla="*/ 3 w 36"/>
                <a:gd name="T11" fmla="*/ 24 h 30"/>
                <a:gd name="T12" fmla="*/ 9 w 36"/>
                <a:gd name="T13" fmla="*/ 23 h 30"/>
                <a:gd name="T14" fmla="*/ 11 w 36"/>
                <a:gd name="T15" fmla="*/ 21 h 30"/>
                <a:gd name="T16" fmla="*/ 21 w 36"/>
                <a:gd name="T17" fmla="*/ 26 h 30"/>
                <a:gd name="T18" fmla="*/ 29 w 36"/>
                <a:gd name="T19" fmla="*/ 18 h 30"/>
                <a:gd name="T20" fmla="*/ 36 w 36"/>
                <a:gd name="T21" fmla="*/ 16 h 30"/>
                <a:gd name="T22" fmla="*/ 33 w 36"/>
                <a:gd name="T23" fmla="*/ 13 h 30"/>
                <a:gd name="T24" fmla="*/ 35 w 36"/>
                <a:gd name="T25" fmla="*/ 10 h 30"/>
                <a:gd name="T26" fmla="*/ 30 w 36"/>
                <a:gd name="T27" fmla="*/ 11 h 30"/>
                <a:gd name="T28" fmla="*/ 12 w 36"/>
                <a:gd name="T29" fmla="*/ 0 h 30"/>
                <a:gd name="T30" fmla="*/ 11 w 36"/>
                <a:gd name="T31" fmla="*/ 2 h 30"/>
                <a:gd name="T32" fmla="*/ 12 w 36"/>
                <a:gd name="T33" fmla="*/ 5 h 30"/>
                <a:gd name="T34" fmla="*/ 6 w 36"/>
                <a:gd name="T35" fmla="*/ 17 h 30"/>
                <a:gd name="T36" fmla="*/ 5 w 36"/>
                <a:gd name="T37" fmla="*/ 17 h 30"/>
                <a:gd name="T38" fmla="*/ 5 w 36"/>
                <a:gd name="T39" fmla="*/ 16 h 30"/>
                <a:gd name="T40" fmla="*/ 5 w 36"/>
                <a:gd name="T41" fmla="*/ 17 h 30"/>
                <a:gd name="T42" fmla="*/ 4 w 36"/>
                <a:gd name="T43" fmla="*/ 17 h 30"/>
                <a:gd name="T44" fmla="*/ 5 w 36"/>
                <a:gd name="T45" fmla="*/ 17 h 30"/>
                <a:gd name="T46" fmla="*/ 5 w 36"/>
                <a:gd name="T47" fmla="*/ 18 h 30"/>
                <a:gd name="T48" fmla="*/ 0 w 36"/>
                <a:gd name="T49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30">
                  <a:moveTo>
                    <a:pt x="0" y="23"/>
                  </a:moveTo>
                  <a:cubicBezTo>
                    <a:pt x="0" y="24"/>
                    <a:pt x="1" y="25"/>
                    <a:pt x="1" y="26"/>
                  </a:cubicBezTo>
                  <a:cubicBezTo>
                    <a:pt x="1" y="26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3" y="30"/>
                    <a:pt x="5" y="29"/>
                    <a:pt x="7" y="27"/>
                  </a:cubicBezTo>
                  <a:cubicBezTo>
                    <a:pt x="6" y="26"/>
                    <a:pt x="3" y="26"/>
                    <a:pt x="3" y="24"/>
                  </a:cubicBezTo>
                  <a:cubicBezTo>
                    <a:pt x="3" y="20"/>
                    <a:pt x="6" y="23"/>
                    <a:pt x="9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5" y="23"/>
                    <a:pt x="17" y="24"/>
                    <a:pt x="21" y="26"/>
                  </a:cubicBezTo>
                  <a:cubicBezTo>
                    <a:pt x="23" y="23"/>
                    <a:pt x="24" y="18"/>
                    <a:pt x="29" y="18"/>
                  </a:cubicBezTo>
                  <a:cubicBezTo>
                    <a:pt x="32" y="18"/>
                    <a:pt x="34" y="17"/>
                    <a:pt x="36" y="16"/>
                  </a:cubicBezTo>
                  <a:cubicBezTo>
                    <a:pt x="35" y="16"/>
                    <a:pt x="33" y="14"/>
                    <a:pt x="33" y="13"/>
                  </a:cubicBezTo>
                  <a:cubicBezTo>
                    <a:pt x="33" y="12"/>
                    <a:pt x="34" y="12"/>
                    <a:pt x="35" y="10"/>
                  </a:cubicBezTo>
                  <a:cubicBezTo>
                    <a:pt x="33" y="9"/>
                    <a:pt x="32" y="11"/>
                    <a:pt x="30" y="11"/>
                  </a:cubicBezTo>
                  <a:cubicBezTo>
                    <a:pt x="21" y="11"/>
                    <a:pt x="18" y="4"/>
                    <a:pt x="12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3"/>
                    <a:pt x="12" y="4"/>
                    <a:pt x="12" y="5"/>
                  </a:cubicBezTo>
                  <a:cubicBezTo>
                    <a:pt x="12" y="8"/>
                    <a:pt x="10" y="17"/>
                    <a:pt x="6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1" y="19"/>
                    <a:pt x="0" y="21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1" name="Freeform 58"/>
            <p:cNvSpPr>
              <a:spLocks/>
            </p:cNvSpPr>
            <p:nvPr/>
          </p:nvSpPr>
          <p:spPr bwMode="auto">
            <a:xfrm>
              <a:off x="7452251" y="3231852"/>
              <a:ext cx="19477" cy="16695"/>
            </a:xfrm>
            <a:custGeom>
              <a:avLst/>
              <a:gdLst>
                <a:gd name="T0" fmla="*/ 1 w 6"/>
                <a:gd name="T1" fmla="*/ 3 h 5"/>
                <a:gd name="T2" fmla="*/ 1 w 6"/>
                <a:gd name="T3" fmla="*/ 5 h 5"/>
                <a:gd name="T4" fmla="*/ 6 w 6"/>
                <a:gd name="T5" fmla="*/ 0 h 5"/>
                <a:gd name="T6" fmla="*/ 6 w 6"/>
                <a:gd name="T7" fmla="*/ 0 h 5"/>
                <a:gd name="T8" fmla="*/ 1 w 6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1" y="3"/>
                  </a:moveTo>
                  <a:cubicBezTo>
                    <a:pt x="0" y="4"/>
                    <a:pt x="0" y="5"/>
                    <a:pt x="1" y="5"/>
                  </a:cubicBezTo>
                  <a:cubicBezTo>
                    <a:pt x="3" y="5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2" name="Freeform 59"/>
            <p:cNvSpPr>
              <a:spLocks/>
            </p:cNvSpPr>
            <p:nvPr/>
          </p:nvSpPr>
          <p:spPr bwMode="auto">
            <a:xfrm>
              <a:off x="7468945" y="3229069"/>
              <a:ext cx="2782" cy="278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3" name="Freeform 60"/>
            <p:cNvSpPr>
              <a:spLocks/>
            </p:cNvSpPr>
            <p:nvPr/>
          </p:nvSpPr>
          <p:spPr bwMode="auto">
            <a:xfrm>
              <a:off x="7498161" y="3202636"/>
              <a:ext cx="26433" cy="19477"/>
            </a:xfrm>
            <a:custGeom>
              <a:avLst/>
              <a:gdLst>
                <a:gd name="T0" fmla="*/ 5 w 8"/>
                <a:gd name="T1" fmla="*/ 0 h 6"/>
                <a:gd name="T2" fmla="*/ 0 w 8"/>
                <a:gd name="T3" fmla="*/ 5 h 6"/>
                <a:gd name="T4" fmla="*/ 0 w 8"/>
                <a:gd name="T5" fmla="*/ 6 h 6"/>
                <a:gd name="T6" fmla="*/ 8 w 8"/>
                <a:gd name="T7" fmla="*/ 2 h 6"/>
                <a:gd name="T8" fmla="*/ 8 w 8"/>
                <a:gd name="T9" fmla="*/ 0 h 6"/>
                <a:gd name="T10" fmla="*/ 5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5" y="0"/>
                  </a:moveTo>
                  <a:cubicBezTo>
                    <a:pt x="2" y="0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4" y="6"/>
                    <a:pt x="4" y="2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6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4" name="Freeform 61"/>
            <p:cNvSpPr>
              <a:spLocks/>
            </p:cNvSpPr>
            <p:nvPr/>
          </p:nvSpPr>
          <p:spPr bwMode="auto">
            <a:xfrm>
              <a:off x="7544071" y="3178984"/>
              <a:ext cx="12521" cy="16695"/>
            </a:xfrm>
            <a:custGeom>
              <a:avLst/>
              <a:gdLst>
                <a:gd name="T0" fmla="*/ 1 w 4"/>
                <a:gd name="T1" fmla="*/ 5 h 5"/>
                <a:gd name="T2" fmla="*/ 4 w 4"/>
                <a:gd name="T3" fmla="*/ 0 h 5"/>
                <a:gd name="T4" fmla="*/ 1 w 4"/>
                <a:gd name="T5" fmla="*/ 2 h 5"/>
                <a:gd name="T6" fmla="*/ 1 w 4"/>
                <a:gd name="T7" fmla="*/ 4 h 5"/>
                <a:gd name="T8" fmla="*/ 1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1" y="5"/>
                  </a:moveTo>
                  <a:cubicBezTo>
                    <a:pt x="2" y="5"/>
                    <a:pt x="4" y="2"/>
                    <a:pt x="4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5" name="Freeform 62"/>
            <p:cNvSpPr>
              <a:spLocks/>
            </p:cNvSpPr>
            <p:nvPr/>
          </p:nvSpPr>
          <p:spPr bwMode="auto">
            <a:xfrm>
              <a:off x="7370169" y="2949428"/>
              <a:ext cx="62605" cy="236512"/>
            </a:xfrm>
            <a:custGeom>
              <a:avLst/>
              <a:gdLst>
                <a:gd name="T0" fmla="*/ 10 w 19"/>
                <a:gd name="T1" fmla="*/ 11 h 72"/>
                <a:gd name="T2" fmla="*/ 8 w 19"/>
                <a:gd name="T3" fmla="*/ 0 h 72"/>
                <a:gd name="T4" fmla="*/ 7 w 19"/>
                <a:gd name="T5" fmla="*/ 0 h 72"/>
                <a:gd name="T6" fmla="*/ 7 w 19"/>
                <a:gd name="T7" fmla="*/ 6 h 72"/>
                <a:gd name="T8" fmla="*/ 6 w 19"/>
                <a:gd name="T9" fmla="*/ 9 h 72"/>
                <a:gd name="T10" fmla="*/ 0 w 19"/>
                <a:gd name="T11" fmla="*/ 21 h 72"/>
                <a:gd name="T12" fmla="*/ 3 w 19"/>
                <a:gd name="T13" fmla="*/ 29 h 72"/>
                <a:gd name="T14" fmla="*/ 3 w 19"/>
                <a:gd name="T15" fmla="*/ 42 h 72"/>
                <a:gd name="T16" fmla="*/ 2 w 19"/>
                <a:gd name="T17" fmla="*/ 49 h 72"/>
                <a:gd name="T18" fmla="*/ 4 w 19"/>
                <a:gd name="T19" fmla="*/ 56 h 72"/>
                <a:gd name="T20" fmla="*/ 3 w 19"/>
                <a:gd name="T21" fmla="*/ 66 h 72"/>
                <a:gd name="T22" fmla="*/ 3 w 19"/>
                <a:gd name="T23" fmla="*/ 72 h 72"/>
                <a:gd name="T24" fmla="*/ 9 w 19"/>
                <a:gd name="T25" fmla="*/ 68 h 72"/>
                <a:gd name="T26" fmla="*/ 11 w 19"/>
                <a:gd name="T27" fmla="*/ 68 h 72"/>
                <a:gd name="T28" fmla="*/ 13 w 19"/>
                <a:gd name="T29" fmla="*/ 70 h 72"/>
                <a:gd name="T30" fmla="*/ 14 w 19"/>
                <a:gd name="T31" fmla="*/ 70 h 72"/>
                <a:gd name="T32" fmla="*/ 7 w 19"/>
                <a:gd name="T33" fmla="*/ 58 h 72"/>
                <a:gd name="T34" fmla="*/ 14 w 19"/>
                <a:gd name="T35" fmla="*/ 45 h 72"/>
                <a:gd name="T36" fmla="*/ 19 w 19"/>
                <a:gd name="T37" fmla="*/ 48 h 72"/>
                <a:gd name="T38" fmla="*/ 13 w 19"/>
                <a:gd name="T39" fmla="*/ 32 h 72"/>
                <a:gd name="T40" fmla="*/ 11 w 19"/>
                <a:gd name="T41" fmla="*/ 26 h 72"/>
                <a:gd name="T42" fmla="*/ 11 w 19"/>
                <a:gd name="T43" fmla="*/ 20 h 72"/>
                <a:gd name="T44" fmla="*/ 10 w 19"/>
                <a:gd name="T45" fmla="*/ 1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72">
                  <a:moveTo>
                    <a:pt x="10" y="11"/>
                  </a:moveTo>
                  <a:cubicBezTo>
                    <a:pt x="9" y="8"/>
                    <a:pt x="8" y="4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6"/>
                  </a:cubicBezTo>
                  <a:cubicBezTo>
                    <a:pt x="7" y="7"/>
                    <a:pt x="6" y="8"/>
                    <a:pt x="6" y="9"/>
                  </a:cubicBezTo>
                  <a:cubicBezTo>
                    <a:pt x="2" y="10"/>
                    <a:pt x="0" y="16"/>
                    <a:pt x="0" y="21"/>
                  </a:cubicBezTo>
                  <a:cubicBezTo>
                    <a:pt x="0" y="24"/>
                    <a:pt x="3" y="25"/>
                    <a:pt x="3" y="29"/>
                  </a:cubicBezTo>
                  <a:cubicBezTo>
                    <a:pt x="3" y="34"/>
                    <a:pt x="3" y="36"/>
                    <a:pt x="3" y="42"/>
                  </a:cubicBezTo>
                  <a:cubicBezTo>
                    <a:pt x="3" y="45"/>
                    <a:pt x="2" y="46"/>
                    <a:pt x="2" y="49"/>
                  </a:cubicBezTo>
                  <a:cubicBezTo>
                    <a:pt x="2" y="52"/>
                    <a:pt x="4" y="52"/>
                    <a:pt x="4" y="56"/>
                  </a:cubicBezTo>
                  <a:cubicBezTo>
                    <a:pt x="4" y="59"/>
                    <a:pt x="3" y="62"/>
                    <a:pt x="3" y="66"/>
                  </a:cubicBezTo>
                  <a:cubicBezTo>
                    <a:pt x="3" y="67"/>
                    <a:pt x="3" y="72"/>
                    <a:pt x="3" y="72"/>
                  </a:cubicBezTo>
                  <a:cubicBezTo>
                    <a:pt x="7" y="72"/>
                    <a:pt x="6" y="68"/>
                    <a:pt x="9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8"/>
                    <a:pt x="12" y="70"/>
                    <a:pt x="13" y="70"/>
                  </a:cubicBezTo>
                  <a:cubicBezTo>
                    <a:pt x="13" y="70"/>
                    <a:pt x="14" y="70"/>
                    <a:pt x="14" y="70"/>
                  </a:cubicBezTo>
                  <a:cubicBezTo>
                    <a:pt x="12" y="66"/>
                    <a:pt x="7" y="63"/>
                    <a:pt x="7" y="58"/>
                  </a:cubicBezTo>
                  <a:cubicBezTo>
                    <a:pt x="7" y="52"/>
                    <a:pt x="8" y="45"/>
                    <a:pt x="14" y="45"/>
                  </a:cubicBezTo>
                  <a:cubicBezTo>
                    <a:pt x="16" y="45"/>
                    <a:pt x="18" y="46"/>
                    <a:pt x="19" y="48"/>
                  </a:cubicBezTo>
                  <a:cubicBezTo>
                    <a:pt x="18" y="42"/>
                    <a:pt x="14" y="38"/>
                    <a:pt x="13" y="32"/>
                  </a:cubicBezTo>
                  <a:cubicBezTo>
                    <a:pt x="12" y="31"/>
                    <a:pt x="11" y="28"/>
                    <a:pt x="11" y="26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7"/>
                    <a:pt x="11" y="14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6" name="Freeform 63"/>
            <p:cNvSpPr>
              <a:spLocks/>
            </p:cNvSpPr>
            <p:nvPr/>
          </p:nvSpPr>
          <p:spPr bwMode="auto">
            <a:xfrm>
              <a:off x="5572716" y="2408232"/>
              <a:ext cx="2782" cy="4174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7" name="Freeform 64"/>
            <p:cNvSpPr>
              <a:spLocks/>
            </p:cNvSpPr>
            <p:nvPr/>
          </p:nvSpPr>
          <p:spPr bwMode="auto">
            <a:xfrm>
              <a:off x="5575499" y="2412406"/>
              <a:ext cx="4174" cy="278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8" name="Freeform 65"/>
            <p:cNvSpPr>
              <a:spLocks/>
            </p:cNvSpPr>
            <p:nvPr/>
          </p:nvSpPr>
          <p:spPr bwMode="auto">
            <a:xfrm>
              <a:off x="5451681" y="2141112"/>
              <a:ext cx="371455" cy="281032"/>
            </a:xfrm>
            <a:custGeom>
              <a:avLst/>
              <a:gdLst>
                <a:gd name="T0" fmla="*/ 4 w 113"/>
                <a:gd name="T1" fmla="*/ 74 h 85"/>
                <a:gd name="T2" fmla="*/ 11 w 113"/>
                <a:gd name="T3" fmla="*/ 74 h 85"/>
                <a:gd name="T4" fmla="*/ 14 w 113"/>
                <a:gd name="T5" fmla="*/ 82 h 85"/>
                <a:gd name="T6" fmla="*/ 20 w 113"/>
                <a:gd name="T7" fmla="*/ 83 h 85"/>
                <a:gd name="T8" fmla="*/ 22 w 113"/>
                <a:gd name="T9" fmla="*/ 85 h 85"/>
                <a:gd name="T10" fmla="*/ 39 w 113"/>
                <a:gd name="T11" fmla="*/ 85 h 85"/>
                <a:gd name="T12" fmla="*/ 38 w 113"/>
                <a:gd name="T13" fmla="*/ 83 h 85"/>
                <a:gd name="T14" fmla="*/ 26 w 113"/>
                <a:gd name="T15" fmla="*/ 68 h 85"/>
                <a:gd name="T16" fmla="*/ 53 w 113"/>
                <a:gd name="T17" fmla="*/ 35 h 85"/>
                <a:gd name="T18" fmla="*/ 64 w 113"/>
                <a:gd name="T19" fmla="*/ 29 h 85"/>
                <a:gd name="T20" fmla="*/ 69 w 113"/>
                <a:gd name="T21" fmla="*/ 23 h 85"/>
                <a:gd name="T22" fmla="*/ 90 w 113"/>
                <a:gd name="T23" fmla="*/ 18 h 85"/>
                <a:gd name="T24" fmla="*/ 113 w 113"/>
                <a:gd name="T25" fmla="*/ 6 h 85"/>
                <a:gd name="T26" fmla="*/ 104 w 113"/>
                <a:gd name="T27" fmla="*/ 0 h 85"/>
                <a:gd name="T28" fmla="*/ 70 w 113"/>
                <a:gd name="T29" fmla="*/ 13 h 85"/>
                <a:gd name="T30" fmla="*/ 63 w 113"/>
                <a:gd name="T31" fmla="*/ 10 h 85"/>
                <a:gd name="T32" fmla="*/ 56 w 113"/>
                <a:gd name="T33" fmla="*/ 13 h 85"/>
                <a:gd name="T34" fmla="*/ 36 w 113"/>
                <a:gd name="T35" fmla="*/ 24 h 85"/>
                <a:gd name="T36" fmla="*/ 27 w 113"/>
                <a:gd name="T37" fmla="*/ 26 h 85"/>
                <a:gd name="T38" fmla="*/ 24 w 113"/>
                <a:gd name="T39" fmla="*/ 28 h 85"/>
                <a:gd name="T40" fmla="*/ 26 w 113"/>
                <a:gd name="T41" fmla="*/ 32 h 85"/>
                <a:gd name="T42" fmla="*/ 14 w 113"/>
                <a:gd name="T43" fmla="*/ 46 h 85"/>
                <a:gd name="T44" fmla="*/ 17 w 113"/>
                <a:gd name="T45" fmla="*/ 50 h 85"/>
                <a:gd name="T46" fmla="*/ 6 w 113"/>
                <a:gd name="T47" fmla="*/ 57 h 85"/>
                <a:gd name="T48" fmla="*/ 6 w 113"/>
                <a:gd name="T49" fmla="*/ 60 h 85"/>
                <a:gd name="T50" fmla="*/ 0 w 113"/>
                <a:gd name="T51" fmla="*/ 69 h 85"/>
                <a:gd name="T52" fmla="*/ 4 w 113"/>
                <a:gd name="T53" fmla="*/ 7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85">
                  <a:moveTo>
                    <a:pt x="4" y="74"/>
                  </a:moveTo>
                  <a:cubicBezTo>
                    <a:pt x="4" y="74"/>
                    <a:pt x="10" y="74"/>
                    <a:pt x="11" y="74"/>
                  </a:cubicBezTo>
                  <a:cubicBezTo>
                    <a:pt x="15" y="75"/>
                    <a:pt x="13" y="79"/>
                    <a:pt x="14" y="82"/>
                  </a:cubicBezTo>
                  <a:cubicBezTo>
                    <a:pt x="15" y="83"/>
                    <a:pt x="18" y="83"/>
                    <a:pt x="20" y="83"/>
                  </a:cubicBezTo>
                  <a:cubicBezTo>
                    <a:pt x="21" y="83"/>
                    <a:pt x="21" y="85"/>
                    <a:pt x="22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9" y="81"/>
                    <a:pt x="39" y="83"/>
                    <a:pt x="38" y="83"/>
                  </a:cubicBezTo>
                  <a:cubicBezTo>
                    <a:pt x="33" y="79"/>
                    <a:pt x="26" y="76"/>
                    <a:pt x="26" y="68"/>
                  </a:cubicBezTo>
                  <a:cubicBezTo>
                    <a:pt x="26" y="53"/>
                    <a:pt x="42" y="38"/>
                    <a:pt x="53" y="35"/>
                  </a:cubicBezTo>
                  <a:cubicBezTo>
                    <a:pt x="57" y="34"/>
                    <a:pt x="58" y="29"/>
                    <a:pt x="64" y="29"/>
                  </a:cubicBezTo>
                  <a:cubicBezTo>
                    <a:pt x="67" y="29"/>
                    <a:pt x="68" y="24"/>
                    <a:pt x="69" y="23"/>
                  </a:cubicBezTo>
                  <a:cubicBezTo>
                    <a:pt x="77" y="20"/>
                    <a:pt x="82" y="21"/>
                    <a:pt x="90" y="18"/>
                  </a:cubicBezTo>
                  <a:cubicBezTo>
                    <a:pt x="96" y="15"/>
                    <a:pt x="113" y="14"/>
                    <a:pt x="113" y="6"/>
                  </a:cubicBezTo>
                  <a:cubicBezTo>
                    <a:pt x="113" y="3"/>
                    <a:pt x="107" y="0"/>
                    <a:pt x="104" y="0"/>
                  </a:cubicBezTo>
                  <a:cubicBezTo>
                    <a:pt x="93" y="0"/>
                    <a:pt x="82" y="13"/>
                    <a:pt x="70" y="13"/>
                  </a:cubicBezTo>
                  <a:cubicBezTo>
                    <a:pt x="68" y="13"/>
                    <a:pt x="66" y="10"/>
                    <a:pt x="63" y="10"/>
                  </a:cubicBezTo>
                  <a:cubicBezTo>
                    <a:pt x="59" y="10"/>
                    <a:pt x="59" y="13"/>
                    <a:pt x="56" y="13"/>
                  </a:cubicBezTo>
                  <a:cubicBezTo>
                    <a:pt x="48" y="13"/>
                    <a:pt x="41" y="24"/>
                    <a:pt x="36" y="24"/>
                  </a:cubicBezTo>
                  <a:cubicBezTo>
                    <a:pt x="32" y="24"/>
                    <a:pt x="30" y="26"/>
                    <a:pt x="27" y="26"/>
                  </a:cubicBezTo>
                  <a:cubicBezTo>
                    <a:pt x="25" y="26"/>
                    <a:pt x="24" y="27"/>
                    <a:pt x="24" y="28"/>
                  </a:cubicBezTo>
                  <a:cubicBezTo>
                    <a:pt x="24" y="29"/>
                    <a:pt x="26" y="30"/>
                    <a:pt x="26" y="32"/>
                  </a:cubicBezTo>
                  <a:cubicBezTo>
                    <a:pt x="26" y="38"/>
                    <a:pt x="14" y="42"/>
                    <a:pt x="14" y="46"/>
                  </a:cubicBezTo>
                  <a:cubicBezTo>
                    <a:pt x="14" y="47"/>
                    <a:pt x="17" y="48"/>
                    <a:pt x="17" y="50"/>
                  </a:cubicBezTo>
                  <a:cubicBezTo>
                    <a:pt x="14" y="51"/>
                    <a:pt x="6" y="53"/>
                    <a:pt x="6" y="57"/>
                  </a:cubicBezTo>
                  <a:cubicBezTo>
                    <a:pt x="6" y="59"/>
                    <a:pt x="6" y="60"/>
                    <a:pt x="6" y="60"/>
                  </a:cubicBezTo>
                  <a:cubicBezTo>
                    <a:pt x="6" y="64"/>
                    <a:pt x="0" y="64"/>
                    <a:pt x="0" y="69"/>
                  </a:cubicBezTo>
                  <a:cubicBezTo>
                    <a:pt x="0" y="72"/>
                    <a:pt x="4" y="74"/>
                    <a:pt x="4" y="7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9" name="Freeform 66"/>
            <p:cNvSpPr>
              <a:spLocks noEditPoints="1"/>
            </p:cNvSpPr>
            <p:nvPr/>
          </p:nvSpPr>
          <p:spPr bwMode="auto">
            <a:xfrm>
              <a:off x="3999250" y="2116069"/>
              <a:ext cx="4397637" cy="2918841"/>
            </a:xfrm>
            <a:custGeom>
              <a:avLst/>
              <a:gdLst>
                <a:gd name="T0" fmla="*/ 975 w 1336"/>
                <a:gd name="T1" fmla="*/ 81 h 886"/>
                <a:gd name="T2" fmla="*/ 782 w 1336"/>
                <a:gd name="T3" fmla="*/ 0 h 886"/>
                <a:gd name="T4" fmla="*/ 587 w 1336"/>
                <a:gd name="T5" fmla="*/ 119 h 886"/>
                <a:gd name="T6" fmla="*/ 391 w 1336"/>
                <a:gd name="T7" fmla="*/ 128 h 886"/>
                <a:gd name="T8" fmla="*/ 294 w 1336"/>
                <a:gd name="T9" fmla="*/ 97 h 886"/>
                <a:gd name="T10" fmla="*/ 254 w 1336"/>
                <a:gd name="T11" fmla="*/ 90 h 886"/>
                <a:gd name="T12" fmla="*/ 220 w 1336"/>
                <a:gd name="T13" fmla="*/ 114 h 886"/>
                <a:gd name="T14" fmla="*/ 191 w 1336"/>
                <a:gd name="T15" fmla="*/ 142 h 886"/>
                <a:gd name="T16" fmla="*/ 146 w 1336"/>
                <a:gd name="T17" fmla="*/ 215 h 886"/>
                <a:gd name="T18" fmla="*/ 219 w 1336"/>
                <a:gd name="T19" fmla="*/ 230 h 886"/>
                <a:gd name="T20" fmla="*/ 261 w 1336"/>
                <a:gd name="T21" fmla="*/ 145 h 886"/>
                <a:gd name="T22" fmla="*/ 297 w 1336"/>
                <a:gd name="T23" fmla="*/ 203 h 886"/>
                <a:gd name="T24" fmla="*/ 214 w 1336"/>
                <a:gd name="T25" fmla="*/ 256 h 886"/>
                <a:gd name="T26" fmla="*/ 179 w 1336"/>
                <a:gd name="T27" fmla="*/ 239 h 886"/>
                <a:gd name="T28" fmla="*/ 153 w 1336"/>
                <a:gd name="T29" fmla="*/ 265 h 886"/>
                <a:gd name="T30" fmla="*/ 103 w 1336"/>
                <a:gd name="T31" fmla="*/ 304 h 886"/>
                <a:gd name="T32" fmla="*/ 105 w 1336"/>
                <a:gd name="T33" fmla="*/ 332 h 886"/>
                <a:gd name="T34" fmla="*/ 53 w 1336"/>
                <a:gd name="T35" fmla="*/ 379 h 886"/>
                <a:gd name="T36" fmla="*/ 112 w 1336"/>
                <a:gd name="T37" fmla="*/ 384 h 886"/>
                <a:gd name="T38" fmla="*/ 200 w 1336"/>
                <a:gd name="T39" fmla="*/ 367 h 886"/>
                <a:gd name="T40" fmla="*/ 219 w 1336"/>
                <a:gd name="T41" fmla="*/ 366 h 886"/>
                <a:gd name="T42" fmla="*/ 206 w 1336"/>
                <a:gd name="T43" fmla="*/ 337 h 886"/>
                <a:gd name="T44" fmla="*/ 255 w 1336"/>
                <a:gd name="T45" fmla="*/ 401 h 886"/>
                <a:gd name="T46" fmla="*/ 255 w 1336"/>
                <a:gd name="T47" fmla="*/ 374 h 886"/>
                <a:gd name="T48" fmla="*/ 295 w 1336"/>
                <a:gd name="T49" fmla="*/ 340 h 886"/>
                <a:gd name="T50" fmla="*/ 346 w 1336"/>
                <a:gd name="T51" fmla="*/ 333 h 886"/>
                <a:gd name="T52" fmla="*/ 278 w 1336"/>
                <a:gd name="T53" fmla="*/ 377 h 886"/>
                <a:gd name="T54" fmla="*/ 333 w 1336"/>
                <a:gd name="T55" fmla="*/ 399 h 886"/>
                <a:gd name="T56" fmla="*/ 324 w 1336"/>
                <a:gd name="T57" fmla="*/ 441 h 886"/>
                <a:gd name="T58" fmla="*/ 197 w 1336"/>
                <a:gd name="T59" fmla="*/ 425 h 886"/>
                <a:gd name="T60" fmla="*/ 140 w 1336"/>
                <a:gd name="T61" fmla="*/ 397 h 886"/>
                <a:gd name="T62" fmla="*/ 5 w 1336"/>
                <a:gd name="T63" fmla="*/ 507 h 886"/>
                <a:gd name="T64" fmla="*/ 84 w 1336"/>
                <a:gd name="T65" fmla="*/ 617 h 886"/>
                <a:gd name="T66" fmla="*/ 191 w 1336"/>
                <a:gd name="T67" fmla="*/ 694 h 886"/>
                <a:gd name="T68" fmla="*/ 232 w 1336"/>
                <a:gd name="T69" fmla="*/ 881 h 886"/>
                <a:gd name="T70" fmla="*/ 337 w 1336"/>
                <a:gd name="T71" fmla="*/ 812 h 886"/>
                <a:gd name="T72" fmla="*/ 369 w 1336"/>
                <a:gd name="T73" fmla="*/ 672 h 886"/>
                <a:gd name="T74" fmla="*/ 365 w 1336"/>
                <a:gd name="T75" fmla="*/ 547 h 886"/>
                <a:gd name="T76" fmla="*/ 345 w 1336"/>
                <a:gd name="T77" fmla="*/ 476 h 886"/>
                <a:gd name="T78" fmla="*/ 389 w 1336"/>
                <a:gd name="T79" fmla="*/ 564 h 886"/>
                <a:gd name="T80" fmla="*/ 482 w 1336"/>
                <a:gd name="T81" fmla="*/ 518 h 886"/>
                <a:gd name="T82" fmla="*/ 440 w 1336"/>
                <a:gd name="T83" fmla="*/ 475 h 886"/>
                <a:gd name="T84" fmla="*/ 473 w 1336"/>
                <a:gd name="T85" fmla="*/ 469 h 886"/>
                <a:gd name="T86" fmla="*/ 557 w 1336"/>
                <a:gd name="T87" fmla="*/ 497 h 886"/>
                <a:gd name="T88" fmla="*/ 577 w 1336"/>
                <a:gd name="T89" fmla="*/ 524 h 886"/>
                <a:gd name="T90" fmla="*/ 621 w 1336"/>
                <a:gd name="T91" fmla="*/ 581 h 886"/>
                <a:gd name="T92" fmla="*/ 676 w 1336"/>
                <a:gd name="T93" fmla="*/ 503 h 886"/>
                <a:gd name="T94" fmla="*/ 736 w 1336"/>
                <a:gd name="T95" fmla="*/ 539 h 886"/>
                <a:gd name="T96" fmla="*/ 758 w 1336"/>
                <a:gd name="T97" fmla="*/ 620 h 886"/>
                <a:gd name="T98" fmla="*/ 748 w 1336"/>
                <a:gd name="T99" fmla="*/ 582 h 886"/>
                <a:gd name="T100" fmla="*/ 789 w 1336"/>
                <a:gd name="T101" fmla="*/ 592 h 886"/>
                <a:gd name="T102" fmla="*/ 819 w 1336"/>
                <a:gd name="T103" fmla="*/ 513 h 886"/>
                <a:gd name="T104" fmla="*/ 889 w 1336"/>
                <a:gd name="T105" fmla="*/ 426 h 886"/>
                <a:gd name="T106" fmla="*/ 878 w 1336"/>
                <a:gd name="T107" fmla="*/ 394 h 886"/>
                <a:gd name="T108" fmla="*/ 916 w 1336"/>
                <a:gd name="T109" fmla="*/ 387 h 886"/>
                <a:gd name="T110" fmla="*/ 928 w 1336"/>
                <a:gd name="T111" fmla="*/ 417 h 886"/>
                <a:gd name="T112" fmla="*/ 1016 w 1336"/>
                <a:gd name="T113" fmla="*/ 301 h 886"/>
                <a:gd name="T114" fmla="*/ 1145 w 1336"/>
                <a:gd name="T115" fmla="*/ 186 h 886"/>
                <a:gd name="T116" fmla="*/ 1200 w 1336"/>
                <a:gd name="T117" fmla="*/ 204 h 886"/>
                <a:gd name="T118" fmla="*/ 335 w 1336"/>
                <a:gd name="T119" fmla="*/ 450 h 886"/>
                <a:gd name="T120" fmla="*/ 459 w 1336"/>
                <a:gd name="T121" fmla="*/ 398 h 886"/>
                <a:gd name="T122" fmla="*/ 417 w 1336"/>
                <a:gd name="T123" fmla="*/ 326 h 886"/>
                <a:gd name="T124" fmla="*/ 513 w 1336"/>
                <a:gd name="T125" fmla="*/ 409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36" h="886">
                  <a:moveTo>
                    <a:pt x="1289" y="117"/>
                  </a:moveTo>
                  <a:cubicBezTo>
                    <a:pt x="1271" y="107"/>
                    <a:pt x="1247" y="95"/>
                    <a:pt x="1221" y="95"/>
                  </a:cubicBezTo>
                  <a:cubicBezTo>
                    <a:pt x="1214" y="95"/>
                    <a:pt x="1209" y="97"/>
                    <a:pt x="1209" y="100"/>
                  </a:cubicBezTo>
                  <a:cubicBezTo>
                    <a:pt x="1216" y="122"/>
                    <a:pt x="1199" y="100"/>
                    <a:pt x="1195" y="100"/>
                  </a:cubicBezTo>
                  <a:cubicBezTo>
                    <a:pt x="1143" y="99"/>
                    <a:pt x="1143" y="99"/>
                    <a:pt x="1143" y="99"/>
                  </a:cubicBezTo>
                  <a:cubicBezTo>
                    <a:pt x="1140" y="87"/>
                    <a:pt x="1132" y="83"/>
                    <a:pt x="1117" y="83"/>
                  </a:cubicBezTo>
                  <a:cubicBezTo>
                    <a:pt x="1108" y="83"/>
                    <a:pt x="1095" y="86"/>
                    <a:pt x="1090" y="82"/>
                  </a:cubicBezTo>
                  <a:cubicBezTo>
                    <a:pt x="1086" y="78"/>
                    <a:pt x="1086" y="73"/>
                    <a:pt x="1079" y="70"/>
                  </a:cubicBezTo>
                  <a:cubicBezTo>
                    <a:pt x="1065" y="66"/>
                    <a:pt x="1050" y="63"/>
                    <a:pt x="1033" y="63"/>
                  </a:cubicBezTo>
                  <a:cubicBezTo>
                    <a:pt x="1015" y="63"/>
                    <a:pt x="1012" y="73"/>
                    <a:pt x="1011" y="81"/>
                  </a:cubicBezTo>
                  <a:cubicBezTo>
                    <a:pt x="994" y="81"/>
                    <a:pt x="986" y="81"/>
                    <a:pt x="975" y="81"/>
                  </a:cubicBezTo>
                  <a:cubicBezTo>
                    <a:pt x="969" y="81"/>
                    <a:pt x="968" y="76"/>
                    <a:pt x="960" y="75"/>
                  </a:cubicBezTo>
                  <a:cubicBezTo>
                    <a:pt x="959" y="78"/>
                    <a:pt x="958" y="85"/>
                    <a:pt x="954" y="85"/>
                  </a:cubicBezTo>
                  <a:cubicBezTo>
                    <a:pt x="945" y="85"/>
                    <a:pt x="941" y="73"/>
                    <a:pt x="941" y="67"/>
                  </a:cubicBezTo>
                  <a:cubicBezTo>
                    <a:pt x="941" y="66"/>
                    <a:pt x="959" y="55"/>
                    <a:pt x="913" y="51"/>
                  </a:cubicBezTo>
                  <a:cubicBezTo>
                    <a:pt x="907" y="51"/>
                    <a:pt x="903" y="53"/>
                    <a:pt x="903" y="61"/>
                  </a:cubicBezTo>
                  <a:cubicBezTo>
                    <a:pt x="879" y="61"/>
                    <a:pt x="879" y="61"/>
                    <a:pt x="879" y="61"/>
                  </a:cubicBezTo>
                  <a:cubicBezTo>
                    <a:pt x="871" y="57"/>
                    <a:pt x="832" y="54"/>
                    <a:pt x="827" y="45"/>
                  </a:cubicBezTo>
                  <a:cubicBezTo>
                    <a:pt x="797" y="70"/>
                    <a:pt x="804" y="54"/>
                    <a:pt x="804" y="54"/>
                  </a:cubicBezTo>
                  <a:cubicBezTo>
                    <a:pt x="811" y="45"/>
                    <a:pt x="879" y="25"/>
                    <a:pt x="823" y="13"/>
                  </a:cubicBezTo>
                  <a:cubicBezTo>
                    <a:pt x="799" y="13"/>
                    <a:pt x="799" y="13"/>
                    <a:pt x="799" y="13"/>
                  </a:cubicBezTo>
                  <a:cubicBezTo>
                    <a:pt x="797" y="5"/>
                    <a:pt x="792" y="0"/>
                    <a:pt x="782" y="0"/>
                  </a:cubicBezTo>
                  <a:cubicBezTo>
                    <a:pt x="770" y="0"/>
                    <a:pt x="766" y="9"/>
                    <a:pt x="760" y="14"/>
                  </a:cubicBezTo>
                  <a:cubicBezTo>
                    <a:pt x="755" y="17"/>
                    <a:pt x="726" y="29"/>
                    <a:pt x="728" y="18"/>
                  </a:cubicBezTo>
                  <a:cubicBezTo>
                    <a:pt x="721" y="21"/>
                    <a:pt x="689" y="23"/>
                    <a:pt x="672" y="38"/>
                  </a:cubicBezTo>
                  <a:cubicBezTo>
                    <a:pt x="669" y="41"/>
                    <a:pt x="668" y="50"/>
                    <a:pt x="662" y="50"/>
                  </a:cubicBezTo>
                  <a:cubicBezTo>
                    <a:pt x="655" y="50"/>
                    <a:pt x="627" y="47"/>
                    <a:pt x="627" y="60"/>
                  </a:cubicBezTo>
                  <a:cubicBezTo>
                    <a:pt x="627" y="63"/>
                    <a:pt x="629" y="66"/>
                    <a:pt x="630" y="69"/>
                  </a:cubicBezTo>
                  <a:cubicBezTo>
                    <a:pt x="625" y="73"/>
                    <a:pt x="623" y="69"/>
                    <a:pt x="608" y="69"/>
                  </a:cubicBezTo>
                  <a:cubicBezTo>
                    <a:pt x="594" y="87"/>
                    <a:pt x="595" y="67"/>
                    <a:pt x="592" y="63"/>
                  </a:cubicBezTo>
                  <a:cubicBezTo>
                    <a:pt x="591" y="70"/>
                    <a:pt x="586" y="73"/>
                    <a:pt x="580" y="76"/>
                  </a:cubicBezTo>
                  <a:cubicBezTo>
                    <a:pt x="582" y="83"/>
                    <a:pt x="592" y="89"/>
                    <a:pt x="585" y="97"/>
                  </a:cubicBezTo>
                  <a:cubicBezTo>
                    <a:pt x="580" y="102"/>
                    <a:pt x="594" y="119"/>
                    <a:pt x="587" y="119"/>
                  </a:cubicBezTo>
                  <a:cubicBezTo>
                    <a:pt x="577" y="119"/>
                    <a:pt x="575" y="84"/>
                    <a:pt x="575" y="77"/>
                  </a:cubicBezTo>
                  <a:cubicBezTo>
                    <a:pt x="575" y="70"/>
                    <a:pt x="587" y="66"/>
                    <a:pt x="568" y="63"/>
                  </a:cubicBezTo>
                  <a:cubicBezTo>
                    <a:pt x="558" y="61"/>
                    <a:pt x="540" y="77"/>
                    <a:pt x="540" y="85"/>
                  </a:cubicBezTo>
                  <a:cubicBezTo>
                    <a:pt x="540" y="96"/>
                    <a:pt x="544" y="102"/>
                    <a:pt x="550" y="108"/>
                  </a:cubicBezTo>
                  <a:cubicBezTo>
                    <a:pt x="562" y="128"/>
                    <a:pt x="532" y="106"/>
                    <a:pt x="521" y="103"/>
                  </a:cubicBezTo>
                  <a:cubicBezTo>
                    <a:pt x="490" y="95"/>
                    <a:pt x="500" y="105"/>
                    <a:pt x="500" y="107"/>
                  </a:cubicBezTo>
                  <a:cubicBezTo>
                    <a:pt x="499" y="124"/>
                    <a:pt x="492" y="110"/>
                    <a:pt x="487" y="110"/>
                  </a:cubicBezTo>
                  <a:cubicBezTo>
                    <a:pt x="480" y="110"/>
                    <a:pt x="466" y="120"/>
                    <a:pt x="456" y="115"/>
                  </a:cubicBezTo>
                  <a:cubicBezTo>
                    <a:pt x="451" y="101"/>
                    <a:pt x="417" y="132"/>
                    <a:pt x="408" y="132"/>
                  </a:cubicBezTo>
                  <a:cubicBezTo>
                    <a:pt x="405" y="132"/>
                    <a:pt x="401" y="130"/>
                    <a:pt x="402" y="127"/>
                  </a:cubicBezTo>
                  <a:cubicBezTo>
                    <a:pt x="406" y="118"/>
                    <a:pt x="401" y="98"/>
                    <a:pt x="391" y="128"/>
                  </a:cubicBezTo>
                  <a:cubicBezTo>
                    <a:pt x="391" y="130"/>
                    <a:pt x="395" y="131"/>
                    <a:pt x="395" y="135"/>
                  </a:cubicBezTo>
                  <a:cubicBezTo>
                    <a:pt x="395" y="143"/>
                    <a:pt x="383" y="138"/>
                    <a:pt x="376" y="140"/>
                  </a:cubicBezTo>
                  <a:cubicBezTo>
                    <a:pt x="370" y="142"/>
                    <a:pt x="375" y="163"/>
                    <a:pt x="347" y="152"/>
                  </a:cubicBezTo>
                  <a:cubicBezTo>
                    <a:pt x="347" y="161"/>
                    <a:pt x="347" y="161"/>
                    <a:pt x="347" y="161"/>
                  </a:cubicBezTo>
                  <a:cubicBezTo>
                    <a:pt x="335" y="160"/>
                    <a:pt x="336" y="146"/>
                    <a:pt x="331" y="140"/>
                  </a:cubicBezTo>
                  <a:cubicBezTo>
                    <a:pt x="341" y="140"/>
                    <a:pt x="346" y="139"/>
                    <a:pt x="356" y="142"/>
                  </a:cubicBezTo>
                  <a:cubicBezTo>
                    <a:pt x="368" y="145"/>
                    <a:pt x="394" y="129"/>
                    <a:pt x="355" y="117"/>
                  </a:cubicBezTo>
                  <a:cubicBezTo>
                    <a:pt x="344" y="113"/>
                    <a:pt x="319" y="101"/>
                    <a:pt x="312" y="101"/>
                  </a:cubicBezTo>
                  <a:cubicBezTo>
                    <a:pt x="311" y="101"/>
                    <a:pt x="311" y="100"/>
                    <a:pt x="306" y="101"/>
                  </a:cubicBezTo>
                  <a:cubicBezTo>
                    <a:pt x="305" y="101"/>
                    <a:pt x="300" y="100"/>
                    <a:pt x="298" y="100"/>
                  </a:cubicBezTo>
                  <a:cubicBezTo>
                    <a:pt x="298" y="99"/>
                    <a:pt x="297" y="98"/>
                    <a:pt x="294" y="97"/>
                  </a:cubicBezTo>
                  <a:cubicBezTo>
                    <a:pt x="300" y="95"/>
                    <a:pt x="301" y="97"/>
                    <a:pt x="303" y="91"/>
                  </a:cubicBezTo>
                  <a:cubicBezTo>
                    <a:pt x="302" y="90"/>
                    <a:pt x="297" y="87"/>
                    <a:pt x="295" y="87"/>
                  </a:cubicBezTo>
                  <a:cubicBezTo>
                    <a:pt x="294" y="87"/>
                    <a:pt x="293" y="89"/>
                    <a:pt x="292" y="91"/>
                  </a:cubicBezTo>
                  <a:cubicBezTo>
                    <a:pt x="290" y="91"/>
                    <a:pt x="290" y="89"/>
                    <a:pt x="290" y="86"/>
                  </a:cubicBezTo>
                  <a:cubicBezTo>
                    <a:pt x="286" y="88"/>
                    <a:pt x="284" y="89"/>
                    <a:pt x="281" y="92"/>
                  </a:cubicBezTo>
                  <a:cubicBezTo>
                    <a:pt x="281" y="91"/>
                    <a:pt x="281" y="90"/>
                    <a:pt x="280" y="88"/>
                  </a:cubicBezTo>
                  <a:cubicBezTo>
                    <a:pt x="276" y="90"/>
                    <a:pt x="275" y="95"/>
                    <a:pt x="270" y="95"/>
                  </a:cubicBezTo>
                  <a:cubicBezTo>
                    <a:pt x="271" y="92"/>
                    <a:pt x="275" y="91"/>
                    <a:pt x="275" y="87"/>
                  </a:cubicBezTo>
                  <a:cubicBezTo>
                    <a:pt x="275" y="85"/>
                    <a:pt x="266" y="90"/>
                    <a:pt x="263" y="90"/>
                  </a:cubicBezTo>
                  <a:cubicBezTo>
                    <a:pt x="261" y="90"/>
                    <a:pt x="260" y="88"/>
                    <a:pt x="258" y="87"/>
                  </a:cubicBezTo>
                  <a:cubicBezTo>
                    <a:pt x="258" y="88"/>
                    <a:pt x="254" y="89"/>
                    <a:pt x="254" y="90"/>
                  </a:cubicBezTo>
                  <a:cubicBezTo>
                    <a:pt x="254" y="92"/>
                    <a:pt x="256" y="92"/>
                    <a:pt x="257" y="93"/>
                  </a:cubicBezTo>
                  <a:cubicBezTo>
                    <a:pt x="253" y="95"/>
                    <a:pt x="247" y="94"/>
                    <a:pt x="247" y="99"/>
                  </a:cubicBezTo>
                  <a:cubicBezTo>
                    <a:pt x="247" y="95"/>
                    <a:pt x="247" y="95"/>
                    <a:pt x="247" y="95"/>
                  </a:cubicBezTo>
                  <a:cubicBezTo>
                    <a:pt x="243" y="96"/>
                    <a:pt x="239" y="101"/>
                    <a:pt x="239" y="102"/>
                  </a:cubicBezTo>
                  <a:cubicBezTo>
                    <a:pt x="239" y="99"/>
                    <a:pt x="239" y="99"/>
                    <a:pt x="239" y="99"/>
                  </a:cubicBezTo>
                  <a:cubicBezTo>
                    <a:pt x="235" y="100"/>
                    <a:pt x="231" y="99"/>
                    <a:pt x="229" y="102"/>
                  </a:cubicBezTo>
                  <a:cubicBezTo>
                    <a:pt x="230" y="102"/>
                    <a:pt x="229" y="102"/>
                    <a:pt x="230" y="103"/>
                  </a:cubicBezTo>
                  <a:cubicBezTo>
                    <a:pt x="228" y="104"/>
                    <a:pt x="227" y="104"/>
                    <a:pt x="225" y="104"/>
                  </a:cubicBezTo>
                  <a:cubicBezTo>
                    <a:pt x="223" y="104"/>
                    <a:pt x="221" y="106"/>
                    <a:pt x="220" y="107"/>
                  </a:cubicBezTo>
                  <a:cubicBezTo>
                    <a:pt x="222" y="107"/>
                    <a:pt x="222" y="107"/>
                    <a:pt x="224" y="108"/>
                  </a:cubicBezTo>
                  <a:cubicBezTo>
                    <a:pt x="223" y="108"/>
                    <a:pt x="221" y="114"/>
                    <a:pt x="220" y="114"/>
                  </a:cubicBezTo>
                  <a:cubicBezTo>
                    <a:pt x="217" y="114"/>
                    <a:pt x="216" y="111"/>
                    <a:pt x="212" y="111"/>
                  </a:cubicBezTo>
                  <a:cubicBezTo>
                    <a:pt x="213" y="110"/>
                    <a:pt x="213" y="109"/>
                    <a:pt x="211" y="107"/>
                  </a:cubicBezTo>
                  <a:cubicBezTo>
                    <a:pt x="211" y="108"/>
                    <a:pt x="210" y="109"/>
                    <a:pt x="209" y="110"/>
                  </a:cubicBezTo>
                  <a:cubicBezTo>
                    <a:pt x="209" y="110"/>
                    <a:pt x="208" y="109"/>
                    <a:pt x="208" y="109"/>
                  </a:cubicBezTo>
                  <a:cubicBezTo>
                    <a:pt x="206" y="109"/>
                    <a:pt x="205" y="111"/>
                    <a:pt x="204" y="113"/>
                  </a:cubicBezTo>
                  <a:cubicBezTo>
                    <a:pt x="204" y="113"/>
                    <a:pt x="206" y="114"/>
                    <a:pt x="208" y="114"/>
                  </a:cubicBezTo>
                  <a:cubicBezTo>
                    <a:pt x="207" y="114"/>
                    <a:pt x="204" y="115"/>
                    <a:pt x="203" y="117"/>
                  </a:cubicBezTo>
                  <a:cubicBezTo>
                    <a:pt x="208" y="117"/>
                    <a:pt x="211" y="114"/>
                    <a:pt x="216" y="113"/>
                  </a:cubicBezTo>
                  <a:cubicBezTo>
                    <a:pt x="215" y="118"/>
                    <a:pt x="209" y="125"/>
                    <a:pt x="204" y="127"/>
                  </a:cubicBezTo>
                  <a:cubicBezTo>
                    <a:pt x="199" y="129"/>
                    <a:pt x="196" y="132"/>
                    <a:pt x="193" y="137"/>
                  </a:cubicBezTo>
                  <a:cubicBezTo>
                    <a:pt x="193" y="137"/>
                    <a:pt x="191" y="142"/>
                    <a:pt x="191" y="142"/>
                  </a:cubicBezTo>
                  <a:cubicBezTo>
                    <a:pt x="189" y="142"/>
                    <a:pt x="190" y="149"/>
                    <a:pt x="187" y="151"/>
                  </a:cubicBezTo>
                  <a:cubicBezTo>
                    <a:pt x="180" y="156"/>
                    <a:pt x="176" y="164"/>
                    <a:pt x="166" y="167"/>
                  </a:cubicBezTo>
                  <a:cubicBezTo>
                    <a:pt x="169" y="167"/>
                    <a:pt x="169" y="168"/>
                    <a:pt x="172" y="168"/>
                  </a:cubicBezTo>
                  <a:cubicBezTo>
                    <a:pt x="164" y="168"/>
                    <a:pt x="163" y="173"/>
                    <a:pt x="159" y="174"/>
                  </a:cubicBezTo>
                  <a:cubicBezTo>
                    <a:pt x="154" y="175"/>
                    <a:pt x="151" y="178"/>
                    <a:pt x="149" y="182"/>
                  </a:cubicBezTo>
                  <a:cubicBezTo>
                    <a:pt x="147" y="184"/>
                    <a:pt x="144" y="184"/>
                    <a:pt x="144" y="187"/>
                  </a:cubicBezTo>
                  <a:cubicBezTo>
                    <a:pt x="144" y="194"/>
                    <a:pt x="144" y="199"/>
                    <a:pt x="147" y="203"/>
                  </a:cubicBezTo>
                  <a:cubicBezTo>
                    <a:pt x="146" y="205"/>
                    <a:pt x="144" y="208"/>
                    <a:pt x="144" y="209"/>
                  </a:cubicBezTo>
                  <a:cubicBezTo>
                    <a:pt x="147" y="208"/>
                    <a:pt x="147" y="208"/>
                    <a:pt x="151" y="208"/>
                  </a:cubicBezTo>
                  <a:cubicBezTo>
                    <a:pt x="151" y="211"/>
                    <a:pt x="151" y="211"/>
                    <a:pt x="151" y="211"/>
                  </a:cubicBezTo>
                  <a:cubicBezTo>
                    <a:pt x="147" y="212"/>
                    <a:pt x="146" y="213"/>
                    <a:pt x="146" y="215"/>
                  </a:cubicBezTo>
                  <a:cubicBezTo>
                    <a:pt x="146" y="216"/>
                    <a:pt x="155" y="221"/>
                    <a:pt x="156" y="221"/>
                  </a:cubicBezTo>
                  <a:cubicBezTo>
                    <a:pt x="166" y="221"/>
                    <a:pt x="173" y="213"/>
                    <a:pt x="178" y="206"/>
                  </a:cubicBezTo>
                  <a:cubicBezTo>
                    <a:pt x="179" y="208"/>
                    <a:pt x="180" y="210"/>
                    <a:pt x="182" y="211"/>
                  </a:cubicBezTo>
                  <a:cubicBezTo>
                    <a:pt x="182" y="212"/>
                    <a:pt x="181" y="213"/>
                    <a:pt x="181" y="214"/>
                  </a:cubicBezTo>
                  <a:cubicBezTo>
                    <a:pt x="181" y="219"/>
                    <a:pt x="184" y="219"/>
                    <a:pt x="186" y="223"/>
                  </a:cubicBezTo>
                  <a:cubicBezTo>
                    <a:pt x="187" y="228"/>
                    <a:pt x="187" y="231"/>
                    <a:pt x="191" y="235"/>
                  </a:cubicBezTo>
                  <a:cubicBezTo>
                    <a:pt x="191" y="236"/>
                    <a:pt x="190" y="236"/>
                    <a:pt x="190" y="237"/>
                  </a:cubicBezTo>
                  <a:cubicBezTo>
                    <a:pt x="190" y="238"/>
                    <a:pt x="193" y="248"/>
                    <a:pt x="195" y="248"/>
                  </a:cubicBezTo>
                  <a:cubicBezTo>
                    <a:pt x="201" y="248"/>
                    <a:pt x="202" y="241"/>
                    <a:pt x="206" y="241"/>
                  </a:cubicBezTo>
                  <a:cubicBezTo>
                    <a:pt x="208" y="241"/>
                    <a:pt x="209" y="241"/>
                    <a:pt x="212" y="241"/>
                  </a:cubicBezTo>
                  <a:cubicBezTo>
                    <a:pt x="213" y="237"/>
                    <a:pt x="218" y="236"/>
                    <a:pt x="219" y="230"/>
                  </a:cubicBezTo>
                  <a:cubicBezTo>
                    <a:pt x="217" y="230"/>
                    <a:pt x="215" y="229"/>
                    <a:pt x="215" y="226"/>
                  </a:cubicBezTo>
                  <a:cubicBezTo>
                    <a:pt x="215" y="221"/>
                    <a:pt x="217" y="215"/>
                    <a:pt x="222" y="215"/>
                  </a:cubicBezTo>
                  <a:cubicBezTo>
                    <a:pt x="224" y="215"/>
                    <a:pt x="231" y="209"/>
                    <a:pt x="231" y="205"/>
                  </a:cubicBezTo>
                  <a:cubicBezTo>
                    <a:pt x="231" y="201"/>
                    <a:pt x="225" y="197"/>
                    <a:pt x="221" y="196"/>
                  </a:cubicBezTo>
                  <a:cubicBezTo>
                    <a:pt x="221" y="195"/>
                    <a:pt x="219" y="193"/>
                    <a:pt x="219" y="192"/>
                  </a:cubicBezTo>
                  <a:cubicBezTo>
                    <a:pt x="219" y="188"/>
                    <a:pt x="219" y="188"/>
                    <a:pt x="219" y="188"/>
                  </a:cubicBezTo>
                  <a:cubicBezTo>
                    <a:pt x="223" y="186"/>
                    <a:pt x="220" y="182"/>
                    <a:pt x="222" y="179"/>
                  </a:cubicBezTo>
                  <a:cubicBezTo>
                    <a:pt x="224" y="175"/>
                    <a:pt x="228" y="174"/>
                    <a:pt x="232" y="171"/>
                  </a:cubicBezTo>
                  <a:cubicBezTo>
                    <a:pt x="237" y="169"/>
                    <a:pt x="247" y="164"/>
                    <a:pt x="247" y="159"/>
                  </a:cubicBezTo>
                  <a:cubicBezTo>
                    <a:pt x="248" y="158"/>
                    <a:pt x="247" y="156"/>
                    <a:pt x="247" y="154"/>
                  </a:cubicBezTo>
                  <a:cubicBezTo>
                    <a:pt x="247" y="147"/>
                    <a:pt x="253" y="145"/>
                    <a:pt x="261" y="145"/>
                  </a:cubicBezTo>
                  <a:cubicBezTo>
                    <a:pt x="266" y="145"/>
                    <a:pt x="274" y="146"/>
                    <a:pt x="274" y="151"/>
                  </a:cubicBezTo>
                  <a:cubicBezTo>
                    <a:pt x="274" y="155"/>
                    <a:pt x="268" y="156"/>
                    <a:pt x="265" y="158"/>
                  </a:cubicBezTo>
                  <a:cubicBezTo>
                    <a:pt x="259" y="162"/>
                    <a:pt x="254" y="174"/>
                    <a:pt x="245" y="174"/>
                  </a:cubicBezTo>
                  <a:cubicBezTo>
                    <a:pt x="245" y="176"/>
                    <a:pt x="245" y="177"/>
                    <a:pt x="245" y="179"/>
                  </a:cubicBezTo>
                  <a:cubicBezTo>
                    <a:pt x="245" y="181"/>
                    <a:pt x="247" y="186"/>
                    <a:pt x="249" y="187"/>
                  </a:cubicBezTo>
                  <a:cubicBezTo>
                    <a:pt x="249" y="188"/>
                    <a:pt x="246" y="190"/>
                    <a:pt x="246" y="192"/>
                  </a:cubicBezTo>
                  <a:cubicBezTo>
                    <a:pt x="246" y="197"/>
                    <a:pt x="251" y="200"/>
                    <a:pt x="256" y="200"/>
                  </a:cubicBezTo>
                  <a:cubicBezTo>
                    <a:pt x="256" y="203"/>
                    <a:pt x="258" y="203"/>
                    <a:pt x="261" y="203"/>
                  </a:cubicBezTo>
                  <a:cubicBezTo>
                    <a:pt x="265" y="203"/>
                    <a:pt x="270" y="201"/>
                    <a:pt x="274" y="200"/>
                  </a:cubicBezTo>
                  <a:cubicBezTo>
                    <a:pt x="279" y="200"/>
                    <a:pt x="289" y="200"/>
                    <a:pt x="291" y="195"/>
                  </a:cubicBezTo>
                  <a:cubicBezTo>
                    <a:pt x="293" y="198"/>
                    <a:pt x="295" y="199"/>
                    <a:pt x="297" y="203"/>
                  </a:cubicBezTo>
                  <a:cubicBezTo>
                    <a:pt x="294" y="205"/>
                    <a:pt x="288" y="208"/>
                    <a:pt x="285" y="208"/>
                  </a:cubicBezTo>
                  <a:cubicBezTo>
                    <a:pt x="281" y="208"/>
                    <a:pt x="278" y="207"/>
                    <a:pt x="273" y="207"/>
                  </a:cubicBezTo>
                  <a:cubicBezTo>
                    <a:pt x="268" y="207"/>
                    <a:pt x="257" y="211"/>
                    <a:pt x="260" y="214"/>
                  </a:cubicBezTo>
                  <a:cubicBezTo>
                    <a:pt x="272" y="225"/>
                    <a:pt x="266" y="229"/>
                    <a:pt x="263" y="229"/>
                  </a:cubicBezTo>
                  <a:cubicBezTo>
                    <a:pt x="259" y="229"/>
                    <a:pt x="258" y="224"/>
                    <a:pt x="254" y="224"/>
                  </a:cubicBezTo>
                  <a:cubicBezTo>
                    <a:pt x="250" y="224"/>
                    <a:pt x="245" y="234"/>
                    <a:pt x="245" y="239"/>
                  </a:cubicBezTo>
                  <a:cubicBezTo>
                    <a:pt x="245" y="248"/>
                    <a:pt x="238" y="247"/>
                    <a:pt x="237" y="255"/>
                  </a:cubicBezTo>
                  <a:cubicBezTo>
                    <a:pt x="235" y="255"/>
                    <a:pt x="232" y="255"/>
                    <a:pt x="229" y="255"/>
                  </a:cubicBezTo>
                  <a:cubicBezTo>
                    <a:pt x="229" y="255"/>
                    <a:pt x="229" y="254"/>
                    <a:pt x="230" y="253"/>
                  </a:cubicBezTo>
                  <a:cubicBezTo>
                    <a:pt x="228" y="252"/>
                    <a:pt x="225" y="252"/>
                    <a:pt x="222" y="252"/>
                  </a:cubicBezTo>
                  <a:cubicBezTo>
                    <a:pt x="220" y="252"/>
                    <a:pt x="216" y="255"/>
                    <a:pt x="214" y="256"/>
                  </a:cubicBezTo>
                  <a:cubicBezTo>
                    <a:pt x="210" y="258"/>
                    <a:pt x="208" y="257"/>
                    <a:pt x="204" y="259"/>
                  </a:cubicBezTo>
                  <a:cubicBezTo>
                    <a:pt x="203" y="260"/>
                    <a:pt x="202" y="261"/>
                    <a:pt x="200" y="261"/>
                  </a:cubicBezTo>
                  <a:cubicBezTo>
                    <a:pt x="200" y="261"/>
                    <a:pt x="196" y="258"/>
                    <a:pt x="196" y="258"/>
                  </a:cubicBezTo>
                  <a:cubicBezTo>
                    <a:pt x="196" y="257"/>
                    <a:pt x="197" y="257"/>
                    <a:pt x="197" y="255"/>
                  </a:cubicBezTo>
                  <a:cubicBezTo>
                    <a:pt x="192" y="255"/>
                    <a:pt x="188" y="260"/>
                    <a:pt x="182" y="260"/>
                  </a:cubicBezTo>
                  <a:cubicBezTo>
                    <a:pt x="181" y="260"/>
                    <a:pt x="181" y="258"/>
                    <a:pt x="180" y="257"/>
                  </a:cubicBezTo>
                  <a:cubicBezTo>
                    <a:pt x="178" y="257"/>
                    <a:pt x="177" y="256"/>
                    <a:pt x="175" y="256"/>
                  </a:cubicBezTo>
                  <a:cubicBezTo>
                    <a:pt x="175" y="256"/>
                    <a:pt x="175" y="255"/>
                    <a:pt x="175" y="254"/>
                  </a:cubicBezTo>
                  <a:cubicBezTo>
                    <a:pt x="173" y="254"/>
                    <a:pt x="172" y="252"/>
                    <a:pt x="172" y="250"/>
                  </a:cubicBezTo>
                  <a:cubicBezTo>
                    <a:pt x="172" y="246"/>
                    <a:pt x="174" y="244"/>
                    <a:pt x="177" y="241"/>
                  </a:cubicBezTo>
                  <a:cubicBezTo>
                    <a:pt x="177" y="241"/>
                    <a:pt x="179" y="240"/>
                    <a:pt x="179" y="239"/>
                  </a:cubicBezTo>
                  <a:cubicBezTo>
                    <a:pt x="179" y="238"/>
                    <a:pt x="179" y="238"/>
                    <a:pt x="179" y="237"/>
                  </a:cubicBezTo>
                  <a:cubicBezTo>
                    <a:pt x="179" y="237"/>
                    <a:pt x="174" y="237"/>
                    <a:pt x="174" y="235"/>
                  </a:cubicBezTo>
                  <a:cubicBezTo>
                    <a:pt x="174" y="233"/>
                    <a:pt x="175" y="231"/>
                    <a:pt x="175" y="229"/>
                  </a:cubicBezTo>
                  <a:cubicBezTo>
                    <a:pt x="175" y="226"/>
                    <a:pt x="175" y="226"/>
                    <a:pt x="175" y="226"/>
                  </a:cubicBezTo>
                  <a:cubicBezTo>
                    <a:pt x="171" y="230"/>
                    <a:pt x="161" y="231"/>
                    <a:pt x="161" y="241"/>
                  </a:cubicBezTo>
                  <a:cubicBezTo>
                    <a:pt x="161" y="246"/>
                    <a:pt x="166" y="248"/>
                    <a:pt x="166" y="254"/>
                  </a:cubicBezTo>
                  <a:cubicBezTo>
                    <a:pt x="166" y="254"/>
                    <a:pt x="168" y="258"/>
                    <a:pt x="168" y="260"/>
                  </a:cubicBezTo>
                  <a:cubicBezTo>
                    <a:pt x="168" y="261"/>
                    <a:pt x="165" y="263"/>
                    <a:pt x="163" y="263"/>
                  </a:cubicBezTo>
                  <a:cubicBezTo>
                    <a:pt x="161" y="263"/>
                    <a:pt x="159" y="262"/>
                    <a:pt x="158" y="264"/>
                  </a:cubicBezTo>
                  <a:cubicBezTo>
                    <a:pt x="157" y="264"/>
                    <a:pt x="157" y="266"/>
                    <a:pt x="156" y="265"/>
                  </a:cubicBezTo>
                  <a:cubicBezTo>
                    <a:pt x="154" y="266"/>
                    <a:pt x="156" y="265"/>
                    <a:pt x="153" y="265"/>
                  </a:cubicBezTo>
                  <a:cubicBezTo>
                    <a:pt x="148" y="265"/>
                    <a:pt x="144" y="269"/>
                    <a:pt x="141" y="272"/>
                  </a:cubicBezTo>
                  <a:cubicBezTo>
                    <a:pt x="141" y="272"/>
                    <a:pt x="139" y="274"/>
                    <a:pt x="139" y="275"/>
                  </a:cubicBezTo>
                  <a:cubicBezTo>
                    <a:pt x="139" y="277"/>
                    <a:pt x="140" y="280"/>
                    <a:pt x="138" y="282"/>
                  </a:cubicBezTo>
                  <a:cubicBezTo>
                    <a:pt x="137" y="283"/>
                    <a:pt x="128" y="286"/>
                    <a:pt x="127" y="287"/>
                  </a:cubicBezTo>
                  <a:cubicBezTo>
                    <a:pt x="125" y="287"/>
                    <a:pt x="125" y="287"/>
                    <a:pt x="123" y="287"/>
                  </a:cubicBezTo>
                  <a:cubicBezTo>
                    <a:pt x="122" y="293"/>
                    <a:pt x="120" y="298"/>
                    <a:pt x="113" y="298"/>
                  </a:cubicBezTo>
                  <a:cubicBezTo>
                    <a:pt x="113" y="299"/>
                    <a:pt x="111" y="300"/>
                    <a:pt x="110" y="300"/>
                  </a:cubicBezTo>
                  <a:cubicBezTo>
                    <a:pt x="107" y="300"/>
                    <a:pt x="105" y="301"/>
                    <a:pt x="103" y="297"/>
                  </a:cubicBezTo>
                  <a:cubicBezTo>
                    <a:pt x="99" y="297"/>
                    <a:pt x="99" y="297"/>
                    <a:pt x="99" y="297"/>
                  </a:cubicBezTo>
                  <a:cubicBezTo>
                    <a:pt x="99" y="300"/>
                    <a:pt x="99" y="300"/>
                    <a:pt x="99" y="300"/>
                  </a:cubicBezTo>
                  <a:cubicBezTo>
                    <a:pt x="99" y="301"/>
                    <a:pt x="99" y="304"/>
                    <a:pt x="103" y="304"/>
                  </a:cubicBezTo>
                  <a:cubicBezTo>
                    <a:pt x="103" y="306"/>
                    <a:pt x="103" y="306"/>
                    <a:pt x="103" y="306"/>
                  </a:cubicBezTo>
                  <a:cubicBezTo>
                    <a:pt x="99" y="306"/>
                    <a:pt x="99" y="307"/>
                    <a:pt x="97" y="307"/>
                  </a:cubicBezTo>
                  <a:cubicBezTo>
                    <a:pt x="95" y="307"/>
                    <a:pt x="91" y="306"/>
                    <a:pt x="91" y="305"/>
                  </a:cubicBezTo>
                  <a:cubicBezTo>
                    <a:pt x="88" y="306"/>
                    <a:pt x="82" y="307"/>
                    <a:pt x="82" y="309"/>
                  </a:cubicBezTo>
                  <a:cubicBezTo>
                    <a:pt x="82" y="309"/>
                    <a:pt x="82" y="310"/>
                    <a:pt x="82" y="310"/>
                  </a:cubicBezTo>
                  <a:cubicBezTo>
                    <a:pt x="82" y="313"/>
                    <a:pt x="92" y="315"/>
                    <a:pt x="96" y="316"/>
                  </a:cubicBezTo>
                  <a:cubicBezTo>
                    <a:pt x="97" y="316"/>
                    <a:pt x="97" y="318"/>
                    <a:pt x="98" y="318"/>
                  </a:cubicBezTo>
                  <a:cubicBezTo>
                    <a:pt x="98" y="321"/>
                    <a:pt x="100" y="326"/>
                    <a:pt x="104" y="326"/>
                  </a:cubicBezTo>
                  <a:cubicBezTo>
                    <a:pt x="104" y="327"/>
                    <a:pt x="106" y="327"/>
                    <a:pt x="106" y="329"/>
                  </a:cubicBezTo>
                  <a:cubicBezTo>
                    <a:pt x="106" y="330"/>
                    <a:pt x="105" y="331"/>
                    <a:pt x="105" y="332"/>
                  </a:cubicBezTo>
                  <a:cubicBezTo>
                    <a:pt x="105" y="332"/>
                    <a:pt x="105" y="332"/>
                    <a:pt x="105" y="332"/>
                  </a:cubicBezTo>
                  <a:cubicBezTo>
                    <a:pt x="105" y="333"/>
                    <a:pt x="105" y="337"/>
                    <a:pt x="105" y="338"/>
                  </a:cubicBezTo>
                  <a:cubicBezTo>
                    <a:pt x="105" y="343"/>
                    <a:pt x="102" y="344"/>
                    <a:pt x="102" y="348"/>
                  </a:cubicBezTo>
                  <a:cubicBezTo>
                    <a:pt x="102" y="348"/>
                    <a:pt x="98" y="350"/>
                    <a:pt x="97" y="350"/>
                  </a:cubicBezTo>
                  <a:cubicBezTo>
                    <a:pt x="94" y="350"/>
                    <a:pt x="93" y="349"/>
                    <a:pt x="90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8" y="349"/>
                    <a:pt x="76" y="349"/>
                    <a:pt x="76" y="349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64" y="349"/>
                    <a:pt x="63" y="347"/>
                    <a:pt x="62" y="347"/>
                  </a:cubicBezTo>
                  <a:cubicBezTo>
                    <a:pt x="61" y="347"/>
                    <a:pt x="53" y="352"/>
                    <a:pt x="53" y="353"/>
                  </a:cubicBezTo>
                  <a:cubicBezTo>
                    <a:pt x="53" y="355"/>
                    <a:pt x="55" y="358"/>
                    <a:pt x="55" y="361"/>
                  </a:cubicBezTo>
                  <a:cubicBezTo>
                    <a:pt x="55" y="367"/>
                    <a:pt x="53" y="373"/>
                    <a:pt x="53" y="379"/>
                  </a:cubicBezTo>
                  <a:cubicBezTo>
                    <a:pt x="53" y="380"/>
                    <a:pt x="51" y="381"/>
                    <a:pt x="51" y="384"/>
                  </a:cubicBezTo>
                  <a:cubicBezTo>
                    <a:pt x="51" y="386"/>
                    <a:pt x="51" y="387"/>
                    <a:pt x="55" y="387"/>
                  </a:cubicBezTo>
                  <a:cubicBezTo>
                    <a:pt x="55" y="390"/>
                    <a:pt x="55" y="391"/>
                    <a:pt x="55" y="396"/>
                  </a:cubicBezTo>
                  <a:cubicBezTo>
                    <a:pt x="55" y="397"/>
                    <a:pt x="55" y="398"/>
                    <a:pt x="57" y="398"/>
                  </a:cubicBezTo>
                  <a:cubicBezTo>
                    <a:pt x="60" y="398"/>
                    <a:pt x="62" y="396"/>
                    <a:pt x="66" y="396"/>
                  </a:cubicBezTo>
                  <a:cubicBezTo>
                    <a:pt x="71" y="396"/>
                    <a:pt x="72" y="405"/>
                    <a:pt x="75" y="405"/>
                  </a:cubicBezTo>
                  <a:cubicBezTo>
                    <a:pt x="80" y="405"/>
                    <a:pt x="83" y="400"/>
                    <a:pt x="88" y="400"/>
                  </a:cubicBezTo>
                  <a:cubicBezTo>
                    <a:pt x="89" y="400"/>
                    <a:pt x="95" y="399"/>
                    <a:pt x="95" y="400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9" y="401"/>
                    <a:pt x="100" y="395"/>
                    <a:pt x="103" y="394"/>
                  </a:cubicBezTo>
                  <a:cubicBezTo>
                    <a:pt x="108" y="392"/>
                    <a:pt x="109" y="389"/>
                    <a:pt x="112" y="384"/>
                  </a:cubicBezTo>
                  <a:cubicBezTo>
                    <a:pt x="111" y="384"/>
                    <a:pt x="110" y="383"/>
                    <a:pt x="110" y="381"/>
                  </a:cubicBezTo>
                  <a:cubicBezTo>
                    <a:pt x="110" y="376"/>
                    <a:pt x="116" y="367"/>
                    <a:pt x="120" y="366"/>
                  </a:cubicBezTo>
                  <a:cubicBezTo>
                    <a:pt x="125" y="365"/>
                    <a:pt x="130" y="363"/>
                    <a:pt x="132" y="359"/>
                  </a:cubicBezTo>
                  <a:cubicBezTo>
                    <a:pt x="130" y="354"/>
                    <a:pt x="130" y="354"/>
                    <a:pt x="130" y="354"/>
                  </a:cubicBezTo>
                  <a:cubicBezTo>
                    <a:pt x="130" y="350"/>
                    <a:pt x="134" y="348"/>
                    <a:pt x="137" y="348"/>
                  </a:cubicBezTo>
                  <a:cubicBezTo>
                    <a:pt x="142" y="348"/>
                    <a:pt x="145" y="351"/>
                    <a:pt x="150" y="351"/>
                  </a:cubicBezTo>
                  <a:cubicBezTo>
                    <a:pt x="155" y="351"/>
                    <a:pt x="158" y="347"/>
                    <a:pt x="162" y="345"/>
                  </a:cubicBezTo>
                  <a:cubicBezTo>
                    <a:pt x="164" y="344"/>
                    <a:pt x="164" y="341"/>
                    <a:pt x="169" y="341"/>
                  </a:cubicBezTo>
                  <a:cubicBezTo>
                    <a:pt x="177" y="341"/>
                    <a:pt x="179" y="350"/>
                    <a:pt x="183" y="355"/>
                  </a:cubicBezTo>
                  <a:cubicBezTo>
                    <a:pt x="183" y="357"/>
                    <a:pt x="186" y="358"/>
                    <a:pt x="188" y="359"/>
                  </a:cubicBezTo>
                  <a:cubicBezTo>
                    <a:pt x="192" y="363"/>
                    <a:pt x="193" y="365"/>
                    <a:pt x="200" y="367"/>
                  </a:cubicBezTo>
                  <a:cubicBezTo>
                    <a:pt x="200" y="368"/>
                    <a:pt x="204" y="369"/>
                    <a:pt x="205" y="369"/>
                  </a:cubicBezTo>
                  <a:cubicBezTo>
                    <a:pt x="205" y="370"/>
                    <a:pt x="210" y="376"/>
                    <a:pt x="211" y="376"/>
                  </a:cubicBezTo>
                  <a:cubicBezTo>
                    <a:pt x="212" y="378"/>
                    <a:pt x="213" y="379"/>
                    <a:pt x="213" y="382"/>
                  </a:cubicBezTo>
                  <a:cubicBezTo>
                    <a:pt x="213" y="385"/>
                    <a:pt x="212" y="388"/>
                    <a:pt x="210" y="388"/>
                  </a:cubicBezTo>
                  <a:cubicBezTo>
                    <a:pt x="210" y="389"/>
                    <a:pt x="210" y="390"/>
                    <a:pt x="212" y="390"/>
                  </a:cubicBezTo>
                  <a:cubicBezTo>
                    <a:pt x="215" y="390"/>
                    <a:pt x="215" y="385"/>
                    <a:pt x="217" y="383"/>
                  </a:cubicBezTo>
                  <a:cubicBezTo>
                    <a:pt x="217" y="383"/>
                    <a:pt x="220" y="383"/>
                    <a:pt x="220" y="382"/>
                  </a:cubicBezTo>
                  <a:cubicBezTo>
                    <a:pt x="220" y="379"/>
                    <a:pt x="216" y="378"/>
                    <a:pt x="216" y="375"/>
                  </a:cubicBezTo>
                  <a:cubicBezTo>
                    <a:pt x="216" y="373"/>
                    <a:pt x="218" y="372"/>
                    <a:pt x="221" y="372"/>
                  </a:cubicBezTo>
                  <a:cubicBezTo>
                    <a:pt x="224" y="372"/>
                    <a:pt x="226" y="375"/>
                    <a:pt x="228" y="375"/>
                  </a:cubicBezTo>
                  <a:cubicBezTo>
                    <a:pt x="229" y="370"/>
                    <a:pt x="223" y="369"/>
                    <a:pt x="219" y="366"/>
                  </a:cubicBezTo>
                  <a:cubicBezTo>
                    <a:pt x="217" y="366"/>
                    <a:pt x="212" y="365"/>
                    <a:pt x="213" y="362"/>
                  </a:cubicBezTo>
                  <a:cubicBezTo>
                    <a:pt x="213" y="361"/>
                    <a:pt x="213" y="361"/>
                    <a:pt x="213" y="360"/>
                  </a:cubicBezTo>
                  <a:cubicBezTo>
                    <a:pt x="210" y="360"/>
                    <a:pt x="208" y="361"/>
                    <a:pt x="204" y="360"/>
                  </a:cubicBezTo>
                  <a:cubicBezTo>
                    <a:pt x="202" y="359"/>
                    <a:pt x="201" y="355"/>
                    <a:pt x="200" y="352"/>
                  </a:cubicBezTo>
                  <a:cubicBezTo>
                    <a:pt x="199" y="350"/>
                    <a:pt x="197" y="346"/>
                    <a:pt x="194" y="345"/>
                  </a:cubicBezTo>
                  <a:cubicBezTo>
                    <a:pt x="191" y="344"/>
                    <a:pt x="189" y="343"/>
                    <a:pt x="189" y="339"/>
                  </a:cubicBezTo>
                  <a:cubicBezTo>
                    <a:pt x="189" y="338"/>
                    <a:pt x="190" y="336"/>
                    <a:pt x="190" y="335"/>
                  </a:cubicBezTo>
                  <a:cubicBezTo>
                    <a:pt x="190" y="335"/>
                    <a:pt x="189" y="334"/>
                    <a:pt x="189" y="334"/>
                  </a:cubicBezTo>
                  <a:cubicBezTo>
                    <a:pt x="189" y="331"/>
                    <a:pt x="194" y="332"/>
                    <a:pt x="196" y="330"/>
                  </a:cubicBezTo>
                  <a:cubicBezTo>
                    <a:pt x="198" y="332"/>
                    <a:pt x="196" y="337"/>
                    <a:pt x="199" y="337"/>
                  </a:cubicBezTo>
                  <a:cubicBezTo>
                    <a:pt x="202" y="337"/>
                    <a:pt x="204" y="337"/>
                    <a:pt x="206" y="337"/>
                  </a:cubicBezTo>
                  <a:cubicBezTo>
                    <a:pt x="206" y="341"/>
                    <a:pt x="212" y="349"/>
                    <a:pt x="217" y="349"/>
                  </a:cubicBezTo>
                  <a:cubicBezTo>
                    <a:pt x="218" y="349"/>
                    <a:pt x="219" y="349"/>
                    <a:pt x="220" y="349"/>
                  </a:cubicBezTo>
                  <a:cubicBezTo>
                    <a:pt x="220" y="353"/>
                    <a:pt x="224" y="352"/>
                    <a:pt x="227" y="354"/>
                  </a:cubicBezTo>
                  <a:cubicBezTo>
                    <a:pt x="230" y="355"/>
                    <a:pt x="235" y="360"/>
                    <a:pt x="235" y="363"/>
                  </a:cubicBezTo>
                  <a:cubicBezTo>
                    <a:pt x="235" y="365"/>
                    <a:pt x="235" y="366"/>
                    <a:pt x="235" y="369"/>
                  </a:cubicBezTo>
                  <a:cubicBezTo>
                    <a:pt x="235" y="374"/>
                    <a:pt x="239" y="376"/>
                    <a:pt x="241" y="379"/>
                  </a:cubicBezTo>
                  <a:cubicBezTo>
                    <a:pt x="243" y="381"/>
                    <a:pt x="245" y="383"/>
                    <a:pt x="246" y="386"/>
                  </a:cubicBezTo>
                  <a:cubicBezTo>
                    <a:pt x="246" y="387"/>
                    <a:pt x="247" y="389"/>
                    <a:pt x="247" y="389"/>
                  </a:cubicBezTo>
                  <a:cubicBezTo>
                    <a:pt x="249" y="389"/>
                    <a:pt x="250" y="389"/>
                    <a:pt x="251" y="389"/>
                  </a:cubicBezTo>
                  <a:cubicBezTo>
                    <a:pt x="251" y="389"/>
                    <a:pt x="248" y="391"/>
                    <a:pt x="248" y="393"/>
                  </a:cubicBezTo>
                  <a:cubicBezTo>
                    <a:pt x="248" y="397"/>
                    <a:pt x="251" y="401"/>
                    <a:pt x="255" y="401"/>
                  </a:cubicBezTo>
                  <a:cubicBezTo>
                    <a:pt x="255" y="401"/>
                    <a:pt x="257" y="401"/>
                    <a:pt x="258" y="401"/>
                  </a:cubicBezTo>
                  <a:cubicBezTo>
                    <a:pt x="256" y="397"/>
                    <a:pt x="257" y="396"/>
                    <a:pt x="257" y="395"/>
                  </a:cubicBezTo>
                  <a:cubicBezTo>
                    <a:pt x="257" y="393"/>
                    <a:pt x="259" y="392"/>
                    <a:pt x="255" y="390"/>
                  </a:cubicBezTo>
                  <a:cubicBezTo>
                    <a:pt x="255" y="388"/>
                    <a:pt x="255" y="388"/>
                    <a:pt x="255" y="388"/>
                  </a:cubicBezTo>
                  <a:cubicBezTo>
                    <a:pt x="259" y="389"/>
                    <a:pt x="260" y="393"/>
                    <a:pt x="263" y="393"/>
                  </a:cubicBezTo>
                  <a:cubicBezTo>
                    <a:pt x="263" y="393"/>
                    <a:pt x="263" y="393"/>
                    <a:pt x="263" y="393"/>
                  </a:cubicBezTo>
                  <a:cubicBezTo>
                    <a:pt x="264" y="389"/>
                    <a:pt x="266" y="392"/>
                    <a:pt x="267" y="391"/>
                  </a:cubicBezTo>
                  <a:cubicBezTo>
                    <a:pt x="267" y="391"/>
                    <a:pt x="266" y="389"/>
                    <a:pt x="266" y="389"/>
                  </a:cubicBezTo>
                  <a:cubicBezTo>
                    <a:pt x="264" y="389"/>
                    <a:pt x="258" y="383"/>
                    <a:pt x="258" y="382"/>
                  </a:cubicBezTo>
                  <a:cubicBezTo>
                    <a:pt x="258" y="381"/>
                    <a:pt x="259" y="381"/>
                    <a:pt x="259" y="379"/>
                  </a:cubicBezTo>
                  <a:cubicBezTo>
                    <a:pt x="255" y="374"/>
                    <a:pt x="255" y="374"/>
                    <a:pt x="255" y="374"/>
                  </a:cubicBezTo>
                  <a:cubicBezTo>
                    <a:pt x="255" y="373"/>
                    <a:pt x="256" y="372"/>
                    <a:pt x="257" y="372"/>
                  </a:cubicBezTo>
                  <a:cubicBezTo>
                    <a:pt x="259" y="372"/>
                    <a:pt x="260" y="375"/>
                    <a:pt x="263" y="375"/>
                  </a:cubicBezTo>
                  <a:cubicBezTo>
                    <a:pt x="264" y="373"/>
                    <a:pt x="264" y="372"/>
                    <a:pt x="263" y="370"/>
                  </a:cubicBezTo>
                  <a:cubicBezTo>
                    <a:pt x="266" y="369"/>
                    <a:pt x="267" y="367"/>
                    <a:pt x="271" y="367"/>
                  </a:cubicBezTo>
                  <a:cubicBezTo>
                    <a:pt x="275" y="367"/>
                    <a:pt x="277" y="372"/>
                    <a:pt x="280" y="372"/>
                  </a:cubicBezTo>
                  <a:cubicBezTo>
                    <a:pt x="283" y="372"/>
                    <a:pt x="284" y="369"/>
                    <a:pt x="287" y="367"/>
                  </a:cubicBezTo>
                  <a:cubicBezTo>
                    <a:pt x="289" y="367"/>
                    <a:pt x="290" y="367"/>
                    <a:pt x="293" y="367"/>
                  </a:cubicBezTo>
                  <a:cubicBezTo>
                    <a:pt x="294" y="367"/>
                    <a:pt x="295" y="367"/>
                    <a:pt x="295" y="366"/>
                  </a:cubicBezTo>
                  <a:cubicBezTo>
                    <a:pt x="294" y="364"/>
                    <a:pt x="288" y="361"/>
                    <a:pt x="288" y="356"/>
                  </a:cubicBezTo>
                  <a:cubicBezTo>
                    <a:pt x="288" y="353"/>
                    <a:pt x="291" y="348"/>
                    <a:pt x="295" y="346"/>
                  </a:cubicBezTo>
                  <a:cubicBezTo>
                    <a:pt x="295" y="340"/>
                    <a:pt x="295" y="340"/>
                    <a:pt x="295" y="340"/>
                  </a:cubicBezTo>
                  <a:cubicBezTo>
                    <a:pt x="295" y="339"/>
                    <a:pt x="295" y="341"/>
                    <a:pt x="296" y="337"/>
                  </a:cubicBezTo>
                  <a:cubicBezTo>
                    <a:pt x="296" y="335"/>
                    <a:pt x="298" y="334"/>
                    <a:pt x="301" y="333"/>
                  </a:cubicBezTo>
                  <a:cubicBezTo>
                    <a:pt x="300" y="332"/>
                    <a:pt x="301" y="331"/>
                    <a:pt x="300" y="330"/>
                  </a:cubicBezTo>
                  <a:cubicBezTo>
                    <a:pt x="305" y="328"/>
                    <a:pt x="306" y="323"/>
                    <a:pt x="311" y="323"/>
                  </a:cubicBezTo>
                  <a:cubicBezTo>
                    <a:pt x="315" y="323"/>
                    <a:pt x="325" y="340"/>
                    <a:pt x="328" y="340"/>
                  </a:cubicBezTo>
                  <a:cubicBezTo>
                    <a:pt x="332" y="340"/>
                    <a:pt x="342" y="335"/>
                    <a:pt x="344" y="333"/>
                  </a:cubicBezTo>
                  <a:cubicBezTo>
                    <a:pt x="344" y="333"/>
                    <a:pt x="338" y="332"/>
                    <a:pt x="338" y="332"/>
                  </a:cubicBezTo>
                  <a:cubicBezTo>
                    <a:pt x="337" y="332"/>
                    <a:pt x="334" y="331"/>
                    <a:pt x="334" y="328"/>
                  </a:cubicBezTo>
                  <a:cubicBezTo>
                    <a:pt x="334" y="326"/>
                    <a:pt x="351" y="320"/>
                    <a:pt x="357" y="318"/>
                  </a:cubicBezTo>
                  <a:cubicBezTo>
                    <a:pt x="357" y="318"/>
                    <a:pt x="354" y="321"/>
                    <a:pt x="353" y="322"/>
                  </a:cubicBezTo>
                  <a:cubicBezTo>
                    <a:pt x="353" y="323"/>
                    <a:pt x="359" y="329"/>
                    <a:pt x="346" y="333"/>
                  </a:cubicBezTo>
                  <a:cubicBezTo>
                    <a:pt x="351" y="346"/>
                    <a:pt x="377" y="344"/>
                    <a:pt x="377" y="361"/>
                  </a:cubicBezTo>
                  <a:cubicBezTo>
                    <a:pt x="374" y="363"/>
                    <a:pt x="371" y="365"/>
                    <a:pt x="367" y="365"/>
                  </a:cubicBezTo>
                  <a:cubicBezTo>
                    <a:pt x="365" y="365"/>
                    <a:pt x="361" y="365"/>
                    <a:pt x="354" y="365"/>
                  </a:cubicBezTo>
                  <a:cubicBezTo>
                    <a:pt x="352" y="365"/>
                    <a:pt x="343" y="364"/>
                    <a:pt x="343" y="361"/>
                  </a:cubicBezTo>
                  <a:cubicBezTo>
                    <a:pt x="338" y="361"/>
                    <a:pt x="338" y="358"/>
                    <a:pt x="332" y="358"/>
                  </a:cubicBezTo>
                  <a:cubicBezTo>
                    <a:pt x="328" y="358"/>
                    <a:pt x="322" y="359"/>
                    <a:pt x="319" y="360"/>
                  </a:cubicBezTo>
                  <a:cubicBezTo>
                    <a:pt x="316" y="362"/>
                    <a:pt x="312" y="365"/>
                    <a:pt x="310" y="365"/>
                  </a:cubicBezTo>
                  <a:cubicBezTo>
                    <a:pt x="310" y="365"/>
                    <a:pt x="305" y="365"/>
                    <a:pt x="302" y="365"/>
                  </a:cubicBezTo>
                  <a:cubicBezTo>
                    <a:pt x="301" y="365"/>
                    <a:pt x="297" y="364"/>
                    <a:pt x="297" y="366"/>
                  </a:cubicBezTo>
                  <a:cubicBezTo>
                    <a:pt x="297" y="368"/>
                    <a:pt x="298" y="367"/>
                    <a:pt x="299" y="369"/>
                  </a:cubicBezTo>
                  <a:cubicBezTo>
                    <a:pt x="295" y="371"/>
                    <a:pt x="278" y="370"/>
                    <a:pt x="278" y="377"/>
                  </a:cubicBezTo>
                  <a:cubicBezTo>
                    <a:pt x="278" y="378"/>
                    <a:pt x="281" y="378"/>
                    <a:pt x="282" y="378"/>
                  </a:cubicBezTo>
                  <a:cubicBezTo>
                    <a:pt x="282" y="379"/>
                    <a:pt x="282" y="379"/>
                    <a:pt x="282" y="381"/>
                  </a:cubicBezTo>
                  <a:cubicBezTo>
                    <a:pt x="282" y="385"/>
                    <a:pt x="280" y="385"/>
                    <a:pt x="278" y="387"/>
                  </a:cubicBezTo>
                  <a:cubicBezTo>
                    <a:pt x="281" y="389"/>
                    <a:pt x="283" y="388"/>
                    <a:pt x="285" y="391"/>
                  </a:cubicBezTo>
                  <a:cubicBezTo>
                    <a:pt x="283" y="394"/>
                    <a:pt x="290" y="398"/>
                    <a:pt x="291" y="399"/>
                  </a:cubicBezTo>
                  <a:cubicBezTo>
                    <a:pt x="291" y="399"/>
                    <a:pt x="290" y="401"/>
                    <a:pt x="289" y="401"/>
                  </a:cubicBezTo>
                  <a:cubicBezTo>
                    <a:pt x="292" y="401"/>
                    <a:pt x="292" y="401"/>
                    <a:pt x="292" y="401"/>
                  </a:cubicBezTo>
                  <a:cubicBezTo>
                    <a:pt x="296" y="397"/>
                    <a:pt x="298" y="404"/>
                    <a:pt x="302" y="404"/>
                  </a:cubicBezTo>
                  <a:cubicBezTo>
                    <a:pt x="307" y="404"/>
                    <a:pt x="306" y="399"/>
                    <a:pt x="310" y="399"/>
                  </a:cubicBezTo>
                  <a:cubicBezTo>
                    <a:pt x="315" y="399"/>
                    <a:pt x="317" y="404"/>
                    <a:pt x="322" y="404"/>
                  </a:cubicBezTo>
                  <a:cubicBezTo>
                    <a:pt x="328" y="404"/>
                    <a:pt x="329" y="401"/>
                    <a:pt x="333" y="399"/>
                  </a:cubicBezTo>
                  <a:cubicBezTo>
                    <a:pt x="334" y="400"/>
                    <a:pt x="336" y="400"/>
                    <a:pt x="338" y="400"/>
                  </a:cubicBezTo>
                  <a:cubicBezTo>
                    <a:pt x="340" y="400"/>
                    <a:pt x="339" y="399"/>
                    <a:pt x="343" y="398"/>
                  </a:cubicBezTo>
                  <a:cubicBezTo>
                    <a:pt x="343" y="401"/>
                    <a:pt x="343" y="401"/>
                    <a:pt x="343" y="401"/>
                  </a:cubicBezTo>
                  <a:cubicBezTo>
                    <a:pt x="343" y="401"/>
                    <a:pt x="341" y="401"/>
                    <a:pt x="341" y="403"/>
                  </a:cubicBezTo>
                  <a:cubicBezTo>
                    <a:pt x="341" y="406"/>
                    <a:pt x="342" y="409"/>
                    <a:pt x="342" y="413"/>
                  </a:cubicBezTo>
                  <a:cubicBezTo>
                    <a:pt x="342" y="418"/>
                    <a:pt x="337" y="419"/>
                    <a:pt x="336" y="423"/>
                  </a:cubicBezTo>
                  <a:cubicBezTo>
                    <a:pt x="334" y="428"/>
                    <a:pt x="334" y="430"/>
                    <a:pt x="332" y="435"/>
                  </a:cubicBezTo>
                  <a:cubicBezTo>
                    <a:pt x="332" y="436"/>
                    <a:pt x="330" y="436"/>
                    <a:pt x="330" y="438"/>
                  </a:cubicBezTo>
                  <a:cubicBezTo>
                    <a:pt x="332" y="442"/>
                    <a:pt x="332" y="442"/>
                    <a:pt x="332" y="442"/>
                  </a:cubicBezTo>
                  <a:cubicBezTo>
                    <a:pt x="331" y="441"/>
                    <a:pt x="331" y="440"/>
                    <a:pt x="331" y="439"/>
                  </a:cubicBezTo>
                  <a:cubicBezTo>
                    <a:pt x="328" y="440"/>
                    <a:pt x="328" y="441"/>
                    <a:pt x="324" y="441"/>
                  </a:cubicBezTo>
                  <a:cubicBezTo>
                    <a:pt x="319" y="441"/>
                    <a:pt x="317" y="438"/>
                    <a:pt x="312" y="438"/>
                  </a:cubicBezTo>
                  <a:cubicBezTo>
                    <a:pt x="305" y="438"/>
                    <a:pt x="303" y="442"/>
                    <a:pt x="296" y="442"/>
                  </a:cubicBezTo>
                  <a:cubicBezTo>
                    <a:pt x="288" y="442"/>
                    <a:pt x="278" y="438"/>
                    <a:pt x="271" y="435"/>
                  </a:cubicBezTo>
                  <a:cubicBezTo>
                    <a:pt x="267" y="434"/>
                    <a:pt x="262" y="436"/>
                    <a:pt x="260" y="434"/>
                  </a:cubicBezTo>
                  <a:cubicBezTo>
                    <a:pt x="259" y="432"/>
                    <a:pt x="256" y="433"/>
                    <a:pt x="256" y="429"/>
                  </a:cubicBezTo>
                  <a:cubicBezTo>
                    <a:pt x="251" y="429"/>
                    <a:pt x="251" y="429"/>
                    <a:pt x="251" y="429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4" y="430"/>
                    <a:pt x="239" y="430"/>
                    <a:pt x="239" y="437"/>
                  </a:cubicBezTo>
                  <a:cubicBezTo>
                    <a:pt x="239" y="439"/>
                    <a:pt x="239" y="440"/>
                    <a:pt x="239" y="442"/>
                  </a:cubicBezTo>
                  <a:cubicBezTo>
                    <a:pt x="239" y="443"/>
                    <a:pt x="236" y="444"/>
                    <a:pt x="234" y="444"/>
                  </a:cubicBezTo>
                  <a:cubicBezTo>
                    <a:pt x="217" y="444"/>
                    <a:pt x="212" y="425"/>
                    <a:pt x="197" y="425"/>
                  </a:cubicBezTo>
                  <a:cubicBezTo>
                    <a:pt x="195" y="425"/>
                    <a:pt x="193" y="425"/>
                    <a:pt x="191" y="425"/>
                  </a:cubicBezTo>
                  <a:cubicBezTo>
                    <a:pt x="186" y="425"/>
                    <a:pt x="180" y="421"/>
                    <a:pt x="180" y="415"/>
                  </a:cubicBezTo>
                  <a:cubicBezTo>
                    <a:pt x="180" y="412"/>
                    <a:pt x="183" y="411"/>
                    <a:pt x="183" y="407"/>
                  </a:cubicBezTo>
                  <a:cubicBezTo>
                    <a:pt x="183" y="405"/>
                    <a:pt x="180" y="404"/>
                    <a:pt x="180" y="402"/>
                  </a:cubicBezTo>
                  <a:cubicBezTo>
                    <a:pt x="180" y="399"/>
                    <a:pt x="183" y="400"/>
                    <a:pt x="184" y="397"/>
                  </a:cubicBezTo>
                  <a:cubicBezTo>
                    <a:pt x="182" y="397"/>
                    <a:pt x="182" y="398"/>
                    <a:pt x="180" y="398"/>
                  </a:cubicBezTo>
                  <a:cubicBezTo>
                    <a:pt x="177" y="398"/>
                    <a:pt x="178" y="394"/>
                    <a:pt x="174" y="394"/>
                  </a:cubicBezTo>
                  <a:cubicBezTo>
                    <a:pt x="169" y="394"/>
                    <a:pt x="169" y="397"/>
                    <a:pt x="164" y="397"/>
                  </a:cubicBezTo>
                  <a:cubicBezTo>
                    <a:pt x="162" y="397"/>
                    <a:pt x="161" y="396"/>
                    <a:pt x="158" y="396"/>
                  </a:cubicBezTo>
                  <a:cubicBezTo>
                    <a:pt x="154" y="396"/>
                    <a:pt x="151" y="399"/>
                    <a:pt x="148" y="399"/>
                  </a:cubicBezTo>
                  <a:cubicBezTo>
                    <a:pt x="146" y="399"/>
                    <a:pt x="143" y="397"/>
                    <a:pt x="140" y="397"/>
                  </a:cubicBezTo>
                  <a:cubicBezTo>
                    <a:pt x="130" y="397"/>
                    <a:pt x="113" y="403"/>
                    <a:pt x="104" y="408"/>
                  </a:cubicBezTo>
                  <a:cubicBezTo>
                    <a:pt x="102" y="409"/>
                    <a:pt x="101" y="412"/>
                    <a:pt x="96" y="412"/>
                  </a:cubicBezTo>
                  <a:cubicBezTo>
                    <a:pt x="88" y="412"/>
                    <a:pt x="82" y="411"/>
                    <a:pt x="77" y="406"/>
                  </a:cubicBezTo>
                  <a:cubicBezTo>
                    <a:pt x="74" y="408"/>
                    <a:pt x="74" y="409"/>
                    <a:pt x="72" y="413"/>
                  </a:cubicBezTo>
                  <a:cubicBezTo>
                    <a:pt x="73" y="413"/>
                    <a:pt x="73" y="413"/>
                    <a:pt x="73" y="413"/>
                  </a:cubicBezTo>
                  <a:cubicBezTo>
                    <a:pt x="67" y="421"/>
                    <a:pt x="59" y="427"/>
                    <a:pt x="53" y="434"/>
                  </a:cubicBezTo>
                  <a:cubicBezTo>
                    <a:pt x="49" y="440"/>
                    <a:pt x="52" y="443"/>
                    <a:pt x="50" y="452"/>
                  </a:cubicBezTo>
                  <a:cubicBezTo>
                    <a:pt x="48" y="455"/>
                    <a:pt x="43" y="460"/>
                    <a:pt x="39" y="462"/>
                  </a:cubicBezTo>
                  <a:cubicBezTo>
                    <a:pt x="35" y="464"/>
                    <a:pt x="29" y="463"/>
                    <a:pt x="26" y="468"/>
                  </a:cubicBezTo>
                  <a:cubicBezTo>
                    <a:pt x="21" y="475"/>
                    <a:pt x="14" y="487"/>
                    <a:pt x="11" y="496"/>
                  </a:cubicBezTo>
                  <a:cubicBezTo>
                    <a:pt x="10" y="500"/>
                    <a:pt x="5" y="502"/>
                    <a:pt x="5" y="507"/>
                  </a:cubicBezTo>
                  <a:cubicBezTo>
                    <a:pt x="5" y="516"/>
                    <a:pt x="9" y="522"/>
                    <a:pt x="9" y="532"/>
                  </a:cubicBezTo>
                  <a:cubicBezTo>
                    <a:pt x="9" y="538"/>
                    <a:pt x="5" y="550"/>
                    <a:pt x="0" y="553"/>
                  </a:cubicBezTo>
                  <a:cubicBezTo>
                    <a:pt x="1" y="556"/>
                    <a:pt x="3" y="558"/>
                    <a:pt x="3" y="561"/>
                  </a:cubicBezTo>
                  <a:cubicBezTo>
                    <a:pt x="3" y="563"/>
                    <a:pt x="4" y="565"/>
                    <a:pt x="4" y="569"/>
                  </a:cubicBezTo>
                  <a:cubicBezTo>
                    <a:pt x="3" y="569"/>
                    <a:pt x="3" y="569"/>
                    <a:pt x="3" y="569"/>
                  </a:cubicBezTo>
                  <a:cubicBezTo>
                    <a:pt x="5" y="569"/>
                    <a:pt x="5" y="570"/>
                    <a:pt x="6" y="571"/>
                  </a:cubicBezTo>
                  <a:cubicBezTo>
                    <a:pt x="6" y="572"/>
                    <a:pt x="18" y="583"/>
                    <a:pt x="20" y="584"/>
                  </a:cubicBezTo>
                  <a:cubicBezTo>
                    <a:pt x="26" y="588"/>
                    <a:pt x="27" y="593"/>
                    <a:pt x="31" y="600"/>
                  </a:cubicBezTo>
                  <a:cubicBezTo>
                    <a:pt x="36" y="607"/>
                    <a:pt x="49" y="615"/>
                    <a:pt x="56" y="620"/>
                  </a:cubicBezTo>
                  <a:cubicBezTo>
                    <a:pt x="57" y="620"/>
                    <a:pt x="60" y="621"/>
                    <a:pt x="62" y="621"/>
                  </a:cubicBezTo>
                  <a:cubicBezTo>
                    <a:pt x="71" y="621"/>
                    <a:pt x="75" y="617"/>
                    <a:pt x="84" y="617"/>
                  </a:cubicBezTo>
                  <a:cubicBezTo>
                    <a:pt x="89" y="617"/>
                    <a:pt x="94" y="620"/>
                    <a:pt x="98" y="620"/>
                  </a:cubicBezTo>
                  <a:cubicBezTo>
                    <a:pt x="101" y="620"/>
                    <a:pt x="102" y="617"/>
                    <a:pt x="106" y="616"/>
                  </a:cubicBezTo>
                  <a:cubicBezTo>
                    <a:pt x="114" y="613"/>
                    <a:pt x="123" y="608"/>
                    <a:pt x="134" y="608"/>
                  </a:cubicBezTo>
                  <a:cubicBezTo>
                    <a:pt x="143" y="608"/>
                    <a:pt x="145" y="621"/>
                    <a:pt x="152" y="621"/>
                  </a:cubicBezTo>
                  <a:cubicBezTo>
                    <a:pt x="154" y="621"/>
                    <a:pt x="157" y="621"/>
                    <a:pt x="161" y="621"/>
                  </a:cubicBezTo>
                  <a:cubicBezTo>
                    <a:pt x="169" y="621"/>
                    <a:pt x="173" y="626"/>
                    <a:pt x="175" y="631"/>
                  </a:cubicBezTo>
                  <a:cubicBezTo>
                    <a:pt x="173" y="633"/>
                    <a:pt x="173" y="639"/>
                    <a:pt x="173" y="642"/>
                  </a:cubicBezTo>
                  <a:cubicBezTo>
                    <a:pt x="173" y="643"/>
                    <a:pt x="172" y="644"/>
                    <a:pt x="173" y="646"/>
                  </a:cubicBezTo>
                  <a:cubicBezTo>
                    <a:pt x="171" y="646"/>
                    <a:pt x="168" y="652"/>
                    <a:pt x="168" y="655"/>
                  </a:cubicBezTo>
                  <a:cubicBezTo>
                    <a:pt x="168" y="665"/>
                    <a:pt x="181" y="673"/>
                    <a:pt x="187" y="681"/>
                  </a:cubicBezTo>
                  <a:cubicBezTo>
                    <a:pt x="190" y="685"/>
                    <a:pt x="189" y="690"/>
                    <a:pt x="191" y="694"/>
                  </a:cubicBezTo>
                  <a:cubicBezTo>
                    <a:pt x="193" y="700"/>
                    <a:pt x="195" y="703"/>
                    <a:pt x="196" y="713"/>
                  </a:cubicBezTo>
                  <a:cubicBezTo>
                    <a:pt x="197" y="718"/>
                    <a:pt x="199" y="720"/>
                    <a:pt x="199" y="726"/>
                  </a:cubicBezTo>
                  <a:cubicBezTo>
                    <a:pt x="199" y="738"/>
                    <a:pt x="185" y="742"/>
                    <a:pt x="185" y="758"/>
                  </a:cubicBezTo>
                  <a:cubicBezTo>
                    <a:pt x="185" y="773"/>
                    <a:pt x="192" y="781"/>
                    <a:pt x="198" y="792"/>
                  </a:cubicBezTo>
                  <a:cubicBezTo>
                    <a:pt x="200" y="795"/>
                    <a:pt x="203" y="796"/>
                    <a:pt x="203" y="799"/>
                  </a:cubicBezTo>
                  <a:cubicBezTo>
                    <a:pt x="203" y="801"/>
                    <a:pt x="203" y="802"/>
                    <a:pt x="203" y="805"/>
                  </a:cubicBezTo>
                  <a:cubicBezTo>
                    <a:pt x="203" y="825"/>
                    <a:pt x="213" y="839"/>
                    <a:pt x="221" y="853"/>
                  </a:cubicBezTo>
                  <a:cubicBezTo>
                    <a:pt x="222" y="855"/>
                    <a:pt x="229" y="861"/>
                    <a:pt x="229" y="865"/>
                  </a:cubicBezTo>
                  <a:cubicBezTo>
                    <a:pt x="229" y="868"/>
                    <a:pt x="228" y="869"/>
                    <a:pt x="226" y="871"/>
                  </a:cubicBezTo>
                  <a:cubicBezTo>
                    <a:pt x="228" y="873"/>
                    <a:pt x="230" y="878"/>
                    <a:pt x="230" y="883"/>
                  </a:cubicBezTo>
                  <a:cubicBezTo>
                    <a:pt x="230" y="882"/>
                    <a:pt x="231" y="882"/>
                    <a:pt x="232" y="881"/>
                  </a:cubicBezTo>
                  <a:cubicBezTo>
                    <a:pt x="233" y="884"/>
                    <a:pt x="235" y="886"/>
                    <a:pt x="239" y="886"/>
                  </a:cubicBezTo>
                  <a:cubicBezTo>
                    <a:pt x="248" y="886"/>
                    <a:pt x="254" y="879"/>
                    <a:pt x="263" y="879"/>
                  </a:cubicBezTo>
                  <a:cubicBezTo>
                    <a:pt x="266" y="879"/>
                    <a:pt x="267" y="881"/>
                    <a:pt x="269" y="881"/>
                  </a:cubicBezTo>
                  <a:cubicBezTo>
                    <a:pt x="271" y="881"/>
                    <a:pt x="273" y="880"/>
                    <a:pt x="276" y="880"/>
                  </a:cubicBezTo>
                  <a:cubicBezTo>
                    <a:pt x="277" y="876"/>
                    <a:pt x="283" y="878"/>
                    <a:pt x="286" y="876"/>
                  </a:cubicBezTo>
                  <a:cubicBezTo>
                    <a:pt x="296" y="871"/>
                    <a:pt x="298" y="865"/>
                    <a:pt x="304" y="858"/>
                  </a:cubicBezTo>
                  <a:cubicBezTo>
                    <a:pt x="307" y="853"/>
                    <a:pt x="308" y="848"/>
                    <a:pt x="313" y="843"/>
                  </a:cubicBezTo>
                  <a:cubicBezTo>
                    <a:pt x="316" y="840"/>
                    <a:pt x="322" y="835"/>
                    <a:pt x="322" y="829"/>
                  </a:cubicBezTo>
                  <a:cubicBezTo>
                    <a:pt x="322" y="827"/>
                    <a:pt x="321" y="825"/>
                    <a:pt x="319" y="824"/>
                  </a:cubicBezTo>
                  <a:cubicBezTo>
                    <a:pt x="321" y="818"/>
                    <a:pt x="324" y="816"/>
                    <a:pt x="330" y="813"/>
                  </a:cubicBezTo>
                  <a:cubicBezTo>
                    <a:pt x="332" y="813"/>
                    <a:pt x="335" y="814"/>
                    <a:pt x="337" y="812"/>
                  </a:cubicBezTo>
                  <a:cubicBezTo>
                    <a:pt x="338" y="810"/>
                    <a:pt x="339" y="802"/>
                    <a:pt x="339" y="799"/>
                  </a:cubicBezTo>
                  <a:cubicBezTo>
                    <a:pt x="339" y="792"/>
                    <a:pt x="332" y="788"/>
                    <a:pt x="332" y="783"/>
                  </a:cubicBezTo>
                  <a:cubicBezTo>
                    <a:pt x="332" y="781"/>
                    <a:pt x="336" y="777"/>
                    <a:pt x="339" y="777"/>
                  </a:cubicBezTo>
                  <a:cubicBezTo>
                    <a:pt x="341" y="762"/>
                    <a:pt x="371" y="764"/>
                    <a:pt x="371" y="746"/>
                  </a:cubicBezTo>
                  <a:cubicBezTo>
                    <a:pt x="371" y="744"/>
                    <a:pt x="371" y="743"/>
                    <a:pt x="370" y="742"/>
                  </a:cubicBezTo>
                  <a:cubicBezTo>
                    <a:pt x="370" y="735"/>
                    <a:pt x="371" y="731"/>
                    <a:pt x="371" y="727"/>
                  </a:cubicBezTo>
                  <a:cubicBezTo>
                    <a:pt x="371" y="722"/>
                    <a:pt x="371" y="722"/>
                    <a:pt x="371" y="722"/>
                  </a:cubicBezTo>
                  <a:cubicBezTo>
                    <a:pt x="371" y="721"/>
                    <a:pt x="372" y="720"/>
                    <a:pt x="372" y="718"/>
                  </a:cubicBezTo>
                  <a:cubicBezTo>
                    <a:pt x="372" y="714"/>
                    <a:pt x="364" y="710"/>
                    <a:pt x="364" y="702"/>
                  </a:cubicBezTo>
                  <a:cubicBezTo>
                    <a:pt x="364" y="695"/>
                    <a:pt x="362" y="692"/>
                    <a:pt x="362" y="685"/>
                  </a:cubicBezTo>
                  <a:cubicBezTo>
                    <a:pt x="362" y="679"/>
                    <a:pt x="368" y="677"/>
                    <a:pt x="369" y="672"/>
                  </a:cubicBezTo>
                  <a:cubicBezTo>
                    <a:pt x="375" y="652"/>
                    <a:pt x="391" y="648"/>
                    <a:pt x="406" y="636"/>
                  </a:cubicBezTo>
                  <a:cubicBezTo>
                    <a:pt x="414" y="630"/>
                    <a:pt x="417" y="621"/>
                    <a:pt x="424" y="612"/>
                  </a:cubicBezTo>
                  <a:cubicBezTo>
                    <a:pt x="430" y="605"/>
                    <a:pt x="440" y="588"/>
                    <a:pt x="440" y="575"/>
                  </a:cubicBezTo>
                  <a:cubicBezTo>
                    <a:pt x="440" y="574"/>
                    <a:pt x="439" y="573"/>
                    <a:pt x="438" y="571"/>
                  </a:cubicBezTo>
                  <a:cubicBezTo>
                    <a:pt x="430" y="574"/>
                    <a:pt x="422" y="577"/>
                    <a:pt x="413" y="578"/>
                  </a:cubicBezTo>
                  <a:cubicBezTo>
                    <a:pt x="410" y="579"/>
                    <a:pt x="408" y="577"/>
                    <a:pt x="404" y="578"/>
                  </a:cubicBezTo>
                  <a:cubicBezTo>
                    <a:pt x="401" y="579"/>
                    <a:pt x="401" y="582"/>
                    <a:pt x="397" y="582"/>
                  </a:cubicBezTo>
                  <a:cubicBezTo>
                    <a:pt x="394" y="582"/>
                    <a:pt x="391" y="575"/>
                    <a:pt x="388" y="573"/>
                  </a:cubicBezTo>
                  <a:cubicBezTo>
                    <a:pt x="390" y="570"/>
                    <a:pt x="388" y="569"/>
                    <a:pt x="388" y="565"/>
                  </a:cubicBezTo>
                  <a:cubicBezTo>
                    <a:pt x="380" y="565"/>
                    <a:pt x="378" y="556"/>
                    <a:pt x="375" y="553"/>
                  </a:cubicBezTo>
                  <a:cubicBezTo>
                    <a:pt x="371" y="550"/>
                    <a:pt x="368" y="550"/>
                    <a:pt x="365" y="547"/>
                  </a:cubicBezTo>
                  <a:cubicBezTo>
                    <a:pt x="361" y="542"/>
                    <a:pt x="362" y="537"/>
                    <a:pt x="358" y="531"/>
                  </a:cubicBezTo>
                  <a:cubicBezTo>
                    <a:pt x="355" y="527"/>
                    <a:pt x="351" y="527"/>
                    <a:pt x="347" y="520"/>
                  </a:cubicBezTo>
                  <a:cubicBezTo>
                    <a:pt x="347" y="508"/>
                    <a:pt x="347" y="508"/>
                    <a:pt x="347" y="508"/>
                  </a:cubicBezTo>
                  <a:cubicBezTo>
                    <a:pt x="347" y="506"/>
                    <a:pt x="338" y="496"/>
                    <a:pt x="339" y="491"/>
                  </a:cubicBezTo>
                  <a:cubicBezTo>
                    <a:pt x="319" y="453"/>
                    <a:pt x="319" y="453"/>
                    <a:pt x="319" y="453"/>
                  </a:cubicBezTo>
                  <a:cubicBezTo>
                    <a:pt x="319" y="449"/>
                    <a:pt x="319" y="449"/>
                    <a:pt x="319" y="449"/>
                  </a:cubicBezTo>
                  <a:cubicBezTo>
                    <a:pt x="323" y="453"/>
                    <a:pt x="326" y="463"/>
                    <a:pt x="331" y="464"/>
                  </a:cubicBezTo>
                  <a:cubicBezTo>
                    <a:pt x="332" y="462"/>
                    <a:pt x="334" y="456"/>
                    <a:pt x="335" y="453"/>
                  </a:cubicBezTo>
                  <a:cubicBezTo>
                    <a:pt x="335" y="455"/>
                    <a:pt x="334" y="458"/>
                    <a:pt x="334" y="460"/>
                  </a:cubicBezTo>
                  <a:cubicBezTo>
                    <a:pt x="334" y="460"/>
                    <a:pt x="337" y="464"/>
                    <a:pt x="337" y="465"/>
                  </a:cubicBezTo>
                  <a:cubicBezTo>
                    <a:pt x="340" y="469"/>
                    <a:pt x="342" y="472"/>
                    <a:pt x="345" y="476"/>
                  </a:cubicBezTo>
                  <a:cubicBezTo>
                    <a:pt x="346" y="478"/>
                    <a:pt x="347" y="480"/>
                    <a:pt x="348" y="482"/>
                  </a:cubicBezTo>
                  <a:cubicBezTo>
                    <a:pt x="349" y="483"/>
                    <a:pt x="348" y="487"/>
                    <a:pt x="349" y="488"/>
                  </a:cubicBezTo>
                  <a:cubicBezTo>
                    <a:pt x="350" y="489"/>
                    <a:pt x="353" y="488"/>
                    <a:pt x="354" y="489"/>
                  </a:cubicBezTo>
                  <a:cubicBezTo>
                    <a:pt x="355" y="490"/>
                    <a:pt x="356" y="491"/>
                    <a:pt x="357" y="492"/>
                  </a:cubicBezTo>
                  <a:cubicBezTo>
                    <a:pt x="358" y="496"/>
                    <a:pt x="361" y="498"/>
                    <a:pt x="361" y="503"/>
                  </a:cubicBezTo>
                  <a:cubicBezTo>
                    <a:pt x="361" y="511"/>
                    <a:pt x="363" y="516"/>
                    <a:pt x="371" y="518"/>
                  </a:cubicBezTo>
                  <a:cubicBezTo>
                    <a:pt x="371" y="523"/>
                    <a:pt x="377" y="531"/>
                    <a:pt x="380" y="534"/>
                  </a:cubicBezTo>
                  <a:cubicBezTo>
                    <a:pt x="382" y="536"/>
                    <a:pt x="386" y="538"/>
                    <a:pt x="385" y="543"/>
                  </a:cubicBezTo>
                  <a:cubicBezTo>
                    <a:pt x="384" y="545"/>
                    <a:pt x="383" y="550"/>
                    <a:pt x="385" y="550"/>
                  </a:cubicBezTo>
                  <a:cubicBezTo>
                    <a:pt x="385" y="554"/>
                    <a:pt x="387" y="558"/>
                    <a:pt x="389" y="562"/>
                  </a:cubicBezTo>
                  <a:cubicBezTo>
                    <a:pt x="390" y="564"/>
                    <a:pt x="389" y="564"/>
                    <a:pt x="389" y="564"/>
                  </a:cubicBezTo>
                  <a:cubicBezTo>
                    <a:pt x="390" y="564"/>
                    <a:pt x="396" y="567"/>
                    <a:pt x="396" y="567"/>
                  </a:cubicBezTo>
                  <a:cubicBezTo>
                    <a:pt x="398" y="566"/>
                    <a:pt x="398" y="566"/>
                    <a:pt x="398" y="566"/>
                  </a:cubicBezTo>
                  <a:cubicBezTo>
                    <a:pt x="403" y="566"/>
                    <a:pt x="403" y="565"/>
                    <a:pt x="407" y="561"/>
                  </a:cubicBezTo>
                  <a:cubicBezTo>
                    <a:pt x="414" y="561"/>
                    <a:pt x="414" y="561"/>
                    <a:pt x="414" y="561"/>
                  </a:cubicBezTo>
                  <a:cubicBezTo>
                    <a:pt x="417" y="561"/>
                    <a:pt x="426" y="554"/>
                    <a:pt x="429" y="553"/>
                  </a:cubicBezTo>
                  <a:cubicBezTo>
                    <a:pt x="434" y="552"/>
                    <a:pt x="441" y="550"/>
                    <a:pt x="446" y="548"/>
                  </a:cubicBezTo>
                  <a:cubicBezTo>
                    <a:pt x="446" y="547"/>
                    <a:pt x="446" y="546"/>
                    <a:pt x="446" y="546"/>
                  </a:cubicBezTo>
                  <a:cubicBezTo>
                    <a:pt x="446" y="541"/>
                    <a:pt x="459" y="538"/>
                    <a:pt x="465" y="537"/>
                  </a:cubicBezTo>
                  <a:cubicBezTo>
                    <a:pt x="465" y="534"/>
                    <a:pt x="470" y="531"/>
                    <a:pt x="472" y="531"/>
                  </a:cubicBezTo>
                  <a:cubicBezTo>
                    <a:pt x="475" y="531"/>
                    <a:pt x="475" y="524"/>
                    <a:pt x="478" y="524"/>
                  </a:cubicBezTo>
                  <a:cubicBezTo>
                    <a:pt x="481" y="524"/>
                    <a:pt x="481" y="520"/>
                    <a:pt x="482" y="518"/>
                  </a:cubicBezTo>
                  <a:cubicBezTo>
                    <a:pt x="483" y="515"/>
                    <a:pt x="485" y="514"/>
                    <a:pt x="488" y="514"/>
                  </a:cubicBezTo>
                  <a:cubicBezTo>
                    <a:pt x="488" y="508"/>
                    <a:pt x="495" y="507"/>
                    <a:pt x="495" y="501"/>
                  </a:cubicBezTo>
                  <a:cubicBezTo>
                    <a:pt x="495" y="499"/>
                    <a:pt x="491" y="500"/>
                    <a:pt x="491" y="498"/>
                  </a:cubicBezTo>
                  <a:cubicBezTo>
                    <a:pt x="491" y="498"/>
                    <a:pt x="491" y="498"/>
                    <a:pt x="491" y="498"/>
                  </a:cubicBezTo>
                  <a:cubicBezTo>
                    <a:pt x="491" y="497"/>
                    <a:pt x="488" y="493"/>
                    <a:pt x="486" y="493"/>
                  </a:cubicBezTo>
                  <a:cubicBezTo>
                    <a:pt x="479" y="491"/>
                    <a:pt x="475" y="489"/>
                    <a:pt x="471" y="483"/>
                  </a:cubicBezTo>
                  <a:cubicBezTo>
                    <a:pt x="471" y="474"/>
                    <a:pt x="471" y="474"/>
                    <a:pt x="471" y="474"/>
                  </a:cubicBezTo>
                  <a:cubicBezTo>
                    <a:pt x="463" y="481"/>
                    <a:pt x="462" y="490"/>
                    <a:pt x="447" y="490"/>
                  </a:cubicBezTo>
                  <a:cubicBezTo>
                    <a:pt x="444" y="490"/>
                    <a:pt x="438" y="488"/>
                    <a:pt x="438" y="485"/>
                  </a:cubicBezTo>
                  <a:cubicBezTo>
                    <a:pt x="438" y="482"/>
                    <a:pt x="440" y="481"/>
                    <a:pt x="440" y="478"/>
                  </a:cubicBezTo>
                  <a:cubicBezTo>
                    <a:pt x="440" y="477"/>
                    <a:pt x="440" y="476"/>
                    <a:pt x="440" y="475"/>
                  </a:cubicBezTo>
                  <a:cubicBezTo>
                    <a:pt x="438" y="476"/>
                    <a:pt x="438" y="479"/>
                    <a:pt x="435" y="479"/>
                  </a:cubicBezTo>
                  <a:cubicBezTo>
                    <a:pt x="435" y="477"/>
                    <a:pt x="434" y="477"/>
                    <a:pt x="434" y="474"/>
                  </a:cubicBezTo>
                  <a:cubicBezTo>
                    <a:pt x="429" y="473"/>
                    <a:pt x="422" y="463"/>
                    <a:pt x="421" y="458"/>
                  </a:cubicBezTo>
                  <a:cubicBezTo>
                    <a:pt x="420" y="456"/>
                    <a:pt x="420" y="455"/>
                    <a:pt x="420" y="453"/>
                  </a:cubicBezTo>
                  <a:cubicBezTo>
                    <a:pt x="420" y="450"/>
                    <a:pt x="422" y="445"/>
                    <a:pt x="425" y="445"/>
                  </a:cubicBezTo>
                  <a:cubicBezTo>
                    <a:pt x="431" y="445"/>
                    <a:pt x="436" y="452"/>
                    <a:pt x="439" y="457"/>
                  </a:cubicBezTo>
                  <a:cubicBezTo>
                    <a:pt x="439" y="458"/>
                    <a:pt x="439" y="460"/>
                    <a:pt x="440" y="462"/>
                  </a:cubicBezTo>
                  <a:cubicBezTo>
                    <a:pt x="442" y="464"/>
                    <a:pt x="446" y="463"/>
                    <a:pt x="449" y="466"/>
                  </a:cubicBezTo>
                  <a:cubicBezTo>
                    <a:pt x="451" y="468"/>
                    <a:pt x="453" y="469"/>
                    <a:pt x="456" y="473"/>
                  </a:cubicBezTo>
                  <a:cubicBezTo>
                    <a:pt x="468" y="473"/>
                    <a:pt x="468" y="473"/>
                    <a:pt x="468" y="473"/>
                  </a:cubicBezTo>
                  <a:cubicBezTo>
                    <a:pt x="469" y="469"/>
                    <a:pt x="470" y="469"/>
                    <a:pt x="473" y="469"/>
                  </a:cubicBezTo>
                  <a:cubicBezTo>
                    <a:pt x="477" y="469"/>
                    <a:pt x="477" y="475"/>
                    <a:pt x="480" y="478"/>
                  </a:cubicBezTo>
                  <a:cubicBezTo>
                    <a:pt x="480" y="478"/>
                    <a:pt x="486" y="479"/>
                    <a:pt x="487" y="479"/>
                  </a:cubicBezTo>
                  <a:cubicBezTo>
                    <a:pt x="494" y="479"/>
                    <a:pt x="504" y="481"/>
                    <a:pt x="508" y="481"/>
                  </a:cubicBezTo>
                  <a:cubicBezTo>
                    <a:pt x="508" y="481"/>
                    <a:pt x="509" y="481"/>
                    <a:pt x="509" y="481"/>
                  </a:cubicBezTo>
                  <a:cubicBezTo>
                    <a:pt x="517" y="481"/>
                    <a:pt x="517" y="481"/>
                    <a:pt x="517" y="481"/>
                  </a:cubicBezTo>
                  <a:cubicBezTo>
                    <a:pt x="517" y="481"/>
                    <a:pt x="518" y="480"/>
                    <a:pt x="519" y="480"/>
                  </a:cubicBezTo>
                  <a:cubicBezTo>
                    <a:pt x="525" y="482"/>
                    <a:pt x="525" y="482"/>
                    <a:pt x="525" y="482"/>
                  </a:cubicBezTo>
                  <a:cubicBezTo>
                    <a:pt x="527" y="482"/>
                    <a:pt x="528" y="480"/>
                    <a:pt x="531" y="480"/>
                  </a:cubicBezTo>
                  <a:cubicBezTo>
                    <a:pt x="533" y="480"/>
                    <a:pt x="535" y="479"/>
                    <a:pt x="537" y="480"/>
                  </a:cubicBezTo>
                  <a:cubicBezTo>
                    <a:pt x="540" y="481"/>
                    <a:pt x="541" y="486"/>
                    <a:pt x="543" y="489"/>
                  </a:cubicBezTo>
                  <a:cubicBezTo>
                    <a:pt x="546" y="493"/>
                    <a:pt x="552" y="497"/>
                    <a:pt x="557" y="497"/>
                  </a:cubicBezTo>
                  <a:cubicBezTo>
                    <a:pt x="558" y="497"/>
                    <a:pt x="560" y="497"/>
                    <a:pt x="562" y="498"/>
                  </a:cubicBezTo>
                  <a:cubicBezTo>
                    <a:pt x="561" y="498"/>
                    <a:pt x="561" y="501"/>
                    <a:pt x="559" y="501"/>
                  </a:cubicBezTo>
                  <a:cubicBezTo>
                    <a:pt x="557" y="502"/>
                    <a:pt x="555" y="501"/>
                    <a:pt x="553" y="502"/>
                  </a:cubicBezTo>
                  <a:cubicBezTo>
                    <a:pt x="557" y="505"/>
                    <a:pt x="559" y="512"/>
                    <a:pt x="566" y="512"/>
                  </a:cubicBezTo>
                  <a:cubicBezTo>
                    <a:pt x="572" y="512"/>
                    <a:pt x="572" y="505"/>
                    <a:pt x="575" y="501"/>
                  </a:cubicBezTo>
                  <a:cubicBezTo>
                    <a:pt x="577" y="501"/>
                    <a:pt x="577" y="501"/>
                    <a:pt x="577" y="501"/>
                  </a:cubicBezTo>
                  <a:cubicBezTo>
                    <a:pt x="577" y="501"/>
                    <a:pt x="576" y="504"/>
                    <a:pt x="576" y="504"/>
                  </a:cubicBezTo>
                  <a:cubicBezTo>
                    <a:pt x="576" y="507"/>
                    <a:pt x="578" y="510"/>
                    <a:pt x="578" y="514"/>
                  </a:cubicBezTo>
                  <a:cubicBezTo>
                    <a:pt x="578" y="517"/>
                    <a:pt x="577" y="517"/>
                    <a:pt x="577" y="520"/>
                  </a:cubicBezTo>
                  <a:cubicBezTo>
                    <a:pt x="577" y="520"/>
                    <a:pt x="577" y="520"/>
                    <a:pt x="577" y="520"/>
                  </a:cubicBezTo>
                  <a:cubicBezTo>
                    <a:pt x="577" y="521"/>
                    <a:pt x="577" y="523"/>
                    <a:pt x="577" y="524"/>
                  </a:cubicBezTo>
                  <a:cubicBezTo>
                    <a:pt x="577" y="528"/>
                    <a:pt x="580" y="532"/>
                    <a:pt x="581" y="537"/>
                  </a:cubicBezTo>
                  <a:cubicBezTo>
                    <a:pt x="583" y="542"/>
                    <a:pt x="587" y="549"/>
                    <a:pt x="588" y="553"/>
                  </a:cubicBezTo>
                  <a:cubicBezTo>
                    <a:pt x="589" y="556"/>
                    <a:pt x="589" y="557"/>
                    <a:pt x="591" y="560"/>
                  </a:cubicBezTo>
                  <a:cubicBezTo>
                    <a:pt x="592" y="563"/>
                    <a:pt x="591" y="566"/>
                    <a:pt x="593" y="569"/>
                  </a:cubicBezTo>
                  <a:cubicBezTo>
                    <a:pt x="594" y="571"/>
                    <a:pt x="597" y="573"/>
                    <a:pt x="598" y="576"/>
                  </a:cubicBezTo>
                  <a:cubicBezTo>
                    <a:pt x="600" y="581"/>
                    <a:pt x="602" y="586"/>
                    <a:pt x="604" y="591"/>
                  </a:cubicBezTo>
                  <a:cubicBezTo>
                    <a:pt x="604" y="592"/>
                    <a:pt x="605" y="593"/>
                    <a:pt x="606" y="593"/>
                  </a:cubicBezTo>
                  <a:cubicBezTo>
                    <a:pt x="606" y="595"/>
                    <a:pt x="608" y="596"/>
                    <a:pt x="609" y="596"/>
                  </a:cubicBezTo>
                  <a:cubicBezTo>
                    <a:pt x="611" y="596"/>
                    <a:pt x="611" y="593"/>
                    <a:pt x="612" y="591"/>
                  </a:cubicBezTo>
                  <a:cubicBezTo>
                    <a:pt x="614" y="589"/>
                    <a:pt x="614" y="590"/>
                    <a:pt x="617" y="588"/>
                  </a:cubicBezTo>
                  <a:cubicBezTo>
                    <a:pt x="619" y="588"/>
                    <a:pt x="618" y="582"/>
                    <a:pt x="621" y="581"/>
                  </a:cubicBezTo>
                  <a:cubicBezTo>
                    <a:pt x="622" y="581"/>
                    <a:pt x="623" y="581"/>
                    <a:pt x="623" y="580"/>
                  </a:cubicBezTo>
                  <a:cubicBezTo>
                    <a:pt x="624" y="580"/>
                    <a:pt x="624" y="580"/>
                    <a:pt x="624" y="580"/>
                  </a:cubicBezTo>
                  <a:cubicBezTo>
                    <a:pt x="623" y="574"/>
                    <a:pt x="623" y="574"/>
                    <a:pt x="623" y="574"/>
                  </a:cubicBezTo>
                  <a:cubicBezTo>
                    <a:pt x="623" y="569"/>
                    <a:pt x="626" y="566"/>
                    <a:pt x="626" y="560"/>
                  </a:cubicBezTo>
                  <a:cubicBezTo>
                    <a:pt x="626" y="557"/>
                    <a:pt x="624" y="554"/>
                    <a:pt x="624" y="550"/>
                  </a:cubicBezTo>
                  <a:cubicBezTo>
                    <a:pt x="624" y="545"/>
                    <a:pt x="629" y="545"/>
                    <a:pt x="633" y="543"/>
                  </a:cubicBezTo>
                  <a:cubicBezTo>
                    <a:pt x="635" y="543"/>
                    <a:pt x="637" y="540"/>
                    <a:pt x="639" y="538"/>
                  </a:cubicBezTo>
                  <a:cubicBezTo>
                    <a:pt x="643" y="534"/>
                    <a:pt x="648" y="530"/>
                    <a:pt x="652" y="525"/>
                  </a:cubicBezTo>
                  <a:cubicBezTo>
                    <a:pt x="656" y="521"/>
                    <a:pt x="662" y="520"/>
                    <a:pt x="666" y="516"/>
                  </a:cubicBezTo>
                  <a:cubicBezTo>
                    <a:pt x="668" y="514"/>
                    <a:pt x="668" y="512"/>
                    <a:pt x="669" y="508"/>
                  </a:cubicBezTo>
                  <a:cubicBezTo>
                    <a:pt x="670" y="506"/>
                    <a:pt x="674" y="506"/>
                    <a:pt x="676" y="503"/>
                  </a:cubicBezTo>
                  <a:cubicBezTo>
                    <a:pt x="678" y="504"/>
                    <a:pt x="678" y="505"/>
                    <a:pt x="682" y="505"/>
                  </a:cubicBezTo>
                  <a:cubicBezTo>
                    <a:pt x="687" y="505"/>
                    <a:pt x="694" y="504"/>
                    <a:pt x="694" y="497"/>
                  </a:cubicBezTo>
                  <a:cubicBezTo>
                    <a:pt x="697" y="498"/>
                    <a:pt x="701" y="499"/>
                    <a:pt x="702" y="502"/>
                  </a:cubicBezTo>
                  <a:cubicBezTo>
                    <a:pt x="703" y="505"/>
                    <a:pt x="702" y="508"/>
                    <a:pt x="704" y="511"/>
                  </a:cubicBezTo>
                  <a:cubicBezTo>
                    <a:pt x="706" y="514"/>
                    <a:pt x="709" y="516"/>
                    <a:pt x="712" y="518"/>
                  </a:cubicBezTo>
                  <a:cubicBezTo>
                    <a:pt x="714" y="522"/>
                    <a:pt x="717" y="526"/>
                    <a:pt x="718" y="530"/>
                  </a:cubicBezTo>
                  <a:cubicBezTo>
                    <a:pt x="718" y="532"/>
                    <a:pt x="720" y="532"/>
                    <a:pt x="720" y="533"/>
                  </a:cubicBezTo>
                  <a:cubicBezTo>
                    <a:pt x="720" y="536"/>
                    <a:pt x="718" y="537"/>
                    <a:pt x="718" y="540"/>
                  </a:cubicBezTo>
                  <a:cubicBezTo>
                    <a:pt x="718" y="543"/>
                    <a:pt x="719" y="546"/>
                    <a:pt x="722" y="546"/>
                  </a:cubicBezTo>
                  <a:cubicBezTo>
                    <a:pt x="728" y="546"/>
                    <a:pt x="730" y="539"/>
                    <a:pt x="734" y="535"/>
                  </a:cubicBezTo>
                  <a:cubicBezTo>
                    <a:pt x="735" y="537"/>
                    <a:pt x="735" y="538"/>
                    <a:pt x="736" y="539"/>
                  </a:cubicBezTo>
                  <a:cubicBezTo>
                    <a:pt x="736" y="540"/>
                    <a:pt x="738" y="539"/>
                    <a:pt x="739" y="540"/>
                  </a:cubicBezTo>
                  <a:cubicBezTo>
                    <a:pt x="741" y="544"/>
                    <a:pt x="738" y="550"/>
                    <a:pt x="741" y="550"/>
                  </a:cubicBezTo>
                  <a:cubicBezTo>
                    <a:pt x="741" y="558"/>
                    <a:pt x="747" y="563"/>
                    <a:pt x="747" y="573"/>
                  </a:cubicBezTo>
                  <a:cubicBezTo>
                    <a:pt x="747" y="575"/>
                    <a:pt x="743" y="581"/>
                    <a:pt x="747" y="581"/>
                  </a:cubicBezTo>
                  <a:cubicBezTo>
                    <a:pt x="745" y="581"/>
                    <a:pt x="745" y="581"/>
                    <a:pt x="745" y="581"/>
                  </a:cubicBezTo>
                  <a:cubicBezTo>
                    <a:pt x="745" y="581"/>
                    <a:pt x="745" y="581"/>
                    <a:pt x="745" y="581"/>
                  </a:cubicBezTo>
                  <a:cubicBezTo>
                    <a:pt x="744" y="585"/>
                    <a:pt x="743" y="588"/>
                    <a:pt x="743" y="591"/>
                  </a:cubicBezTo>
                  <a:cubicBezTo>
                    <a:pt x="743" y="591"/>
                    <a:pt x="743" y="592"/>
                    <a:pt x="743" y="592"/>
                  </a:cubicBezTo>
                  <a:cubicBezTo>
                    <a:pt x="747" y="593"/>
                    <a:pt x="744" y="592"/>
                    <a:pt x="746" y="592"/>
                  </a:cubicBezTo>
                  <a:cubicBezTo>
                    <a:pt x="750" y="592"/>
                    <a:pt x="752" y="600"/>
                    <a:pt x="753" y="603"/>
                  </a:cubicBezTo>
                  <a:cubicBezTo>
                    <a:pt x="756" y="609"/>
                    <a:pt x="756" y="613"/>
                    <a:pt x="758" y="620"/>
                  </a:cubicBezTo>
                  <a:cubicBezTo>
                    <a:pt x="761" y="627"/>
                    <a:pt x="767" y="634"/>
                    <a:pt x="774" y="637"/>
                  </a:cubicBezTo>
                  <a:cubicBezTo>
                    <a:pt x="776" y="637"/>
                    <a:pt x="776" y="639"/>
                    <a:pt x="778" y="639"/>
                  </a:cubicBezTo>
                  <a:cubicBezTo>
                    <a:pt x="779" y="639"/>
                    <a:pt x="779" y="638"/>
                    <a:pt x="780" y="638"/>
                  </a:cubicBezTo>
                  <a:cubicBezTo>
                    <a:pt x="781" y="638"/>
                    <a:pt x="781" y="638"/>
                    <a:pt x="783" y="637"/>
                  </a:cubicBezTo>
                  <a:cubicBezTo>
                    <a:pt x="782" y="635"/>
                    <a:pt x="782" y="634"/>
                    <a:pt x="781" y="631"/>
                  </a:cubicBezTo>
                  <a:cubicBezTo>
                    <a:pt x="780" y="628"/>
                    <a:pt x="777" y="627"/>
                    <a:pt x="777" y="623"/>
                  </a:cubicBezTo>
                  <a:cubicBezTo>
                    <a:pt x="777" y="621"/>
                    <a:pt x="777" y="621"/>
                    <a:pt x="777" y="618"/>
                  </a:cubicBezTo>
                  <a:cubicBezTo>
                    <a:pt x="777" y="607"/>
                    <a:pt x="764" y="606"/>
                    <a:pt x="758" y="600"/>
                  </a:cubicBezTo>
                  <a:cubicBezTo>
                    <a:pt x="756" y="598"/>
                    <a:pt x="756" y="593"/>
                    <a:pt x="755" y="593"/>
                  </a:cubicBezTo>
                  <a:cubicBezTo>
                    <a:pt x="756" y="593"/>
                    <a:pt x="756" y="593"/>
                    <a:pt x="756" y="593"/>
                  </a:cubicBezTo>
                  <a:cubicBezTo>
                    <a:pt x="756" y="585"/>
                    <a:pt x="748" y="589"/>
                    <a:pt x="748" y="582"/>
                  </a:cubicBezTo>
                  <a:cubicBezTo>
                    <a:pt x="748" y="576"/>
                    <a:pt x="755" y="574"/>
                    <a:pt x="755" y="567"/>
                  </a:cubicBezTo>
                  <a:cubicBezTo>
                    <a:pt x="755" y="565"/>
                    <a:pt x="754" y="565"/>
                    <a:pt x="754" y="562"/>
                  </a:cubicBezTo>
                  <a:cubicBezTo>
                    <a:pt x="754" y="561"/>
                    <a:pt x="753" y="560"/>
                    <a:pt x="755" y="560"/>
                  </a:cubicBezTo>
                  <a:cubicBezTo>
                    <a:pt x="757" y="560"/>
                    <a:pt x="760" y="560"/>
                    <a:pt x="761" y="563"/>
                  </a:cubicBezTo>
                  <a:cubicBezTo>
                    <a:pt x="761" y="563"/>
                    <a:pt x="762" y="566"/>
                    <a:pt x="762" y="566"/>
                  </a:cubicBezTo>
                  <a:cubicBezTo>
                    <a:pt x="766" y="567"/>
                    <a:pt x="769" y="567"/>
                    <a:pt x="772" y="570"/>
                  </a:cubicBezTo>
                  <a:cubicBezTo>
                    <a:pt x="775" y="573"/>
                    <a:pt x="772" y="576"/>
                    <a:pt x="777" y="576"/>
                  </a:cubicBezTo>
                  <a:cubicBezTo>
                    <a:pt x="777" y="580"/>
                    <a:pt x="782" y="581"/>
                    <a:pt x="785" y="581"/>
                  </a:cubicBezTo>
                  <a:cubicBezTo>
                    <a:pt x="785" y="582"/>
                    <a:pt x="786" y="584"/>
                    <a:pt x="787" y="584"/>
                  </a:cubicBezTo>
                  <a:cubicBezTo>
                    <a:pt x="786" y="585"/>
                    <a:pt x="786" y="586"/>
                    <a:pt x="786" y="588"/>
                  </a:cubicBezTo>
                  <a:cubicBezTo>
                    <a:pt x="786" y="589"/>
                    <a:pt x="788" y="592"/>
                    <a:pt x="789" y="592"/>
                  </a:cubicBezTo>
                  <a:cubicBezTo>
                    <a:pt x="789" y="592"/>
                    <a:pt x="795" y="589"/>
                    <a:pt x="795" y="586"/>
                  </a:cubicBezTo>
                  <a:cubicBezTo>
                    <a:pt x="795" y="586"/>
                    <a:pt x="795" y="586"/>
                    <a:pt x="795" y="586"/>
                  </a:cubicBezTo>
                  <a:cubicBezTo>
                    <a:pt x="797" y="586"/>
                    <a:pt x="797" y="582"/>
                    <a:pt x="799" y="581"/>
                  </a:cubicBezTo>
                  <a:cubicBezTo>
                    <a:pt x="805" y="578"/>
                    <a:pt x="806" y="576"/>
                    <a:pt x="813" y="574"/>
                  </a:cubicBezTo>
                  <a:cubicBezTo>
                    <a:pt x="813" y="570"/>
                    <a:pt x="815" y="568"/>
                    <a:pt x="815" y="562"/>
                  </a:cubicBezTo>
                  <a:cubicBezTo>
                    <a:pt x="815" y="555"/>
                    <a:pt x="812" y="545"/>
                    <a:pt x="806" y="541"/>
                  </a:cubicBezTo>
                  <a:cubicBezTo>
                    <a:pt x="801" y="538"/>
                    <a:pt x="798" y="532"/>
                    <a:pt x="793" y="527"/>
                  </a:cubicBezTo>
                  <a:cubicBezTo>
                    <a:pt x="792" y="526"/>
                    <a:pt x="791" y="525"/>
                    <a:pt x="791" y="523"/>
                  </a:cubicBezTo>
                  <a:cubicBezTo>
                    <a:pt x="791" y="513"/>
                    <a:pt x="802" y="512"/>
                    <a:pt x="807" y="505"/>
                  </a:cubicBezTo>
                  <a:cubicBezTo>
                    <a:pt x="811" y="507"/>
                    <a:pt x="813" y="505"/>
                    <a:pt x="818" y="507"/>
                  </a:cubicBezTo>
                  <a:cubicBezTo>
                    <a:pt x="817" y="508"/>
                    <a:pt x="817" y="513"/>
                    <a:pt x="819" y="513"/>
                  </a:cubicBezTo>
                  <a:cubicBezTo>
                    <a:pt x="821" y="513"/>
                    <a:pt x="820" y="510"/>
                    <a:pt x="822" y="508"/>
                  </a:cubicBezTo>
                  <a:cubicBezTo>
                    <a:pt x="823" y="507"/>
                    <a:pt x="828" y="506"/>
                    <a:pt x="830" y="505"/>
                  </a:cubicBezTo>
                  <a:cubicBezTo>
                    <a:pt x="834" y="503"/>
                    <a:pt x="838" y="504"/>
                    <a:pt x="841" y="501"/>
                  </a:cubicBezTo>
                  <a:cubicBezTo>
                    <a:pt x="841" y="501"/>
                    <a:pt x="843" y="497"/>
                    <a:pt x="844" y="497"/>
                  </a:cubicBezTo>
                  <a:cubicBezTo>
                    <a:pt x="846" y="497"/>
                    <a:pt x="847" y="499"/>
                    <a:pt x="849" y="499"/>
                  </a:cubicBezTo>
                  <a:cubicBezTo>
                    <a:pt x="860" y="499"/>
                    <a:pt x="862" y="492"/>
                    <a:pt x="869" y="489"/>
                  </a:cubicBezTo>
                  <a:cubicBezTo>
                    <a:pt x="870" y="488"/>
                    <a:pt x="871" y="487"/>
                    <a:pt x="872" y="485"/>
                  </a:cubicBezTo>
                  <a:cubicBezTo>
                    <a:pt x="877" y="485"/>
                    <a:pt x="879" y="476"/>
                    <a:pt x="881" y="472"/>
                  </a:cubicBezTo>
                  <a:cubicBezTo>
                    <a:pt x="882" y="469"/>
                    <a:pt x="888" y="460"/>
                    <a:pt x="892" y="459"/>
                  </a:cubicBezTo>
                  <a:cubicBezTo>
                    <a:pt x="892" y="455"/>
                    <a:pt x="895" y="452"/>
                    <a:pt x="895" y="446"/>
                  </a:cubicBezTo>
                  <a:cubicBezTo>
                    <a:pt x="895" y="436"/>
                    <a:pt x="893" y="432"/>
                    <a:pt x="889" y="426"/>
                  </a:cubicBezTo>
                  <a:cubicBezTo>
                    <a:pt x="888" y="425"/>
                    <a:pt x="888" y="422"/>
                    <a:pt x="886" y="421"/>
                  </a:cubicBezTo>
                  <a:cubicBezTo>
                    <a:pt x="886" y="421"/>
                    <a:pt x="886" y="421"/>
                    <a:pt x="886" y="421"/>
                  </a:cubicBezTo>
                  <a:cubicBezTo>
                    <a:pt x="886" y="421"/>
                    <a:pt x="886" y="421"/>
                    <a:pt x="886" y="421"/>
                  </a:cubicBezTo>
                  <a:cubicBezTo>
                    <a:pt x="886" y="421"/>
                    <a:pt x="886" y="417"/>
                    <a:pt x="886" y="417"/>
                  </a:cubicBezTo>
                  <a:cubicBezTo>
                    <a:pt x="884" y="416"/>
                    <a:pt x="880" y="414"/>
                    <a:pt x="880" y="411"/>
                  </a:cubicBezTo>
                  <a:cubicBezTo>
                    <a:pt x="880" y="408"/>
                    <a:pt x="884" y="408"/>
                    <a:pt x="884" y="405"/>
                  </a:cubicBezTo>
                  <a:cubicBezTo>
                    <a:pt x="886" y="399"/>
                    <a:pt x="896" y="399"/>
                    <a:pt x="901" y="395"/>
                  </a:cubicBezTo>
                  <a:cubicBezTo>
                    <a:pt x="899" y="392"/>
                    <a:pt x="896" y="395"/>
                    <a:pt x="892" y="393"/>
                  </a:cubicBezTo>
                  <a:cubicBezTo>
                    <a:pt x="891" y="392"/>
                    <a:pt x="890" y="390"/>
                    <a:pt x="887" y="390"/>
                  </a:cubicBezTo>
                  <a:cubicBezTo>
                    <a:pt x="886" y="390"/>
                    <a:pt x="886" y="395"/>
                    <a:pt x="884" y="395"/>
                  </a:cubicBezTo>
                  <a:cubicBezTo>
                    <a:pt x="882" y="395"/>
                    <a:pt x="880" y="396"/>
                    <a:pt x="878" y="394"/>
                  </a:cubicBezTo>
                  <a:cubicBezTo>
                    <a:pt x="876" y="393"/>
                    <a:pt x="876" y="390"/>
                    <a:pt x="874" y="388"/>
                  </a:cubicBezTo>
                  <a:cubicBezTo>
                    <a:pt x="873" y="388"/>
                    <a:pt x="869" y="387"/>
                    <a:pt x="869" y="384"/>
                  </a:cubicBezTo>
                  <a:cubicBezTo>
                    <a:pt x="869" y="380"/>
                    <a:pt x="876" y="381"/>
                    <a:pt x="879" y="379"/>
                  </a:cubicBezTo>
                  <a:cubicBezTo>
                    <a:pt x="881" y="377"/>
                    <a:pt x="887" y="374"/>
                    <a:pt x="888" y="371"/>
                  </a:cubicBezTo>
                  <a:cubicBezTo>
                    <a:pt x="889" y="370"/>
                    <a:pt x="890" y="368"/>
                    <a:pt x="892" y="368"/>
                  </a:cubicBezTo>
                  <a:cubicBezTo>
                    <a:pt x="894" y="368"/>
                    <a:pt x="896" y="371"/>
                    <a:pt x="896" y="372"/>
                  </a:cubicBezTo>
                  <a:cubicBezTo>
                    <a:pt x="896" y="376"/>
                    <a:pt x="892" y="377"/>
                    <a:pt x="892" y="381"/>
                  </a:cubicBezTo>
                  <a:cubicBezTo>
                    <a:pt x="898" y="381"/>
                    <a:pt x="904" y="374"/>
                    <a:pt x="911" y="374"/>
                  </a:cubicBezTo>
                  <a:cubicBezTo>
                    <a:pt x="914" y="374"/>
                    <a:pt x="915" y="377"/>
                    <a:pt x="918" y="377"/>
                  </a:cubicBezTo>
                  <a:cubicBezTo>
                    <a:pt x="917" y="379"/>
                    <a:pt x="918" y="379"/>
                    <a:pt x="918" y="382"/>
                  </a:cubicBezTo>
                  <a:cubicBezTo>
                    <a:pt x="918" y="384"/>
                    <a:pt x="916" y="384"/>
                    <a:pt x="916" y="387"/>
                  </a:cubicBezTo>
                  <a:cubicBezTo>
                    <a:pt x="916" y="388"/>
                    <a:pt x="916" y="391"/>
                    <a:pt x="918" y="391"/>
                  </a:cubicBezTo>
                  <a:cubicBezTo>
                    <a:pt x="919" y="391"/>
                    <a:pt x="920" y="389"/>
                    <a:pt x="921" y="389"/>
                  </a:cubicBezTo>
                  <a:cubicBezTo>
                    <a:pt x="924" y="389"/>
                    <a:pt x="927" y="391"/>
                    <a:pt x="927" y="394"/>
                  </a:cubicBezTo>
                  <a:cubicBezTo>
                    <a:pt x="927" y="396"/>
                    <a:pt x="927" y="397"/>
                    <a:pt x="923" y="397"/>
                  </a:cubicBezTo>
                  <a:cubicBezTo>
                    <a:pt x="923" y="399"/>
                    <a:pt x="923" y="399"/>
                    <a:pt x="923" y="399"/>
                  </a:cubicBezTo>
                  <a:cubicBezTo>
                    <a:pt x="923" y="400"/>
                    <a:pt x="924" y="401"/>
                    <a:pt x="926" y="401"/>
                  </a:cubicBezTo>
                  <a:cubicBezTo>
                    <a:pt x="926" y="402"/>
                    <a:pt x="927" y="403"/>
                    <a:pt x="927" y="405"/>
                  </a:cubicBezTo>
                  <a:cubicBezTo>
                    <a:pt x="927" y="405"/>
                    <a:pt x="925" y="408"/>
                    <a:pt x="925" y="410"/>
                  </a:cubicBezTo>
                  <a:cubicBezTo>
                    <a:pt x="925" y="411"/>
                    <a:pt x="925" y="413"/>
                    <a:pt x="926" y="413"/>
                  </a:cubicBezTo>
                  <a:cubicBezTo>
                    <a:pt x="926" y="414"/>
                    <a:pt x="925" y="413"/>
                    <a:pt x="925" y="417"/>
                  </a:cubicBezTo>
                  <a:cubicBezTo>
                    <a:pt x="928" y="417"/>
                    <a:pt x="928" y="417"/>
                    <a:pt x="928" y="417"/>
                  </a:cubicBezTo>
                  <a:cubicBezTo>
                    <a:pt x="930" y="413"/>
                    <a:pt x="930" y="415"/>
                    <a:pt x="933" y="414"/>
                  </a:cubicBezTo>
                  <a:cubicBezTo>
                    <a:pt x="933" y="412"/>
                    <a:pt x="938" y="411"/>
                    <a:pt x="940" y="411"/>
                  </a:cubicBezTo>
                  <a:cubicBezTo>
                    <a:pt x="943" y="410"/>
                    <a:pt x="944" y="407"/>
                    <a:pt x="944" y="402"/>
                  </a:cubicBezTo>
                  <a:cubicBezTo>
                    <a:pt x="944" y="393"/>
                    <a:pt x="941" y="388"/>
                    <a:pt x="936" y="383"/>
                  </a:cubicBezTo>
                  <a:cubicBezTo>
                    <a:pt x="934" y="381"/>
                    <a:pt x="932" y="379"/>
                    <a:pt x="932" y="375"/>
                  </a:cubicBezTo>
                  <a:cubicBezTo>
                    <a:pt x="935" y="375"/>
                    <a:pt x="937" y="373"/>
                    <a:pt x="939" y="371"/>
                  </a:cubicBezTo>
                  <a:cubicBezTo>
                    <a:pt x="940" y="370"/>
                    <a:pt x="944" y="367"/>
                    <a:pt x="945" y="366"/>
                  </a:cubicBezTo>
                  <a:cubicBezTo>
                    <a:pt x="948" y="360"/>
                    <a:pt x="950" y="356"/>
                    <a:pt x="956" y="352"/>
                  </a:cubicBezTo>
                  <a:cubicBezTo>
                    <a:pt x="956" y="352"/>
                    <a:pt x="964" y="354"/>
                    <a:pt x="971" y="354"/>
                  </a:cubicBezTo>
                  <a:cubicBezTo>
                    <a:pt x="984" y="354"/>
                    <a:pt x="997" y="327"/>
                    <a:pt x="1006" y="318"/>
                  </a:cubicBezTo>
                  <a:cubicBezTo>
                    <a:pt x="1009" y="314"/>
                    <a:pt x="1014" y="306"/>
                    <a:pt x="1016" y="301"/>
                  </a:cubicBezTo>
                  <a:cubicBezTo>
                    <a:pt x="1017" y="294"/>
                    <a:pt x="1015" y="290"/>
                    <a:pt x="1018" y="284"/>
                  </a:cubicBezTo>
                  <a:cubicBezTo>
                    <a:pt x="1019" y="281"/>
                    <a:pt x="1022" y="276"/>
                    <a:pt x="1022" y="271"/>
                  </a:cubicBezTo>
                  <a:cubicBezTo>
                    <a:pt x="1022" y="265"/>
                    <a:pt x="1012" y="253"/>
                    <a:pt x="1008" y="256"/>
                  </a:cubicBezTo>
                  <a:cubicBezTo>
                    <a:pt x="994" y="267"/>
                    <a:pt x="987" y="251"/>
                    <a:pt x="987" y="250"/>
                  </a:cubicBezTo>
                  <a:cubicBezTo>
                    <a:pt x="987" y="243"/>
                    <a:pt x="1000" y="236"/>
                    <a:pt x="1004" y="231"/>
                  </a:cubicBezTo>
                  <a:cubicBezTo>
                    <a:pt x="1011" y="224"/>
                    <a:pt x="1021" y="213"/>
                    <a:pt x="1030" y="210"/>
                  </a:cubicBezTo>
                  <a:cubicBezTo>
                    <a:pt x="1039" y="208"/>
                    <a:pt x="1066" y="205"/>
                    <a:pt x="1073" y="205"/>
                  </a:cubicBezTo>
                  <a:cubicBezTo>
                    <a:pt x="1083" y="205"/>
                    <a:pt x="1087" y="209"/>
                    <a:pt x="1093" y="209"/>
                  </a:cubicBezTo>
                  <a:cubicBezTo>
                    <a:pt x="1096" y="209"/>
                    <a:pt x="1098" y="209"/>
                    <a:pt x="1105" y="209"/>
                  </a:cubicBezTo>
                  <a:cubicBezTo>
                    <a:pt x="1109" y="193"/>
                    <a:pt x="1116" y="186"/>
                    <a:pt x="1131" y="186"/>
                  </a:cubicBezTo>
                  <a:cubicBezTo>
                    <a:pt x="1135" y="186"/>
                    <a:pt x="1137" y="185"/>
                    <a:pt x="1145" y="186"/>
                  </a:cubicBezTo>
                  <a:cubicBezTo>
                    <a:pt x="1141" y="189"/>
                    <a:pt x="1139" y="209"/>
                    <a:pt x="1164" y="178"/>
                  </a:cubicBezTo>
                  <a:cubicBezTo>
                    <a:pt x="1167" y="178"/>
                    <a:pt x="1179" y="183"/>
                    <a:pt x="1161" y="194"/>
                  </a:cubicBezTo>
                  <a:cubicBezTo>
                    <a:pt x="1155" y="198"/>
                    <a:pt x="1149" y="196"/>
                    <a:pt x="1145" y="202"/>
                  </a:cubicBezTo>
                  <a:cubicBezTo>
                    <a:pt x="1140" y="209"/>
                    <a:pt x="1136" y="217"/>
                    <a:pt x="1129" y="221"/>
                  </a:cubicBezTo>
                  <a:cubicBezTo>
                    <a:pt x="1123" y="224"/>
                    <a:pt x="1115" y="230"/>
                    <a:pt x="1115" y="239"/>
                  </a:cubicBezTo>
                  <a:cubicBezTo>
                    <a:pt x="1115" y="248"/>
                    <a:pt x="1118" y="275"/>
                    <a:pt x="1124" y="280"/>
                  </a:cubicBezTo>
                  <a:cubicBezTo>
                    <a:pt x="1129" y="273"/>
                    <a:pt x="1132" y="261"/>
                    <a:pt x="1141" y="259"/>
                  </a:cubicBezTo>
                  <a:cubicBezTo>
                    <a:pt x="1140" y="252"/>
                    <a:pt x="1151" y="251"/>
                    <a:pt x="1151" y="246"/>
                  </a:cubicBezTo>
                  <a:cubicBezTo>
                    <a:pt x="1151" y="239"/>
                    <a:pt x="1158" y="237"/>
                    <a:pt x="1158" y="233"/>
                  </a:cubicBezTo>
                  <a:cubicBezTo>
                    <a:pt x="1158" y="230"/>
                    <a:pt x="1156" y="227"/>
                    <a:pt x="1158" y="222"/>
                  </a:cubicBezTo>
                  <a:cubicBezTo>
                    <a:pt x="1177" y="183"/>
                    <a:pt x="1194" y="204"/>
                    <a:pt x="1200" y="204"/>
                  </a:cubicBezTo>
                  <a:cubicBezTo>
                    <a:pt x="1221" y="204"/>
                    <a:pt x="1235" y="179"/>
                    <a:pt x="1253" y="178"/>
                  </a:cubicBezTo>
                  <a:cubicBezTo>
                    <a:pt x="1286" y="178"/>
                    <a:pt x="1259" y="165"/>
                    <a:pt x="1259" y="161"/>
                  </a:cubicBezTo>
                  <a:cubicBezTo>
                    <a:pt x="1259" y="151"/>
                    <a:pt x="1273" y="153"/>
                    <a:pt x="1275" y="148"/>
                  </a:cubicBezTo>
                  <a:cubicBezTo>
                    <a:pt x="1276" y="145"/>
                    <a:pt x="1274" y="140"/>
                    <a:pt x="1279" y="140"/>
                  </a:cubicBezTo>
                  <a:cubicBezTo>
                    <a:pt x="1293" y="140"/>
                    <a:pt x="1305" y="159"/>
                    <a:pt x="1315" y="159"/>
                  </a:cubicBezTo>
                  <a:cubicBezTo>
                    <a:pt x="1319" y="159"/>
                    <a:pt x="1320" y="151"/>
                    <a:pt x="1323" y="148"/>
                  </a:cubicBezTo>
                  <a:cubicBezTo>
                    <a:pt x="1327" y="143"/>
                    <a:pt x="1330" y="143"/>
                    <a:pt x="1336" y="141"/>
                  </a:cubicBezTo>
                  <a:cubicBezTo>
                    <a:pt x="1328" y="131"/>
                    <a:pt x="1302" y="124"/>
                    <a:pt x="1289" y="117"/>
                  </a:cubicBezTo>
                  <a:close/>
                  <a:moveTo>
                    <a:pt x="335" y="450"/>
                  </a:moveTo>
                  <a:cubicBezTo>
                    <a:pt x="335" y="450"/>
                    <a:pt x="335" y="450"/>
                    <a:pt x="335" y="450"/>
                  </a:cubicBezTo>
                  <a:cubicBezTo>
                    <a:pt x="335" y="450"/>
                    <a:pt x="335" y="450"/>
                    <a:pt x="335" y="450"/>
                  </a:cubicBezTo>
                  <a:cubicBezTo>
                    <a:pt x="335" y="450"/>
                    <a:pt x="335" y="450"/>
                    <a:pt x="335" y="450"/>
                  </a:cubicBezTo>
                  <a:close/>
                  <a:moveTo>
                    <a:pt x="438" y="344"/>
                  </a:moveTo>
                  <a:cubicBezTo>
                    <a:pt x="443" y="352"/>
                    <a:pt x="449" y="355"/>
                    <a:pt x="449" y="363"/>
                  </a:cubicBezTo>
                  <a:cubicBezTo>
                    <a:pt x="451" y="362"/>
                    <a:pt x="455" y="360"/>
                    <a:pt x="456" y="360"/>
                  </a:cubicBezTo>
                  <a:cubicBezTo>
                    <a:pt x="457" y="364"/>
                    <a:pt x="460" y="365"/>
                    <a:pt x="460" y="369"/>
                  </a:cubicBezTo>
                  <a:cubicBezTo>
                    <a:pt x="453" y="369"/>
                    <a:pt x="453" y="369"/>
                    <a:pt x="453" y="369"/>
                  </a:cubicBezTo>
                  <a:cubicBezTo>
                    <a:pt x="451" y="369"/>
                    <a:pt x="449" y="371"/>
                    <a:pt x="449" y="374"/>
                  </a:cubicBezTo>
                  <a:cubicBezTo>
                    <a:pt x="454" y="375"/>
                    <a:pt x="457" y="380"/>
                    <a:pt x="457" y="384"/>
                  </a:cubicBezTo>
                  <a:cubicBezTo>
                    <a:pt x="457" y="386"/>
                    <a:pt x="456" y="387"/>
                    <a:pt x="456" y="389"/>
                  </a:cubicBezTo>
                  <a:cubicBezTo>
                    <a:pt x="456" y="391"/>
                    <a:pt x="459" y="394"/>
                    <a:pt x="459" y="394"/>
                  </a:cubicBezTo>
                  <a:cubicBezTo>
                    <a:pt x="459" y="396"/>
                    <a:pt x="459" y="396"/>
                    <a:pt x="459" y="398"/>
                  </a:cubicBezTo>
                  <a:cubicBezTo>
                    <a:pt x="455" y="399"/>
                    <a:pt x="451" y="399"/>
                    <a:pt x="448" y="399"/>
                  </a:cubicBezTo>
                  <a:cubicBezTo>
                    <a:pt x="445" y="399"/>
                    <a:pt x="439" y="400"/>
                    <a:pt x="437" y="398"/>
                  </a:cubicBezTo>
                  <a:cubicBezTo>
                    <a:pt x="435" y="396"/>
                    <a:pt x="435" y="394"/>
                    <a:pt x="433" y="394"/>
                  </a:cubicBezTo>
                  <a:cubicBezTo>
                    <a:pt x="430" y="393"/>
                    <a:pt x="427" y="395"/>
                    <a:pt x="426" y="392"/>
                  </a:cubicBezTo>
                  <a:cubicBezTo>
                    <a:pt x="425" y="389"/>
                    <a:pt x="427" y="388"/>
                    <a:pt x="425" y="385"/>
                  </a:cubicBezTo>
                  <a:cubicBezTo>
                    <a:pt x="424" y="383"/>
                    <a:pt x="422" y="383"/>
                    <a:pt x="422" y="381"/>
                  </a:cubicBezTo>
                  <a:cubicBezTo>
                    <a:pt x="425" y="382"/>
                    <a:pt x="425" y="382"/>
                    <a:pt x="425" y="382"/>
                  </a:cubicBezTo>
                  <a:cubicBezTo>
                    <a:pt x="428" y="378"/>
                    <a:pt x="428" y="372"/>
                    <a:pt x="431" y="371"/>
                  </a:cubicBezTo>
                  <a:cubicBezTo>
                    <a:pt x="425" y="367"/>
                    <a:pt x="416" y="354"/>
                    <a:pt x="416" y="346"/>
                  </a:cubicBezTo>
                  <a:cubicBezTo>
                    <a:pt x="416" y="344"/>
                    <a:pt x="411" y="340"/>
                    <a:pt x="411" y="337"/>
                  </a:cubicBezTo>
                  <a:cubicBezTo>
                    <a:pt x="411" y="336"/>
                    <a:pt x="415" y="327"/>
                    <a:pt x="417" y="326"/>
                  </a:cubicBezTo>
                  <a:cubicBezTo>
                    <a:pt x="418" y="327"/>
                    <a:pt x="424" y="323"/>
                    <a:pt x="425" y="323"/>
                  </a:cubicBezTo>
                  <a:cubicBezTo>
                    <a:pt x="431" y="320"/>
                    <a:pt x="435" y="319"/>
                    <a:pt x="442" y="319"/>
                  </a:cubicBezTo>
                  <a:cubicBezTo>
                    <a:pt x="454" y="319"/>
                    <a:pt x="456" y="325"/>
                    <a:pt x="461" y="331"/>
                  </a:cubicBezTo>
                  <a:cubicBezTo>
                    <a:pt x="458" y="334"/>
                    <a:pt x="453" y="332"/>
                    <a:pt x="449" y="332"/>
                  </a:cubicBezTo>
                  <a:cubicBezTo>
                    <a:pt x="443" y="332"/>
                    <a:pt x="434" y="338"/>
                    <a:pt x="433" y="337"/>
                  </a:cubicBezTo>
                  <a:cubicBezTo>
                    <a:pt x="433" y="342"/>
                    <a:pt x="437" y="342"/>
                    <a:pt x="438" y="344"/>
                  </a:cubicBezTo>
                  <a:close/>
                  <a:moveTo>
                    <a:pt x="507" y="407"/>
                  </a:moveTo>
                  <a:cubicBezTo>
                    <a:pt x="507" y="407"/>
                    <a:pt x="507" y="408"/>
                    <a:pt x="506" y="408"/>
                  </a:cubicBezTo>
                  <a:cubicBezTo>
                    <a:pt x="506" y="407"/>
                    <a:pt x="506" y="406"/>
                    <a:pt x="506" y="404"/>
                  </a:cubicBezTo>
                  <a:cubicBezTo>
                    <a:pt x="506" y="405"/>
                    <a:pt x="506" y="406"/>
                    <a:pt x="506" y="408"/>
                  </a:cubicBezTo>
                  <a:cubicBezTo>
                    <a:pt x="509" y="405"/>
                    <a:pt x="511" y="409"/>
                    <a:pt x="513" y="409"/>
                  </a:cubicBezTo>
                  <a:cubicBezTo>
                    <a:pt x="511" y="409"/>
                    <a:pt x="510" y="407"/>
                    <a:pt x="507" y="407"/>
                  </a:cubicBezTo>
                  <a:close/>
                </a:path>
              </a:pathLst>
            </a:custGeom>
            <a:solidFill>
              <a:srgbClr val="2EC4B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0" name="Freeform 67"/>
            <p:cNvSpPr>
              <a:spLocks/>
            </p:cNvSpPr>
            <p:nvPr/>
          </p:nvSpPr>
          <p:spPr bwMode="auto">
            <a:xfrm>
              <a:off x="8153424" y="2369277"/>
              <a:ext cx="75126" cy="29216"/>
            </a:xfrm>
            <a:custGeom>
              <a:avLst/>
              <a:gdLst>
                <a:gd name="T0" fmla="*/ 3 w 23"/>
                <a:gd name="T1" fmla="*/ 9 h 9"/>
                <a:gd name="T2" fmla="*/ 23 w 23"/>
                <a:gd name="T3" fmla="*/ 5 h 9"/>
                <a:gd name="T4" fmla="*/ 11 w 23"/>
                <a:gd name="T5" fmla="*/ 0 h 9"/>
                <a:gd name="T6" fmla="*/ 0 w 23"/>
                <a:gd name="T7" fmla="*/ 7 h 9"/>
                <a:gd name="T8" fmla="*/ 3 w 2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3" y="9"/>
                  </a:moveTo>
                  <a:cubicBezTo>
                    <a:pt x="5" y="9"/>
                    <a:pt x="23" y="8"/>
                    <a:pt x="23" y="5"/>
                  </a:cubicBezTo>
                  <a:cubicBezTo>
                    <a:pt x="23" y="2"/>
                    <a:pt x="14" y="0"/>
                    <a:pt x="11" y="0"/>
                  </a:cubicBezTo>
                  <a:cubicBezTo>
                    <a:pt x="7" y="0"/>
                    <a:pt x="0" y="4"/>
                    <a:pt x="0" y="7"/>
                  </a:cubicBezTo>
                  <a:cubicBezTo>
                    <a:pt x="0" y="8"/>
                    <a:pt x="1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1" name="Freeform 68"/>
            <p:cNvSpPr>
              <a:spLocks/>
            </p:cNvSpPr>
            <p:nvPr/>
          </p:nvSpPr>
          <p:spPr bwMode="auto">
            <a:xfrm>
              <a:off x="7929438" y="2434666"/>
              <a:ext cx="29216" cy="13912"/>
            </a:xfrm>
            <a:custGeom>
              <a:avLst/>
              <a:gdLst>
                <a:gd name="T0" fmla="*/ 9 w 9"/>
                <a:gd name="T1" fmla="*/ 2 h 4"/>
                <a:gd name="T2" fmla="*/ 7 w 9"/>
                <a:gd name="T3" fmla="*/ 0 h 4"/>
                <a:gd name="T4" fmla="*/ 0 w 9"/>
                <a:gd name="T5" fmla="*/ 0 h 4"/>
                <a:gd name="T6" fmla="*/ 6 w 9"/>
                <a:gd name="T7" fmla="*/ 4 h 4"/>
                <a:gd name="T8" fmla="*/ 9 w 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2"/>
                  </a:moveTo>
                  <a:cubicBezTo>
                    <a:pt x="9" y="1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3" y="4"/>
                    <a:pt x="6" y="4"/>
                  </a:cubicBezTo>
                  <a:cubicBezTo>
                    <a:pt x="8" y="4"/>
                    <a:pt x="9" y="3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2" name="Freeform 69"/>
            <p:cNvSpPr>
              <a:spLocks/>
            </p:cNvSpPr>
            <p:nvPr/>
          </p:nvSpPr>
          <p:spPr bwMode="auto">
            <a:xfrm>
              <a:off x="7235221" y="2191197"/>
              <a:ext cx="12521" cy="19477"/>
            </a:xfrm>
            <a:custGeom>
              <a:avLst/>
              <a:gdLst>
                <a:gd name="T0" fmla="*/ 2 w 4"/>
                <a:gd name="T1" fmla="*/ 6 h 6"/>
                <a:gd name="T2" fmla="*/ 4 w 4"/>
                <a:gd name="T3" fmla="*/ 3 h 6"/>
                <a:gd name="T4" fmla="*/ 4 w 4"/>
                <a:gd name="T5" fmla="*/ 3 h 6"/>
                <a:gd name="T6" fmla="*/ 4 w 4"/>
                <a:gd name="T7" fmla="*/ 3 h 6"/>
                <a:gd name="T8" fmla="*/ 4 w 4"/>
                <a:gd name="T9" fmla="*/ 2 h 6"/>
                <a:gd name="T10" fmla="*/ 3 w 4"/>
                <a:gd name="T11" fmla="*/ 2 h 6"/>
                <a:gd name="T12" fmla="*/ 2 w 4"/>
                <a:gd name="T13" fmla="*/ 0 h 6"/>
                <a:gd name="T14" fmla="*/ 0 w 4"/>
                <a:gd name="T15" fmla="*/ 4 h 6"/>
                <a:gd name="T16" fmla="*/ 2 w 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cubicBezTo>
                    <a:pt x="3" y="6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3" name="Freeform 70"/>
            <p:cNvSpPr>
              <a:spLocks/>
            </p:cNvSpPr>
            <p:nvPr/>
          </p:nvSpPr>
          <p:spPr bwMode="auto">
            <a:xfrm>
              <a:off x="6760816" y="2260760"/>
              <a:ext cx="6956" cy="556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4" name="Freeform 71"/>
            <p:cNvSpPr>
              <a:spLocks/>
            </p:cNvSpPr>
            <p:nvPr/>
          </p:nvSpPr>
          <p:spPr bwMode="auto">
            <a:xfrm>
              <a:off x="6731600" y="2246847"/>
              <a:ext cx="36172" cy="19477"/>
            </a:xfrm>
            <a:custGeom>
              <a:avLst/>
              <a:gdLst>
                <a:gd name="T0" fmla="*/ 5 w 11"/>
                <a:gd name="T1" fmla="*/ 0 h 6"/>
                <a:gd name="T2" fmla="*/ 0 w 11"/>
                <a:gd name="T3" fmla="*/ 3 h 6"/>
                <a:gd name="T4" fmla="*/ 5 w 11"/>
                <a:gd name="T5" fmla="*/ 6 h 6"/>
                <a:gd name="T6" fmla="*/ 10 w 11"/>
                <a:gd name="T7" fmla="*/ 5 h 6"/>
                <a:gd name="T8" fmla="*/ 11 w 11"/>
                <a:gd name="T9" fmla="*/ 3 h 6"/>
                <a:gd name="T10" fmla="*/ 5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5" y="0"/>
                  </a:moveTo>
                  <a:cubicBezTo>
                    <a:pt x="3" y="0"/>
                    <a:pt x="0" y="1"/>
                    <a:pt x="0" y="3"/>
                  </a:cubicBezTo>
                  <a:cubicBezTo>
                    <a:pt x="0" y="5"/>
                    <a:pt x="3" y="6"/>
                    <a:pt x="5" y="6"/>
                  </a:cubicBezTo>
                  <a:cubicBezTo>
                    <a:pt x="7" y="6"/>
                    <a:pt x="9" y="5"/>
                    <a:pt x="10" y="5"/>
                  </a:cubicBezTo>
                  <a:cubicBezTo>
                    <a:pt x="10" y="4"/>
                    <a:pt x="11" y="4"/>
                    <a:pt x="11" y="3"/>
                  </a:cubicBezTo>
                  <a:cubicBezTo>
                    <a:pt x="11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5" name="Freeform 72"/>
            <p:cNvSpPr>
              <a:spLocks/>
            </p:cNvSpPr>
            <p:nvPr/>
          </p:nvSpPr>
          <p:spPr bwMode="auto">
            <a:xfrm>
              <a:off x="6467269" y="2027030"/>
              <a:ext cx="132166" cy="75127"/>
            </a:xfrm>
            <a:custGeom>
              <a:avLst/>
              <a:gdLst>
                <a:gd name="T0" fmla="*/ 0 w 40"/>
                <a:gd name="T1" fmla="*/ 20 h 23"/>
                <a:gd name="T2" fmla="*/ 4 w 40"/>
                <a:gd name="T3" fmla="*/ 23 h 23"/>
                <a:gd name="T4" fmla="*/ 16 w 40"/>
                <a:gd name="T5" fmla="*/ 20 h 23"/>
                <a:gd name="T6" fmla="*/ 24 w 40"/>
                <a:gd name="T7" fmla="*/ 19 h 23"/>
                <a:gd name="T8" fmla="*/ 40 w 40"/>
                <a:gd name="T9" fmla="*/ 13 h 23"/>
                <a:gd name="T10" fmla="*/ 27 w 40"/>
                <a:gd name="T11" fmla="*/ 4 h 23"/>
                <a:gd name="T12" fmla="*/ 23 w 40"/>
                <a:gd name="T13" fmla="*/ 6 h 23"/>
                <a:gd name="T14" fmla="*/ 24 w 40"/>
                <a:gd name="T15" fmla="*/ 0 h 23"/>
                <a:gd name="T16" fmla="*/ 21 w 40"/>
                <a:gd name="T17" fmla="*/ 0 h 23"/>
                <a:gd name="T18" fmla="*/ 5 w 40"/>
                <a:gd name="T19" fmla="*/ 14 h 23"/>
                <a:gd name="T20" fmla="*/ 0 w 40"/>
                <a:gd name="T2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23">
                  <a:moveTo>
                    <a:pt x="0" y="20"/>
                  </a:moveTo>
                  <a:cubicBezTo>
                    <a:pt x="0" y="22"/>
                    <a:pt x="1" y="23"/>
                    <a:pt x="4" y="2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23" y="19"/>
                    <a:pt x="24" y="19"/>
                  </a:cubicBezTo>
                  <a:cubicBezTo>
                    <a:pt x="28" y="19"/>
                    <a:pt x="40" y="18"/>
                    <a:pt x="40" y="13"/>
                  </a:cubicBezTo>
                  <a:cubicBezTo>
                    <a:pt x="40" y="10"/>
                    <a:pt x="30" y="4"/>
                    <a:pt x="27" y="4"/>
                  </a:cubicBezTo>
                  <a:cubicBezTo>
                    <a:pt x="26" y="4"/>
                    <a:pt x="25" y="5"/>
                    <a:pt x="23" y="6"/>
                  </a:cubicBezTo>
                  <a:cubicBezTo>
                    <a:pt x="25" y="4"/>
                    <a:pt x="24" y="4"/>
                    <a:pt x="24" y="0"/>
                  </a:cubicBezTo>
                  <a:cubicBezTo>
                    <a:pt x="23" y="0"/>
                    <a:pt x="23" y="0"/>
                    <a:pt x="21" y="0"/>
                  </a:cubicBezTo>
                  <a:cubicBezTo>
                    <a:pt x="12" y="0"/>
                    <a:pt x="10" y="9"/>
                    <a:pt x="5" y="14"/>
                  </a:cubicBezTo>
                  <a:cubicBezTo>
                    <a:pt x="3" y="16"/>
                    <a:pt x="0" y="16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6" name="Freeform 73"/>
            <p:cNvSpPr>
              <a:spLocks/>
            </p:cNvSpPr>
            <p:nvPr/>
          </p:nvSpPr>
          <p:spPr bwMode="auto">
            <a:xfrm>
              <a:off x="6290584" y="1993640"/>
              <a:ext cx="48693" cy="26434"/>
            </a:xfrm>
            <a:custGeom>
              <a:avLst/>
              <a:gdLst>
                <a:gd name="T0" fmla="*/ 0 w 15"/>
                <a:gd name="T1" fmla="*/ 3 h 8"/>
                <a:gd name="T2" fmla="*/ 4 w 15"/>
                <a:gd name="T3" fmla="*/ 8 h 8"/>
                <a:gd name="T4" fmla="*/ 15 w 15"/>
                <a:gd name="T5" fmla="*/ 4 h 8"/>
                <a:gd name="T6" fmla="*/ 6 w 15"/>
                <a:gd name="T7" fmla="*/ 0 h 8"/>
                <a:gd name="T8" fmla="*/ 0 w 15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0" y="3"/>
                  </a:moveTo>
                  <a:cubicBezTo>
                    <a:pt x="0" y="5"/>
                    <a:pt x="3" y="8"/>
                    <a:pt x="4" y="8"/>
                  </a:cubicBezTo>
                  <a:cubicBezTo>
                    <a:pt x="7" y="8"/>
                    <a:pt x="14" y="8"/>
                    <a:pt x="15" y="4"/>
                  </a:cubicBezTo>
                  <a:cubicBezTo>
                    <a:pt x="13" y="3"/>
                    <a:pt x="7" y="0"/>
                    <a:pt x="6" y="0"/>
                  </a:cubicBezTo>
                  <a:cubicBezTo>
                    <a:pt x="4" y="0"/>
                    <a:pt x="0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7" name="Freeform 74"/>
            <p:cNvSpPr>
              <a:spLocks/>
            </p:cNvSpPr>
            <p:nvPr/>
          </p:nvSpPr>
          <p:spPr bwMode="auto">
            <a:xfrm>
              <a:off x="6307279" y="1937990"/>
              <a:ext cx="176685" cy="125212"/>
            </a:xfrm>
            <a:custGeom>
              <a:avLst/>
              <a:gdLst>
                <a:gd name="T0" fmla="*/ 26 w 54"/>
                <a:gd name="T1" fmla="*/ 19 h 38"/>
                <a:gd name="T2" fmla="*/ 9 w 54"/>
                <a:gd name="T3" fmla="*/ 26 h 38"/>
                <a:gd name="T4" fmla="*/ 21 w 54"/>
                <a:gd name="T5" fmla="*/ 34 h 38"/>
                <a:gd name="T6" fmla="*/ 46 w 54"/>
                <a:gd name="T7" fmla="*/ 38 h 38"/>
                <a:gd name="T8" fmla="*/ 51 w 54"/>
                <a:gd name="T9" fmla="*/ 35 h 38"/>
                <a:gd name="T10" fmla="*/ 47 w 54"/>
                <a:gd name="T11" fmla="*/ 32 h 38"/>
                <a:gd name="T12" fmla="*/ 52 w 54"/>
                <a:gd name="T13" fmla="*/ 29 h 38"/>
                <a:gd name="T14" fmla="*/ 54 w 54"/>
                <a:gd name="T15" fmla="*/ 24 h 38"/>
                <a:gd name="T16" fmla="*/ 46 w 54"/>
                <a:gd name="T17" fmla="*/ 19 h 38"/>
                <a:gd name="T18" fmla="*/ 41 w 54"/>
                <a:gd name="T19" fmla="*/ 19 h 38"/>
                <a:gd name="T20" fmla="*/ 35 w 54"/>
                <a:gd name="T21" fmla="*/ 17 h 38"/>
                <a:gd name="T22" fmla="*/ 30 w 54"/>
                <a:gd name="T23" fmla="*/ 18 h 38"/>
                <a:gd name="T24" fmla="*/ 34 w 54"/>
                <a:gd name="T25" fmla="*/ 14 h 38"/>
                <a:gd name="T26" fmla="*/ 34 w 54"/>
                <a:gd name="T27" fmla="*/ 9 h 38"/>
                <a:gd name="T28" fmla="*/ 37 w 54"/>
                <a:gd name="T29" fmla="*/ 9 h 38"/>
                <a:gd name="T30" fmla="*/ 23 w 54"/>
                <a:gd name="T31" fmla="*/ 0 h 38"/>
                <a:gd name="T32" fmla="*/ 0 w 54"/>
                <a:gd name="T33" fmla="*/ 14 h 38"/>
                <a:gd name="T34" fmla="*/ 16 w 54"/>
                <a:gd name="T35" fmla="*/ 18 h 38"/>
                <a:gd name="T36" fmla="*/ 26 w 54"/>
                <a:gd name="T37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38">
                  <a:moveTo>
                    <a:pt x="26" y="19"/>
                  </a:moveTo>
                  <a:cubicBezTo>
                    <a:pt x="18" y="21"/>
                    <a:pt x="16" y="24"/>
                    <a:pt x="9" y="26"/>
                  </a:cubicBezTo>
                  <a:cubicBezTo>
                    <a:pt x="12" y="28"/>
                    <a:pt x="18" y="34"/>
                    <a:pt x="21" y="34"/>
                  </a:cubicBezTo>
                  <a:cubicBezTo>
                    <a:pt x="29" y="34"/>
                    <a:pt x="36" y="38"/>
                    <a:pt x="46" y="38"/>
                  </a:cubicBezTo>
                  <a:cubicBezTo>
                    <a:pt x="48" y="38"/>
                    <a:pt x="51" y="37"/>
                    <a:pt x="51" y="35"/>
                  </a:cubicBezTo>
                  <a:cubicBezTo>
                    <a:pt x="51" y="33"/>
                    <a:pt x="49" y="33"/>
                    <a:pt x="47" y="32"/>
                  </a:cubicBezTo>
                  <a:cubicBezTo>
                    <a:pt x="49" y="32"/>
                    <a:pt x="52" y="32"/>
                    <a:pt x="52" y="29"/>
                  </a:cubicBezTo>
                  <a:cubicBezTo>
                    <a:pt x="52" y="27"/>
                    <a:pt x="51" y="26"/>
                    <a:pt x="54" y="24"/>
                  </a:cubicBezTo>
                  <a:cubicBezTo>
                    <a:pt x="51" y="21"/>
                    <a:pt x="51" y="19"/>
                    <a:pt x="46" y="19"/>
                  </a:cubicBezTo>
                  <a:cubicBezTo>
                    <a:pt x="44" y="19"/>
                    <a:pt x="43" y="19"/>
                    <a:pt x="41" y="19"/>
                  </a:cubicBezTo>
                  <a:cubicBezTo>
                    <a:pt x="39" y="19"/>
                    <a:pt x="37" y="17"/>
                    <a:pt x="35" y="17"/>
                  </a:cubicBezTo>
                  <a:cubicBezTo>
                    <a:pt x="33" y="17"/>
                    <a:pt x="32" y="17"/>
                    <a:pt x="30" y="18"/>
                  </a:cubicBezTo>
                  <a:cubicBezTo>
                    <a:pt x="32" y="17"/>
                    <a:pt x="34" y="15"/>
                    <a:pt x="34" y="14"/>
                  </a:cubicBezTo>
                  <a:cubicBezTo>
                    <a:pt x="34" y="13"/>
                    <a:pt x="34" y="12"/>
                    <a:pt x="34" y="9"/>
                  </a:cubicBezTo>
                  <a:cubicBezTo>
                    <a:pt x="35" y="9"/>
                    <a:pt x="35" y="10"/>
                    <a:pt x="37" y="9"/>
                  </a:cubicBezTo>
                  <a:cubicBezTo>
                    <a:pt x="33" y="6"/>
                    <a:pt x="30" y="0"/>
                    <a:pt x="23" y="0"/>
                  </a:cubicBezTo>
                  <a:cubicBezTo>
                    <a:pt x="12" y="0"/>
                    <a:pt x="9" y="11"/>
                    <a:pt x="0" y="14"/>
                  </a:cubicBezTo>
                  <a:cubicBezTo>
                    <a:pt x="5" y="17"/>
                    <a:pt x="10" y="18"/>
                    <a:pt x="16" y="18"/>
                  </a:cubicBezTo>
                  <a:cubicBezTo>
                    <a:pt x="17" y="18"/>
                    <a:pt x="23" y="19"/>
                    <a:pt x="26" y="1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8" name="Freeform 75"/>
            <p:cNvSpPr>
              <a:spLocks/>
            </p:cNvSpPr>
            <p:nvPr/>
          </p:nvSpPr>
          <p:spPr bwMode="auto">
            <a:xfrm>
              <a:off x="6382405" y="2135547"/>
              <a:ext cx="23651" cy="16695"/>
            </a:xfrm>
            <a:custGeom>
              <a:avLst/>
              <a:gdLst>
                <a:gd name="T0" fmla="*/ 2 w 7"/>
                <a:gd name="T1" fmla="*/ 5 h 5"/>
                <a:gd name="T2" fmla="*/ 7 w 7"/>
                <a:gd name="T3" fmla="*/ 0 h 5"/>
                <a:gd name="T4" fmla="*/ 3 w 7"/>
                <a:gd name="T5" fmla="*/ 0 h 5"/>
                <a:gd name="T6" fmla="*/ 0 w 7"/>
                <a:gd name="T7" fmla="*/ 3 h 5"/>
                <a:gd name="T8" fmla="*/ 2 w 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2" y="5"/>
                  </a:moveTo>
                  <a:cubicBezTo>
                    <a:pt x="5" y="5"/>
                    <a:pt x="6" y="4"/>
                    <a:pt x="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9" name="Freeform 76"/>
            <p:cNvSpPr>
              <a:spLocks/>
            </p:cNvSpPr>
            <p:nvPr/>
          </p:nvSpPr>
          <p:spPr bwMode="auto">
            <a:xfrm>
              <a:off x="6271107" y="1947729"/>
              <a:ext cx="29216" cy="5565"/>
            </a:xfrm>
            <a:custGeom>
              <a:avLst/>
              <a:gdLst>
                <a:gd name="T0" fmla="*/ 9 w 9"/>
                <a:gd name="T1" fmla="*/ 2 h 2"/>
                <a:gd name="T2" fmla="*/ 8 w 9"/>
                <a:gd name="T3" fmla="*/ 0 h 2"/>
                <a:gd name="T4" fmla="*/ 0 w 9"/>
                <a:gd name="T5" fmla="*/ 0 h 2"/>
                <a:gd name="T6" fmla="*/ 9 w 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">
                  <a:moveTo>
                    <a:pt x="9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6" y="2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0" name="Freeform 77"/>
            <p:cNvSpPr>
              <a:spLocks/>
            </p:cNvSpPr>
            <p:nvPr/>
          </p:nvSpPr>
          <p:spPr bwMode="auto">
            <a:xfrm>
              <a:off x="6623085" y="2085462"/>
              <a:ext cx="22259" cy="13912"/>
            </a:xfrm>
            <a:custGeom>
              <a:avLst/>
              <a:gdLst>
                <a:gd name="T0" fmla="*/ 4 w 7"/>
                <a:gd name="T1" fmla="*/ 4 h 4"/>
                <a:gd name="T2" fmla="*/ 7 w 7"/>
                <a:gd name="T3" fmla="*/ 0 h 4"/>
                <a:gd name="T4" fmla="*/ 0 w 7"/>
                <a:gd name="T5" fmla="*/ 1 h 4"/>
                <a:gd name="T6" fmla="*/ 4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6" y="4"/>
                    <a:pt x="7" y="2"/>
                    <a:pt x="7" y="0"/>
                  </a:cubicBezTo>
                  <a:cubicBezTo>
                    <a:pt x="5" y="1"/>
                    <a:pt x="5" y="0"/>
                    <a:pt x="0" y="1"/>
                  </a:cubicBezTo>
                  <a:cubicBezTo>
                    <a:pt x="1" y="2"/>
                    <a:pt x="2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1" name="Freeform 78"/>
            <p:cNvSpPr>
              <a:spLocks/>
            </p:cNvSpPr>
            <p:nvPr/>
          </p:nvSpPr>
          <p:spPr bwMode="auto">
            <a:xfrm>
              <a:off x="5418291" y="1983901"/>
              <a:ext cx="6956" cy="6956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1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2" name="Freeform 79"/>
            <p:cNvSpPr>
              <a:spLocks/>
            </p:cNvSpPr>
            <p:nvPr/>
          </p:nvSpPr>
          <p:spPr bwMode="auto">
            <a:xfrm>
              <a:off x="5295864" y="1960250"/>
              <a:ext cx="151643" cy="45911"/>
            </a:xfrm>
            <a:custGeom>
              <a:avLst/>
              <a:gdLst>
                <a:gd name="T0" fmla="*/ 15 w 46"/>
                <a:gd name="T1" fmla="*/ 2 h 14"/>
                <a:gd name="T2" fmla="*/ 20 w 46"/>
                <a:gd name="T3" fmla="*/ 4 h 14"/>
                <a:gd name="T4" fmla="*/ 17 w 46"/>
                <a:gd name="T5" fmla="*/ 6 h 14"/>
                <a:gd name="T6" fmla="*/ 21 w 46"/>
                <a:gd name="T7" fmla="*/ 7 h 14"/>
                <a:gd name="T8" fmla="*/ 16 w 46"/>
                <a:gd name="T9" fmla="*/ 9 h 14"/>
                <a:gd name="T10" fmla="*/ 23 w 46"/>
                <a:gd name="T11" fmla="*/ 12 h 14"/>
                <a:gd name="T12" fmla="*/ 23 w 46"/>
                <a:gd name="T13" fmla="*/ 12 h 14"/>
                <a:gd name="T14" fmla="*/ 25 w 46"/>
                <a:gd name="T15" fmla="*/ 14 h 14"/>
                <a:gd name="T16" fmla="*/ 29 w 46"/>
                <a:gd name="T17" fmla="*/ 9 h 14"/>
                <a:gd name="T18" fmla="*/ 37 w 46"/>
                <a:gd name="T19" fmla="*/ 8 h 14"/>
                <a:gd name="T20" fmla="*/ 37 w 46"/>
                <a:gd name="T21" fmla="*/ 6 h 14"/>
                <a:gd name="T22" fmla="*/ 40 w 46"/>
                <a:gd name="T23" fmla="*/ 6 h 14"/>
                <a:gd name="T24" fmla="*/ 46 w 46"/>
                <a:gd name="T25" fmla="*/ 2 h 14"/>
                <a:gd name="T26" fmla="*/ 39 w 46"/>
                <a:gd name="T27" fmla="*/ 0 h 14"/>
                <a:gd name="T28" fmla="*/ 31 w 46"/>
                <a:gd name="T29" fmla="*/ 3 h 14"/>
                <a:gd name="T30" fmla="*/ 18 w 46"/>
                <a:gd name="T31" fmla="*/ 0 h 14"/>
                <a:gd name="T32" fmla="*/ 0 w 46"/>
                <a:gd name="T33" fmla="*/ 4 h 14"/>
                <a:gd name="T34" fmla="*/ 5 w 46"/>
                <a:gd name="T35" fmla="*/ 5 h 14"/>
                <a:gd name="T36" fmla="*/ 15 w 46"/>
                <a:gd name="T3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14">
                  <a:moveTo>
                    <a:pt x="15" y="2"/>
                  </a:moveTo>
                  <a:cubicBezTo>
                    <a:pt x="17" y="2"/>
                    <a:pt x="18" y="4"/>
                    <a:pt x="20" y="4"/>
                  </a:cubicBezTo>
                  <a:cubicBezTo>
                    <a:pt x="19" y="5"/>
                    <a:pt x="18" y="6"/>
                    <a:pt x="17" y="6"/>
                  </a:cubicBezTo>
                  <a:cubicBezTo>
                    <a:pt x="18" y="7"/>
                    <a:pt x="19" y="7"/>
                    <a:pt x="21" y="7"/>
                  </a:cubicBezTo>
                  <a:cubicBezTo>
                    <a:pt x="19" y="7"/>
                    <a:pt x="18" y="8"/>
                    <a:pt x="16" y="9"/>
                  </a:cubicBezTo>
                  <a:cubicBezTo>
                    <a:pt x="17" y="11"/>
                    <a:pt x="19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4" y="14"/>
                    <a:pt x="25" y="14"/>
                  </a:cubicBezTo>
                  <a:cubicBezTo>
                    <a:pt x="27" y="14"/>
                    <a:pt x="27" y="10"/>
                    <a:pt x="29" y="9"/>
                  </a:cubicBezTo>
                  <a:cubicBezTo>
                    <a:pt x="32" y="7"/>
                    <a:pt x="33" y="9"/>
                    <a:pt x="37" y="8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9" y="7"/>
                    <a:pt x="40" y="6"/>
                  </a:cubicBezTo>
                  <a:cubicBezTo>
                    <a:pt x="42" y="4"/>
                    <a:pt x="45" y="6"/>
                    <a:pt x="46" y="2"/>
                  </a:cubicBezTo>
                  <a:cubicBezTo>
                    <a:pt x="44" y="2"/>
                    <a:pt x="42" y="0"/>
                    <a:pt x="39" y="0"/>
                  </a:cubicBezTo>
                  <a:cubicBezTo>
                    <a:pt x="36" y="0"/>
                    <a:pt x="34" y="3"/>
                    <a:pt x="31" y="3"/>
                  </a:cubicBezTo>
                  <a:cubicBezTo>
                    <a:pt x="26" y="3"/>
                    <a:pt x="23" y="0"/>
                    <a:pt x="18" y="0"/>
                  </a:cubicBezTo>
                  <a:cubicBezTo>
                    <a:pt x="13" y="0"/>
                    <a:pt x="2" y="1"/>
                    <a:pt x="0" y="4"/>
                  </a:cubicBezTo>
                  <a:cubicBezTo>
                    <a:pt x="2" y="5"/>
                    <a:pt x="3" y="5"/>
                    <a:pt x="5" y="5"/>
                  </a:cubicBezTo>
                  <a:cubicBezTo>
                    <a:pt x="8" y="5"/>
                    <a:pt x="13" y="2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3" name="Freeform 80"/>
            <p:cNvSpPr>
              <a:spLocks/>
            </p:cNvSpPr>
            <p:nvPr/>
          </p:nvSpPr>
          <p:spPr bwMode="auto">
            <a:xfrm>
              <a:off x="5688187" y="1931034"/>
              <a:ext cx="52866" cy="33390"/>
            </a:xfrm>
            <a:custGeom>
              <a:avLst/>
              <a:gdLst>
                <a:gd name="T0" fmla="*/ 4 w 16"/>
                <a:gd name="T1" fmla="*/ 10 h 10"/>
                <a:gd name="T2" fmla="*/ 16 w 16"/>
                <a:gd name="T3" fmla="*/ 7 h 10"/>
                <a:gd name="T4" fmla="*/ 13 w 16"/>
                <a:gd name="T5" fmla="*/ 0 h 10"/>
                <a:gd name="T6" fmla="*/ 0 w 16"/>
                <a:gd name="T7" fmla="*/ 7 h 10"/>
                <a:gd name="T8" fmla="*/ 4 w 16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4" y="10"/>
                  </a:moveTo>
                  <a:cubicBezTo>
                    <a:pt x="6" y="10"/>
                    <a:pt x="14" y="8"/>
                    <a:pt x="16" y="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0" y="4"/>
                    <a:pt x="0" y="7"/>
                  </a:cubicBezTo>
                  <a:cubicBezTo>
                    <a:pt x="0" y="9"/>
                    <a:pt x="1" y="10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4" name="Freeform 81"/>
            <p:cNvSpPr>
              <a:spLocks/>
            </p:cNvSpPr>
            <p:nvPr/>
          </p:nvSpPr>
          <p:spPr bwMode="auto">
            <a:xfrm>
              <a:off x="5618627" y="1947729"/>
              <a:ext cx="55649" cy="38955"/>
            </a:xfrm>
            <a:custGeom>
              <a:avLst/>
              <a:gdLst>
                <a:gd name="T0" fmla="*/ 12 w 17"/>
                <a:gd name="T1" fmla="*/ 11 h 12"/>
                <a:gd name="T2" fmla="*/ 11 w 17"/>
                <a:gd name="T3" fmla="*/ 8 h 12"/>
                <a:gd name="T4" fmla="*/ 17 w 17"/>
                <a:gd name="T5" fmla="*/ 7 h 12"/>
                <a:gd name="T6" fmla="*/ 17 w 17"/>
                <a:gd name="T7" fmla="*/ 4 h 12"/>
                <a:gd name="T8" fmla="*/ 11 w 17"/>
                <a:gd name="T9" fmla="*/ 3 h 12"/>
                <a:gd name="T10" fmla="*/ 12 w 17"/>
                <a:gd name="T11" fmla="*/ 0 h 12"/>
                <a:gd name="T12" fmla="*/ 5 w 17"/>
                <a:gd name="T13" fmla="*/ 0 h 12"/>
                <a:gd name="T14" fmla="*/ 5 w 17"/>
                <a:gd name="T15" fmla="*/ 4 h 12"/>
                <a:gd name="T16" fmla="*/ 0 w 17"/>
                <a:gd name="T17" fmla="*/ 10 h 12"/>
                <a:gd name="T18" fmla="*/ 12 w 17"/>
                <a:gd name="T1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">
                  <a:moveTo>
                    <a:pt x="12" y="11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6" y="9"/>
                    <a:pt x="17" y="7"/>
                  </a:cubicBezTo>
                  <a:cubicBezTo>
                    <a:pt x="17" y="6"/>
                    <a:pt x="17" y="6"/>
                    <a:pt x="17" y="4"/>
                  </a:cubicBezTo>
                  <a:cubicBezTo>
                    <a:pt x="15" y="4"/>
                    <a:pt x="12" y="3"/>
                    <a:pt x="11" y="3"/>
                  </a:cubicBezTo>
                  <a:cubicBezTo>
                    <a:pt x="11" y="3"/>
                    <a:pt x="12" y="2"/>
                    <a:pt x="1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4"/>
                    <a:pt x="4" y="2"/>
                    <a:pt x="5" y="4"/>
                  </a:cubicBezTo>
                  <a:cubicBezTo>
                    <a:pt x="2" y="5"/>
                    <a:pt x="0" y="7"/>
                    <a:pt x="0" y="10"/>
                  </a:cubicBezTo>
                  <a:cubicBezTo>
                    <a:pt x="0" y="12"/>
                    <a:pt x="11" y="12"/>
                    <a:pt x="12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5" name="Freeform 82"/>
            <p:cNvSpPr>
              <a:spLocks/>
            </p:cNvSpPr>
            <p:nvPr/>
          </p:nvSpPr>
          <p:spPr bwMode="auto">
            <a:xfrm>
              <a:off x="5543501" y="1979727"/>
              <a:ext cx="58431" cy="23651"/>
            </a:xfrm>
            <a:custGeom>
              <a:avLst/>
              <a:gdLst>
                <a:gd name="T0" fmla="*/ 12 w 18"/>
                <a:gd name="T1" fmla="*/ 0 h 7"/>
                <a:gd name="T2" fmla="*/ 0 w 18"/>
                <a:gd name="T3" fmla="*/ 5 h 7"/>
                <a:gd name="T4" fmla="*/ 3 w 18"/>
                <a:gd name="T5" fmla="*/ 7 h 7"/>
                <a:gd name="T6" fmla="*/ 6 w 18"/>
                <a:gd name="T7" fmla="*/ 4 h 7"/>
                <a:gd name="T8" fmla="*/ 11 w 18"/>
                <a:gd name="T9" fmla="*/ 7 h 7"/>
                <a:gd name="T10" fmla="*/ 18 w 18"/>
                <a:gd name="T11" fmla="*/ 3 h 7"/>
                <a:gd name="T12" fmla="*/ 12 w 1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7">
                  <a:moveTo>
                    <a:pt x="12" y="0"/>
                  </a:moveTo>
                  <a:cubicBezTo>
                    <a:pt x="9" y="0"/>
                    <a:pt x="0" y="2"/>
                    <a:pt x="0" y="5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5" y="7"/>
                    <a:pt x="6" y="7"/>
                    <a:pt x="6" y="4"/>
                  </a:cubicBezTo>
                  <a:cubicBezTo>
                    <a:pt x="7" y="4"/>
                    <a:pt x="9" y="7"/>
                    <a:pt x="11" y="7"/>
                  </a:cubicBezTo>
                  <a:cubicBezTo>
                    <a:pt x="14" y="7"/>
                    <a:pt x="13" y="3"/>
                    <a:pt x="18" y="3"/>
                  </a:cubicBezTo>
                  <a:cubicBezTo>
                    <a:pt x="17" y="2"/>
                    <a:pt x="15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6" name="Freeform 83"/>
            <p:cNvSpPr>
              <a:spLocks/>
            </p:cNvSpPr>
            <p:nvPr/>
          </p:nvSpPr>
          <p:spPr bwMode="auto">
            <a:xfrm>
              <a:off x="5510112" y="1914339"/>
              <a:ext cx="89038" cy="59824"/>
            </a:xfrm>
            <a:custGeom>
              <a:avLst/>
              <a:gdLst>
                <a:gd name="T0" fmla="*/ 21 w 27"/>
                <a:gd name="T1" fmla="*/ 16 h 18"/>
                <a:gd name="T2" fmla="*/ 27 w 27"/>
                <a:gd name="T3" fmla="*/ 15 h 18"/>
                <a:gd name="T4" fmla="*/ 14 w 27"/>
                <a:gd name="T5" fmla="*/ 12 h 18"/>
                <a:gd name="T6" fmla="*/ 25 w 27"/>
                <a:gd name="T7" fmla="*/ 6 h 18"/>
                <a:gd name="T8" fmla="*/ 27 w 27"/>
                <a:gd name="T9" fmla="*/ 3 h 18"/>
                <a:gd name="T10" fmla="*/ 26 w 27"/>
                <a:gd name="T11" fmla="*/ 0 h 18"/>
                <a:gd name="T12" fmla="*/ 22 w 27"/>
                <a:gd name="T13" fmla="*/ 4 h 18"/>
                <a:gd name="T14" fmla="*/ 8 w 27"/>
                <a:gd name="T15" fmla="*/ 8 h 18"/>
                <a:gd name="T16" fmla="*/ 8 w 27"/>
                <a:gd name="T17" fmla="*/ 10 h 18"/>
                <a:gd name="T18" fmla="*/ 3 w 27"/>
                <a:gd name="T19" fmla="*/ 10 h 18"/>
                <a:gd name="T20" fmla="*/ 0 w 27"/>
                <a:gd name="T21" fmla="*/ 13 h 18"/>
                <a:gd name="T22" fmla="*/ 11 w 27"/>
                <a:gd name="T23" fmla="*/ 18 h 18"/>
                <a:gd name="T24" fmla="*/ 21 w 27"/>
                <a:gd name="T2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18">
                  <a:moveTo>
                    <a:pt x="21" y="16"/>
                  </a:moveTo>
                  <a:cubicBezTo>
                    <a:pt x="23" y="16"/>
                    <a:pt x="26" y="16"/>
                    <a:pt x="27" y="15"/>
                  </a:cubicBezTo>
                  <a:cubicBezTo>
                    <a:pt x="22" y="13"/>
                    <a:pt x="21" y="12"/>
                    <a:pt x="14" y="12"/>
                  </a:cubicBezTo>
                  <a:cubicBezTo>
                    <a:pt x="17" y="9"/>
                    <a:pt x="21" y="8"/>
                    <a:pt x="25" y="6"/>
                  </a:cubicBezTo>
                  <a:cubicBezTo>
                    <a:pt x="25" y="5"/>
                    <a:pt x="26" y="3"/>
                    <a:pt x="27" y="3"/>
                  </a:cubicBezTo>
                  <a:cubicBezTo>
                    <a:pt x="27" y="2"/>
                    <a:pt x="27" y="0"/>
                    <a:pt x="26" y="0"/>
                  </a:cubicBezTo>
                  <a:cubicBezTo>
                    <a:pt x="24" y="0"/>
                    <a:pt x="22" y="2"/>
                    <a:pt x="22" y="4"/>
                  </a:cubicBezTo>
                  <a:cubicBezTo>
                    <a:pt x="15" y="4"/>
                    <a:pt x="16" y="8"/>
                    <a:pt x="8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4"/>
                    <a:pt x="1" y="12"/>
                    <a:pt x="0" y="13"/>
                  </a:cubicBezTo>
                  <a:cubicBezTo>
                    <a:pt x="1" y="14"/>
                    <a:pt x="10" y="18"/>
                    <a:pt x="11" y="18"/>
                  </a:cubicBezTo>
                  <a:cubicBezTo>
                    <a:pt x="14" y="18"/>
                    <a:pt x="18" y="16"/>
                    <a:pt x="21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7" name="Freeform 84"/>
            <p:cNvSpPr>
              <a:spLocks/>
            </p:cNvSpPr>
            <p:nvPr/>
          </p:nvSpPr>
          <p:spPr bwMode="auto">
            <a:xfrm>
              <a:off x="4586344" y="2003379"/>
              <a:ext cx="294938" cy="164167"/>
            </a:xfrm>
            <a:custGeom>
              <a:avLst/>
              <a:gdLst>
                <a:gd name="T0" fmla="*/ 6 w 90"/>
                <a:gd name="T1" fmla="*/ 14 h 50"/>
                <a:gd name="T2" fmla="*/ 8 w 90"/>
                <a:gd name="T3" fmla="*/ 15 h 50"/>
                <a:gd name="T4" fmla="*/ 14 w 90"/>
                <a:gd name="T5" fmla="*/ 22 h 50"/>
                <a:gd name="T6" fmla="*/ 12 w 90"/>
                <a:gd name="T7" fmla="*/ 23 h 50"/>
                <a:gd name="T8" fmla="*/ 19 w 90"/>
                <a:gd name="T9" fmla="*/ 26 h 50"/>
                <a:gd name="T10" fmla="*/ 26 w 90"/>
                <a:gd name="T11" fmla="*/ 19 h 50"/>
                <a:gd name="T12" fmla="*/ 28 w 90"/>
                <a:gd name="T13" fmla="*/ 19 h 50"/>
                <a:gd name="T14" fmla="*/ 31 w 90"/>
                <a:gd name="T15" fmla="*/ 23 h 50"/>
                <a:gd name="T16" fmla="*/ 37 w 90"/>
                <a:gd name="T17" fmla="*/ 23 h 50"/>
                <a:gd name="T18" fmla="*/ 26 w 90"/>
                <a:gd name="T19" fmla="*/ 28 h 50"/>
                <a:gd name="T20" fmla="*/ 19 w 90"/>
                <a:gd name="T21" fmla="*/ 30 h 50"/>
                <a:gd name="T22" fmla="*/ 28 w 90"/>
                <a:gd name="T23" fmla="*/ 33 h 50"/>
                <a:gd name="T24" fmla="*/ 38 w 90"/>
                <a:gd name="T25" fmla="*/ 34 h 50"/>
                <a:gd name="T26" fmla="*/ 31 w 90"/>
                <a:gd name="T27" fmla="*/ 36 h 50"/>
                <a:gd name="T28" fmla="*/ 22 w 90"/>
                <a:gd name="T29" fmla="*/ 36 h 50"/>
                <a:gd name="T30" fmla="*/ 40 w 90"/>
                <a:gd name="T31" fmla="*/ 50 h 50"/>
                <a:gd name="T32" fmla="*/ 47 w 90"/>
                <a:gd name="T33" fmla="*/ 38 h 50"/>
                <a:gd name="T34" fmla="*/ 50 w 90"/>
                <a:gd name="T35" fmla="*/ 36 h 50"/>
                <a:gd name="T36" fmla="*/ 62 w 90"/>
                <a:gd name="T37" fmla="*/ 20 h 50"/>
                <a:gd name="T38" fmla="*/ 68 w 90"/>
                <a:gd name="T39" fmla="*/ 23 h 50"/>
                <a:gd name="T40" fmla="*/ 65 w 90"/>
                <a:gd name="T41" fmla="*/ 24 h 50"/>
                <a:gd name="T42" fmla="*/ 69 w 90"/>
                <a:gd name="T43" fmla="*/ 30 h 50"/>
                <a:gd name="T44" fmla="*/ 66 w 90"/>
                <a:gd name="T45" fmla="*/ 36 h 50"/>
                <a:gd name="T46" fmla="*/ 76 w 90"/>
                <a:gd name="T47" fmla="*/ 37 h 50"/>
                <a:gd name="T48" fmla="*/ 76 w 90"/>
                <a:gd name="T49" fmla="*/ 41 h 50"/>
                <a:gd name="T50" fmla="*/ 90 w 90"/>
                <a:gd name="T51" fmla="*/ 34 h 50"/>
                <a:gd name="T52" fmla="*/ 82 w 90"/>
                <a:gd name="T53" fmla="*/ 27 h 50"/>
                <a:gd name="T54" fmla="*/ 74 w 90"/>
                <a:gd name="T55" fmla="*/ 27 h 50"/>
                <a:gd name="T56" fmla="*/ 74 w 90"/>
                <a:gd name="T57" fmla="*/ 23 h 50"/>
                <a:gd name="T58" fmla="*/ 70 w 90"/>
                <a:gd name="T59" fmla="*/ 22 h 50"/>
                <a:gd name="T60" fmla="*/ 73 w 90"/>
                <a:gd name="T61" fmla="*/ 22 h 50"/>
                <a:gd name="T62" fmla="*/ 54 w 90"/>
                <a:gd name="T63" fmla="*/ 12 h 50"/>
                <a:gd name="T64" fmla="*/ 52 w 90"/>
                <a:gd name="T65" fmla="*/ 12 h 50"/>
                <a:gd name="T66" fmla="*/ 49 w 90"/>
                <a:gd name="T67" fmla="*/ 6 h 50"/>
                <a:gd name="T68" fmla="*/ 45 w 90"/>
                <a:gd name="T69" fmla="*/ 9 h 50"/>
                <a:gd name="T70" fmla="*/ 46 w 90"/>
                <a:gd name="T71" fmla="*/ 5 h 50"/>
                <a:gd name="T72" fmla="*/ 37 w 90"/>
                <a:gd name="T73" fmla="*/ 0 h 50"/>
                <a:gd name="T74" fmla="*/ 32 w 90"/>
                <a:gd name="T75" fmla="*/ 4 h 50"/>
                <a:gd name="T76" fmla="*/ 35 w 90"/>
                <a:gd name="T77" fmla="*/ 14 h 50"/>
                <a:gd name="T78" fmla="*/ 25 w 90"/>
                <a:gd name="T79" fmla="*/ 4 h 50"/>
                <a:gd name="T80" fmla="*/ 21 w 90"/>
                <a:gd name="T81" fmla="*/ 7 h 50"/>
                <a:gd name="T82" fmla="*/ 23 w 90"/>
                <a:gd name="T83" fmla="*/ 10 h 50"/>
                <a:gd name="T84" fmla="*/ 17 w 90"/>
                <a:gd name="T85" fmla="*/ 7 h 50"/>
                <a:gd name="T86" fmla="*/ 19 w 90"/>
                <a:gd name="T87" fmla="*/ 4 h 50"/>
                <a:gd name="T88" fmla="*/ 8 w 90"/>
                <a:gd name="T89" fmla="*/ 3 h 50"/>
                <a:gd name="T90" fmla="*/ 0 w 90"/>
                <a:gd name="T91" fmla="*/ 8 h 50"/>
                <a:gd name="T92" fmla="*/ 6 w 90"/>
                <a:gd name="T93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50">
                  <a:moveTo>
                    <a:pt x="6" y="14"/>
                  </a:moveTo>
                  <a:cubicBezTo>
                    <a:pt x="6" y="14"/>
                    <a:pt x="7" y="14"/>
                    <a:pt x="8" y="15"/>
                  </a:cubicBezTo>
                  <a:cubicBezTo>
                    <a:pt x="7" y="18"/>
                    <a:pt x="10" y="20"/>
                    <a:pt x="14" y="22"/>
                  </a:cubicBezTo>
                  <a:cubicBezTo>
                    <a:pt x="13" y="22"/>
                    <a:pt x="13" y="22"/>
                    <a:pt x="12" y="23"/>
                  </a:cubicBezTo>
                  <a:cubicBezTo>
                    <a:pt x="13" y="25"/>
                    <a:pt x="16" y="26"/>
                    <a:pt x="19" y="26"/>
                  </a:cubicBezTo>
                  <a:cubicBezTo>
                    <a:pt x="24" y="26"/>
                    <a:pt x="24" y="23"/>
                    <a:pt x="26" y="19"/>
                  </a:cubicBezTo>
                  <a:cubicBezTo>
                    <a:pt x="27" y="19"/>
                    <a:pt x="27" y="19"/>
                    <a:pt x="28" y="19"/>
                  </a:cubicBezTo>
                  <a:cubicBezTo>
                    <a:pt x="29" y="19"/>
                    <a:pt x="31" y="23"/>
                    <a:pt x="31" y="23"/>
                  </a:cubicBezTo>
                  <a:cubicBezTo>
                    <a:pt x="32" y="23"/>
                    <a:pt x="34" y="23"/>
                    <a:pt x="37" y="23"/>
                  </a:cubicBezTo>
                  <a:cubicBezTo>
                    <a:pt x="35" y="23"/>
                    <a:pt x="29" y="27"/>
                    <a:pt x="26" y="28"/>
                  </a:cubicBezTo>
                  <a:cubicBezTo>
                    <a:pt x="25" y="28"/>
                    <a:pt x="19" y="28"/>
                    <a:pt x="19" y="30"/>
                  </a:cubicBezTo>
                  <a:cubicBezTo>
                    <a:pt x="19" y="36"/>
                    <a:pt x="25" y="33"/>
                    <a:pt x="28" y="33"/>
                  </a:cubicBezTo>
                  <a:cubicBezTo>
                    <a:pt x="30" y="33"/>
                    <a:pt x="37" y="33"/>
                    <a:pt x="38" y="34"/>
                  </a:cubicBezTo>
                  <a:cubicBezTo>
                    <a:pt x="35" y="35"/>
                    <a:pt x="33" y="34"/>
                    <a:pt x="31" y="36"/>
                  </a:cubicBezTo>
                  <a:cubicBezTo>
                    <a:pt x="31" y="36"/>
                    <a:pt x="25" y="35"/>
                    <a:pt x="22" y="36"/>
                  </a:cubicBezTo>
                  <a:cubicBezTo>
                    <a:pt x="22" y="44"/>
                    <a:pt x="35" y="46"/>
                    <a:pt x="40" y="50"/>
                  </a:cubicBezTo>
                  <a:cubicBezTo>
                    <a:pt x="43" y="47"/>
                    <a:pt x="43" y="41"/>
                    <a:pt x="47" y="38"/>
                  </a:cubicBezTo>
                  <a:cubicBezTo>
                    <a:pt x="48" y="37"/>
                    <a:pt x="49" y="37"/>
                    <a:pt x="50" y="36"/>
                  </a:cubicBezTo>
                  <a:cubicBezTo>
                    <a:pt x="52" y="30"/>
                    <a:pt x="55" y="20"/>
                    <a:pt x="62" y="20"/>
                  </a:cubicBezTo>
                  <a:cubicBezTo>
                    <a:pt x="62" y="20"/>
                    <a:pt x="64" y="23"/>
                    <a:pt x="68" y="23"/>
                  </a:cubicBezTo>
                  <a:cubicBezTo>
                    <a:pt x="67" y="23"/>
                    <a:pt x="66" y="24"/>
                    <a:pt x="65" y="24"/>
                  </a:cubicBezTo>
                  <a:cubicBezTo>
                    <a:pt x="66" y="26"/>
                    <a:pt x="68" y="30"/>
                    <a:pt x="69" y="30"/>
                  </a:cubicBezTo>
                  <a:cubicBezTo>
                    <a:pt x="69" y="34"/>
                    <a:pt x="66" y="32"/>
                    <a:pt x="66" y="36"/>
                  </a:cubicBezTo>
                  <a:cubicBezTo>
                    <a:pt x="69" y="37"/>
                    <a:pt x="73" y="36"/>
                    <a:pt x="76" y="37"/>
                  </a:cubicBezTo>
                  <a:cubicBezTo>
                    <a:pt x="76" y="38"/>
                    <a:pt x="76" y="39"/>
                    <a:pt x="76" y="41"/>
                  </a:cubicBezTo>
                  <a:cubicBezTo>
                    <a:pt x="82" y="39"/>
                    <a:pt x="84" y="36"/>
                    <a:pt x="90" y="34"/>
                  </a:cubicBezTo>
                  <a:cubicBezTo>
                    <a:pt x="88" y="31"/>
                    <a:pt x="82" y="31"/>
                    <a:pt x="82" y="27"/>
                  </a:cubicBezTo>
                  <a:cubicBezTo>
                    <a:pt x="79" y="27"/>
                    <a:pt x="78" y="27"/>
                    <a:pt x="74" y="27"/>
                  </a:cubicBezTo>
                  <a:cubicBezTo>
                    <a:pt x="75" y="23"/>
                    <a:pt x="75" y="24"/>
                    <a:pt x="74" y="23"/>
                  </a:cubicBezTo>
                  <a:cubicBezTo>
                    <a:pt x="73" y="23"/>
                    <a:pt x="72" y="23"/>
                    <a:pt x="70" y="22"/>
                  </a:cubicBezTo>
                  <a:cubicBezTo>
                    <a:pt x="71" y="22"/>
                    <a:pt x="72" y="22"/>
                    <a:pt x="73" y="22"/>
                  </a:cubicBezTo>
                  <a:cubicBezTo>
                    <a:pt x="70" y="19"/>
                    <a:pt x="58" y="12"/>
                    <a:pt x="54" y="12"/>
                  </a:cubicBezTo>
                  <a:cubicBezTo>
                    <a:pt x="54" y="12"/>
                    <a:pt x="53" y="12"/>
                    <a:pt x="52" y="12"/>
                  </a:cubicBezTo>
                  <a:cubicBezTo>
                    <a:pt x="53" y="10"/>
                    <a:pt x="53" y="6"/>
                    <a:pt x="49" y="6"/>
                  </a:cubicBezTo>
                  <a:cubicBezTo>
                    <a:pt x="48" y="6"/>
                    <a:pt x="47" y="8"/>
                    <a:pt x="45" y="9"/>
                  </a:cubicBezTo>
                  <a:cubicBezTo>
                    <a:pt x="45" y="8"/>
                    <a:pt x="46" y="6"/>
                    <a:pt x="46" y="5"/>
                  </a:cubicBezTo>
                  <a:cubicBezTo>
                    <a:pt x="46" y="2"/>
                    <a:pt x="40" y="0"/>
                    <a:pt x="37" y="0"/>
                  </a:cubicBezTo>
                  <a:cubicBezTo>
                    <a:pt x="34" y="0"/>
                    <a:pt x="32" y="0"/>
                    <a:pt x="32" y="4"/>
                  </a:cubicBezTo>
                  <a:cubicBezTo>
                    <a:pt x="32" y="8"/>
                    <a:pt x="34" y="10"/>
                    <a:pt x="35" y="14"/>
                  </a:cubicBezTo>
                  <a:cubicBezTo>
                    <a:pt x="30" y="12"/>
                    <a:pt x="31" y="4"/>
                    <a:pt x="25" y="4"/>
                  </a:cubicBezTo>
                  <a:cubicBezTo>
                    <a:pt x="23" y="4"/>
                    <a:pt x="21" y="5"/>
                    <a:pt x="21" y="7"/>
                  </a:cubicBezTo>
                  <a:cubicBezTo>
                    <a:pt x="21" y="9"/>
                    <a:pt x="22" y="10"/>
                    <a:pt x="23" y="10"/>
                  </a:cubicBezTo>
                  <a:cubicBezTo>
                    <a:pt x="21" y="9"/>
                    <a:pt x="19" y="9"/>
                    <a:pt x="17" y="7"/>
                  </a:cubicBezTo>
                  <a:cubicBezTo>
                    <a:pt x="17" y="6"/>
                    <a:pt x="18" y="5"/>
                    <a:pt x="19" y="4"/>
                  </a:cubicBezTo>
                  <a:cubicBezTo>
                    <a:pt x="14" y="3"/>
                    <a:pt x="12" y="3"/>
                    <a:pt x="8" y="3"/>
                  </a:cubicBezTo>
                  <a:cubicBezTo>
                    <a:pt x="6" y="3"/>
                    <a:pt x="1" y="7"/>
                    <a:pt x="0" y="8"/>
                  </a:cubicBezTo>
                  <a:cubicBezTo>
                    <a:pt x="2" y="10"/>
                    <a:pt x="4" y="14"/>
                    <a:pt x="6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8" name="Freeform 85"/>
            <p:cNvSpPr>
              <a:spLocks/>
            </p:cNvSpPr>
            <p:nvPr/>
          </p:nvSpPr>
          <p:spPr bwMode="auto">
            <a:xfrm>
              <a:off x="4740769" y="1974162"/>
              <a:ext cx="193379" cy="75127"/>
            </a:xfrm>
            <a:custGeom>
              <a:avLst/>
              <a:gdLst>
                <a:gd name="T0" fmla="*/ 4 w 59"/>
                <a:gd name="T1" fmla="*/ 10 h 23"/>
                <a:gd name="T2" fmla="*/ 12 w 59"/>
                <a:gd name="T3" fmla="*/ 13 h 23"/>
                <a:gd name="T4" fmla="*/ 22 w 59"/>
                <a:gd name="T5" fmla="*/ 14 h 23"/>
                <a:gd name="T6" fmla="*/ 17 w 59"/>
                <a:gd name="T7" fmla="*/ 15 h 23"/>
                <a:gd name="T8" fmla="*/ 12 w 59"/>
                <a:gd name="T9" fmla="*/ 16 h 23"/>
                <a:gd name="T10" fmla="*/ 15 w 59"/>
                <a:gd name="T11" fmla="*/ 20 h 23"/>
                <a:gd name="T12" fmla="*/ 28 w 59"/>
                <a:gd name="T13" fmla="*/ 20 h 23"/>
                <a:gd name="T14" fmla="*/ 36 w 59"/>
                <a:gd name="T15" fmla="*/ 23 h 23"/>
                <a:gd name="T16" fmla="*/ 59 w 59"/>
                <a:gd name="T17" fmla="*/ 11 h 23"/>
                <a:gd name="T18" fmla="*/ 49 w 59"/>
                <a:gd name="T19" fmla="*/ 4 h 23"/>
                <a:gd name="T20" fmla="*/ 41 w 59"/>
                <a:gd name="T21" fmla="*/ 4 h 23"/>
                <a:gd name="T22" fmla="*/ 35 w 59"/>
                <a:gd name="T23" fmla="*/ 6 h 23"/>
                <a:gd name="T24" fmla="*/ 35 w 59"/>
                <a:gd name="T25" fmla="*/ 0 h 23"/>
                <a:gd name="T26" fmla="*/ 32 w 59"/>
                <a:gd name="T27" fmla="*/ 0 h 23"/>
                <a:gd name="T28" fmla="*/ 26 w 59"/>
                <a:gd name="T29" fmla="*/ 7 h 23"/>
                <a:gd name="T30" fmla="*/ 17 w 59"/>
                <a:gd name="T31" fmla="*/ 4 h 23"/>
                <a:gd name="T32" fmla="*/ 12 w 59"/>
                <a:gd name="T33" fmla="*/ 4 h 23"/>
                <a:gd name="T34" fmla="*/ 11 w 59"/>
                <a:gd name="T35" fmla="*/ 4 h 23"/>
                <a:gd name="T36" fmla="*/ 10 w 59"/>
                <a:gd name="T37" fmla="*/ 4 h 23"/>
                <a:gd name="T38" fmla="*/ 10 w 59"/>
                <a:gd name="T39" fmla="*/ 6 h 23"/>
                <a:gd name="T40" fmla="*/ 4 w 59"/>
                <a:gd name="T41" fmla="*/ 4 h 23"/>
                <a:gd name="T42" fmla="*/ 0 w 59"/>
                <a:gd name="T43" fmla="*/ 4 h 23"/>
                <a:gd name="T44" fmla="*/ 4 w 59"/>
                <a:gd name="T4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" h="23">
                  <a:moveTo>
                    <a:pt x="4" y="10"/>
                  </a:moveTo>
                  <a:cubicBezTo>
                    <a:pt x="3" y="15"/>
                    <a:pt x="8" y="13"/>
                    <a:pt x="12" y="13"/>
                  </a:cubicBezTo>
                  <a:cubicBezTo>
                    <a:pt x="12" y="13"/>
                    <a:pt x="21" y="14"/>
                    <a:pt x="22" y="14"/>
                  </a:cubicBezTo>
                  <a:cubicBezTo>
                    <a:pt x="21" y="14"/>
                    <a:pt x="19" y="14"/>
                    <a:pt x="17" y="15"/>
                  </a:cubicBezTo>
                  <a:cubicBezTo>
                    <a:pt x="16" y="15"/>
                    <a:pt x="14" y="15"/>
                    <a:pt x="12" y="16"/>
                  </a:cubicBezTo>
                  <a:cubicBezTo>
                    <a:pt x="12" y="18"/>
                    <a:pt x="13" y="20"/>
                    <a:pt x="15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0"/>
                    <a:pt x="32" y="23"/>
                    <a:pt x="36" y="23"/>
                  </a:cubicBezTo>
                  <a:cubicBezTo>
                    <a:pt x="42" y="23"/>
                    <a:pt x="54" y="15"/>
                    <a:pt x="59" y="11"/>
                  </a:cubicBezTo>
                  <a:cubicBezTo>
                    <a:pt x="58" y="8"/>
                    <a:pt x="53" y="4"/>
                    <a:pt x="49" y="4"/>
                  </a:cubicBezTo>
                  <a:cubicBezTo>
                    <a:pt x="46" y="4"/>
                    <a:pt x="47" y="4"/>
                    <a:pt x="41" y="4"/>
                  </a:cubicBezTo>
                  <a:cubicBezTo>
                    <a:pt x="38" y="4"/>
                    <a:pt x="37" y="6"/>
                    <a:pt x="35" y="6"/>
                  </a:cubicBezTo>
                  <a:cubicBezTo>
                    <a:pt x="34" y="4"/>
                    <a:pt x="35" y="4"/>
                    <a:pt x="3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4"/>
                    <a:pt x="29" y="7"/>
                    <a:pt x="26" y="7"/>
                  </a:cubicBezTo>
                  <a:cubicBezTo>
                    <a:pt x="25" y="7"/>
                    <a:pt x="19" y="4"/>
                    <a:pt x="17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5" y="8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2" y="9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9" name="Freeform 86"/>
            <p:cNvSpPr>
              <a:spLocks/>
            </p:cNvSpPr>
            <p:nvPr/>
          </p:nvSpPr>
          <p:spPr bwMode="auto">
            <a:xfrm>
              <a:off x="4586344" y="205902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0" name="Freeform 87"/>
            <p:cNvSpPr>
              <a:spLocks/>
            </p:cNvSpPr>
            <p:nvPr/>
          </p:nvSpPr>
          <p:spPr bwMode="auto">
            <a:xfrm>
              <a:off x="4586344" y="2059029"/>
              <a:ext cx="278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1" name="Freeform 88"/>
            <p:cNvSpPr>
              <a:spLocks/>
            </p:cNvSpPr>
            <p:nvPr/>
          </p:nvSpPr>
          <p:spPr bwMode="auto">
            <a:xfrm>
              <a:off x="4575214" y="2059029"/>
              <a:ext cx="36172" cy="30607"/>
            </a:xfrm>
            <a:custGeom>
              <a:avLst/>
              <a:gdLst>
                <a:gd name="T0" fmla="*/ 11 w 11"/>
                <a:gd name="T1" fmla="*/ 9 h 9"/>
                <a:gd name="T2" fmla="*/ 3 w 11"/>
                <a:gd name="T3" fmla="*/ 0 h 9"/>
                <a:gd name="T4" fmla="*/ 11 w 11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9">
                  <a:moveTo>
                    <a:pt x="11" y="9"/>
                  </a:moveTo>
                  <a:cubicBezTo>
                    <a:pt x="9" y="4"/>
                    <a:pt x="6" y="3"/>
                    <a:pt x="3" y="0"/>
                  </a:cubicBezTo>
                  <a:cubicBezTo>
                    <a:pt x="0" y="2"/>
                    <a:pt x="6" y="8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2" name="Freeform 89"/>
            <p:cNvSpPr>
              <a:spLocks/>
            </p:cNvSpPr>
            <p:nvPr/>
          </p:nvSpPr>
          <p:spPr bwMode="auto">
            <a:xfrm>
              <a:off x="4150893" y="2935516"/>
              <a:ext cx="95994" cy="108517"/>
            </a:xfrm>
            <a:custGeom>
              <a:avLst/>
              <a:gdLst>
                <a:gd name="T0" fmla="*/ 0 w 29"/>
                <a:gd name="T1" fmla="*/ 28 h 33"/>
                <a:gd name="T2" fmla="*/ 6 w 29"/>
                <a:gd name="T3" fmla="*/ 33 h 33"/>
                <a:gd name="T4" fmla="*/ 10 w 29"/>
                <a:gd name="T5" fmla="*/ 33 h 33"/>
                <a:gd name="T6" fmla="*/ 18 w 29"/>
                <a:gd name="T7" fmla="*/ 28 h 33"/>
                <a:gd name="T8" fmla="*/ 25 w 29"/>
                <a:gd name="T9" fmla="*/ 26 h 33"/>
                <a:gd name="T10" fmla="*/ 25 w 29"/>
                <a:gd name="T11" fmla="*/ 20 h 33"/>
                <a:gd name="T12" fmla="*/ 25 w 29"/>
                <a:gd name="T13" fmla="*/ 12 h 33"/>
                <a:gd name="T14" fmla="*/ 29 w 29"/>
                <a:gd name="T15" fmla="*/ 9 h 33"/>
                <a:gd name="T16" fmla="*/ 21 w 29"/>
                <a:gd name="T17" fmla="*/ 0 h 33"/>
                <a:gd name="T18" fmla="*/ 17 w 29"/>
                <a:gd name="T19" fmla="*/ 0 h 33"/>
                <a:gd name="T20" fmla="*/ 10 w 29"/>
                <a:gd name="T21" fmla="*/ 4 h 33"/>
                <a:gd name="T22" fmla="*/ 12 w 29"/>
                <a:gd name="T23" fmla="*/ 7 h 33"/>
                <a:gd name="T24" fmla="*/ 5 w 29"/>
                <a:gd name="T25" fmla="*/ 9 h 33"/>
                <a:gd name="T26" fmla="*/ 3 w 29"/>
                <a:gd name="T27" fmla="*/ 12 h 33"/>
                <a:gd name="T28" fmla="*/ 7 w 29"/>
                <a:gd name="T29" fmla="*/ 17 h 33"/>
                <a:gd name="T30" fmla="*/ 0 w 29"/>
                <a:gd name="T31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3">
                  <a:moveTo>
                    <a:pt x="0" y="28"/>
                  </a:moveTo>
                  <a:cubicBezTo>
                    <a:pt x="0" y="31"/>
                    <a:pt x="3" y="33"/>
                    <a:pt x="6" y="33"/>
                  </a:cubicBezTo>
                  <a:cubicBezTo>
                    <a:pt x="7" y="33"/>
                    <a:pt x="9" y="33"/>
                    <a:pt x="10" y="33"/>
                  </a:cubicBezTo>
                  <a:cubicBezTo>
                    <a:pt x="12" y="31"/>
                    <a:pt x="15" y="28"/>
                    <a:pt x="18" y="28"/>
                  </a:cubicBezTo>
                  <a:cubicBezTo>
                    <a:pt x="21" y="28"/>
                    <a:pt x="23" y="28"/>
                    <a:pt x="25" y="26"/>
                  </a:cubicBezTo>
                  <a:cubicBezTo>
                    <a:pt x="26" y="25"/>
                    <a:pt x="25" y="22"/>
                    <a:pt x="25" y="20"/>
                  </a:cubicBezTo>
                  <a:cubicBezTo>
                    <a:pt x="25" y="20"/>
                    <a:pt x="25" y="14"/>
                    <a:pt x="25" y="12"/>
                  </a:cubicBezTo>
                  <a:cubicBezTo>
                    <a:pt x="25" y="11"/>
                    <a:pt x="29" y="11"/>
                    <a:pt x="29" y="9"/>
                  </a:cubicBezTo>
                  <a:cubicBezTo>
                    <a:pt x="29" y="5"/>
                    <a:pt x="26" y="0"/>
                    <a:pt x="21" y="0"/>
                  </a:cubicBezTo>
                  <a:cubicBezTo>
                    <a:pt x="20" y="0"/>
                    <a:pt x="18" y="0"/>
                    <a:pt x="17" y="0"/>
                  </a:cubicBezTo>
                  <a:cubicBezTo>
                    <a:pt x="15" y="0"/>
                    <a:pt x="10" y="3"/>
                    <a:pt x="10" y="4"/>
                  </a:cubicBezTo>
                  <a:cubicBezTo>
                    <a:pt x="10" y="5"/>
                    <a:pt x="11" y="6"/>
                    <a:pt x="12" y="7"/>
                  </a:cubicBezTo>
                  <a:cubicBezTo>
                    <a:pt x="10" y="8"/>
                    <a:pt x="6" y="9"/>
                    <a:pt x="5" y="9"/>
                  </a:cubicBezTo>
                  <a:cubicBezTo>
                    <a:pt x="4" y="9"/>
                    <a:pt x="3" y="9"/>
                    <a:pt x="3" y="12"/>
                  </a:cubicBezTo>
                  <a:cubicBezTo>
                    <a:pt x="3" y="14"/>
                    <a:pt x="5" y="16"/>
                    <a:pt x="7" y="17"/>
                  </a:cubicBezTo>
                  <a:cubicBezTo>
                    <a:pt x="6" y="22"/>
                    <a:pt x="0" y="23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3" name="Freeform 90"/>
            <p:cNvSpPr>
              <a:spLocks/>
            </p:cNvSpPr>
            <p:nvPr/>
          </p:nvSpPr>
          <p:spPr bwMode="auto">
            <a:xfrm>
              <a:off x="4213497" y="2840911"/>
              <a:ext cx="19477" cy="15304"/>
            </a:xfrm>
            <a:custGeom>
              <a:avLst/>
              <a:gdLst>
                <a:gd name="T0" fmla="*/ 2 w 6"/>
                <a:gd name="T1" fmla="*/ 5 h 5"/>
                <a:gd name="T2" fmla="*/ 6 w 6"/>
                <a:gd name="T3" fmla="*/ 0 h 5"/>
                <a:gd name="T4" fmla="*/ 0 w 6"/>
                <a:gd name="T5" fmla="*/ 2 h 5"/>
                <a:gd name="T6" fmla="*/ 2 w 6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2" y="5"/>
                  </a:moveTo>
                  <a:cubicBezTo>
                    <a:pt x="4" y="5"/>
                    <a:pt x="6" y="2"/>
                    <a:pt x="6" y="0"/>
                  </a:cubicBezTo>
                  <a:cubicBezTo>
                    <a:pt x="4" y="0"/>
                    <a:pt x="0" y="1"/>
                    <a:pt x="0" y="2"/>
                  </a:cubicBezTo>
                  <a:cubicBezTo>
                    <a:pt x="0" y="3"/>
                    <a:pt x="1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4" name="Freeform 91"/>
            <p:cNvSpPr>
              <a:spLocks/>
            </p:cNvSpPr>
            <p:nvPr/>
          </p:nvSpPr>
          <p:spPr bwMode="auto">
            <a:xfrm>
              <a:off x="4246887" y="3080206"/>
              <a:ext cx="2782" cy="417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5" name="Freeform 92"/>
            <p:cNvSpPr>
              <a:spLocks noEditPoints="1"/>
            </p:cNvSpPr>
            <p:nvPr/>
          </p:nvSpPr>
          <p:spPr bwMode="auto">
            <a:xfrm>
              <a:off x="4227410" y="2829781"/>
              <a:ext cx="173902" cy="250425"/>
            </a:xfrm>
            <a:custGeom>
              <a:avLst/>
              <a:gdLst>
                <a:gd name="T0" fmla="*/ 6 w 53"/>
                <a:gd name="T1" fmla="*/ 16 h 76"/>
                <a:gd name="T2" fmla="*/ 6 w 53"/>
                <a:gd name="T3" fmla="*/ 21 h 76"/>
                <a:gd name="T4" fmla="*/ 6 w 53"/>
                <a:gd name="T5" fmla="*/ 25 h 76"/>
                <a:gd name="T6" fmla="*/ 8 w 53"/>
                <a:gd name="T7" fmla="*/ 28 h 76"/>
                <a:gd name="T8" fmla="*/ 12 w 53"/>
                <a:gd name="T9" fmla="*/ 26 h 76"/>
                <a:gd name="T10" fmla="*/ 9 w 53"/>
                <a:gd name="T11" fmla="*/ 35 h 76"/>
                <a:gd name="T12" fmla="*/ 18 w 53"/>
                <a:gd name="T13" fmla="*/ 36 h 76"/>
                <a:gd name="T14" fmla="*/ 20 w 53"/>
                <a:gd name="T15" fmla="*/ 39 h 76"/>
                <a:gd name="T16" fmla="*/ 26 w 53"/>
                <a:gd name="T17" fmla="*/ 45 h 76"/>
                <a:gd name="T18" fmla="*/ 16 w 53"/>
                <a:gd name="T19" fmla="*/ 56 h 76"/>
                <a:gd name="T20" fmla="*/ 11 w 53"/>
                <a:gd name="T21" fmla="*/ 64 h 76"/>
                <a:gd name="T22" fmla="*/ 19 w 53"/>
                <a:gd name="T23" fmla="*/ 66 h 76"/>
                <a:gd name="T24" fmla="*/ 24 w 53"/>
                <a:gd name="T25" fmla="*/ 65 h 76"/>
                <a:gd name="T26" fmla="*/ 7 w 53"/>
                <a:gd name="T27" fmla="*/ 76 h 76"/>
                <a:gd name="T28" fmla="*/ 13 w 53"/>
                <a:gd name="T29" fmla="*/ 76 h 76"/>
                <a:gd name="T30" fmla="*/ 20 w 53"/>
                <a:gd name="T31" fmla="*/ 72 h 76"/>
                <a:gd name="T32" fmla="*/ 35 w 53"/>
                <a:gd name="T33" fmla="*/ 72 h 76"/>
                <a:gd name="T34" fmla="*/ 50 w 53"/>
                <a:gd name="T35" fmla="*/ 68 h 76"/>
                <a:gd name="T36" fmla="*/ 46 w 53"/>
                <a:gd name="T37" fmla="*/ 66 h 76"/>
                <a:gd name="T38" fmla="*/ 49 w 53"/>
                <a:gd name="T39" fmla="*/ 52 h 76"/>
                <a:gd name="T40" fmla="*/ 46 w 53"/>
                <a:gd name="T41" fmla="*/ 52 h 76"/>
                <a:gd name="T42" fmla="*/ 43 w 53"/>
                <a:gd name="T43" fmla="*/ 46 h 76"/>
                <a:gd name="T44" fmla="*/ 27 w 53"/>
                <a:gd name="T45" fmla="*/ 26 h 76"/>
                <a:gd name="T46" fmla="*/ 24 w 53"/>
                <a:gd name="T47" fmla="*/ 23 h 76"/>
                <a:gd name="T48" fmla="*/ 16 w 53"/>
                <a:gd name="T49" fmla="*/ 8 h 76"/>
                <a:gd name="T50" fmla="*/ 21 w 53"/>
                <a:gd name="T51" fmla="*/ 2 h 76"/>
                <a:gd name="T52" fmla="*/ 12 w 53"/>
                <a:gd name="T53" fmla="*/ 0 h 76"/>
                <a:gd name="T54" fmla="*/ 8 w 53"/>
                <a:gd name="T55" fmla="*/ 7 h 76"/>
                <a:gd name="T56" fmla="*/ 6 w 53"/>
                <a:gd name="T57" fmla="*/ 11 h 76"/>
                <a:gd name="T58" fmla="*/ 3 w 53"/>
                <a:gd name="T59" fmla="*/ 12 h 76"/>
                <a:gd name="T60" fmla="*/ 6 w 53"/>
                <a:gd name="T61" fmla="*/ 15 h 76"/>
                <a:gd name="T62" fmla="*/ 48 w 53"/>
                <a:gd name="T63" fmla="*/ 52 h 76"/>
                <a:gd name="T64" fmla="*/ 46 w 53"/>
                <a:gd name="T65" fmla="*/ 5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" h="76">
                  <a:moveTo>
                    <a:pt x="6" y="15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3" y="18"/>
                    <a:pt x="3" y="19"/>
                  </a:cubicBezTo>
                  <a:cubicBezTo>
                    <a:pt x="3" y="20"/>
                    <a:pt x="6" y="21"/>
                    <a:pt x="6" y="2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5"/>
                  </a:cubicBezTo>
                  <a:cubicBezTo>
                    <a:pt x="6" y="26"/>
                    <a:pt x="6" y="28"/>
                    <a:pt x="6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7"/>
                    <a:pt x="8" y="25"/>
                  </a:cubicBezTo>
                  <a:cubicBezTo>
                    <a:pt x="8" y="25"/>
                    <a:pt x="10" y="26"/>
                    <a:pt x="12" y="26"/>
                  </a:cubicBezTo>
                  <a:cubicBezTo>
                    <a:pt x="11" y="28"/>
                    <a:pt x="12" y="28"/>
                    <a:pt x="12" y="30"/>
                  </a:cubicBezTo>
                  <a:cubicBezTo>
                    <a:pt x="12" y="32"/>
                    <a:pt x="9" y="33"/>
                    <a:pt x="9" y="35"/>
                  </a:cubicBezTo>
                  <a:cubicBezTo>
                    <a:pt x="9" y="37"/>
                    <a:pt x="11" y="37"/>
                    <a:pt x="13" y="37"/>
                  </a:cubicBezTo>
                  <a:cubicBezTo>
                    <a:pt x="15" y="37"/>
                    <a:pt x="16" y="36"/>
                    <a:pt x="18" y="36"/>
                  </a:cubicBezTo>
                  <a:cubicBezTo>
                    <a:pt x="19" y="36"/>
                    <a:pt x="20" y="36"/>
                    <a:pt x="20" y="36"/>
                  </a:cubicBezTo>
                  <a:cubicBezTo>
                    <a:pt x="20" y="37"/>
                    <a:pt x="20" y="38"/>
                    <a:pt x="20" y="39"/>
                  </a:cubicBezTo>
                  <a:cubicBezTo>
                    <a:pt x="20" y="42"/>
                    <a:pt x="22" y="42"/>
                    <a:pt x="26" y="42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2" y="48"/>
                    <a:pt x="19" y="50"/>
                    <a:pt x="15" y="50"/>
                  </a:cubicBezTo>
                  <a:cubicBezTo>
                    <a:pt x="15" y="52"/>
                    <a:pt x="16" y="53"/>
                    <a:pt x="16" y="56"/>
                  </a:cubicBezTo>
                  <a:cubicBezTo>
                    <a:pt x="16" y="60"/>
                    <a:pt x="10" y="60"/>
                    <a:pt x="10" y="63"/>
                  </a:cubicBezTo>
                  <a:cubicBezTo>
                    <a:pt x="10" y="64"/>
                    <a:pt x="10" y="64"/>
                    <a:pt x="11" y="64"/>
                  </a:cubicBezTo>
                  <a:cubicBezTo>
                    <a:pt x="12" y="64"/>
                    <a:pt x="11" y="63"/>
                    <a:pt x="13" y="63"/>
                  </a:cubicBezTo>
                  <a:cubicBezTo>
                    <a:pt x="15" y="63"/>
                    <a:pt x="16" y="66"/>
                    <a:pt x="19" y="66"/>
                  </a:cubicBezTo>
                  <a:cubicBezTo>
                    <a:pt x="21" y="66"/>
                    <a:pt x="22" y="65"/>
                    <a:pt x="23" y="64"/>
                  </a:cubicBezTo>
                  <a:cubicBezTo>
                    <a:pt x="23" y="64"/>
                    <a:pt x="24" y="65"/>
                    <a:pt x="24" y="65"/>
                  </a:cubicBezTo>
                  <a:cubicBezTo>
                    <a:pt x="24" y="68"/>
                    <a:pt x="18" y="67"/>
                    <a:pt x="15" y="68"/>
                  </a:cubicBezTo>
                  <a:cubicBezTo>
                    <a:pt x="14" y="68"/>
                    <a:pt x="11" y="74"/>
                    <a:pt x="7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6"/>
                    <a:pt x="11" y="76"/>
                    <a:pt x="13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76"/>
                    <a:pt x="17" y="72"/>
                    <a:pt x="20" y="72"/>
                  </a:cubicBezTo>
                  <a:cubicBezTo>
                    <a:pt x="21" y="72"/>
                    <a:pt x="22" y="74"/>
                    <a:pt x="24" y="74"/>
                  </a:cubicBezTo>
                  <a:cubicBezTo>
                    <a:pt x="27" y="74"/>
                    <a:pt x="33" y="72"/>
                    <a:pt x="35" y="72"/>
                  </a:cubicBezTo>
                  <a:cubicBezTo>
                    <a:pt x="37" y="72"/>
                    <a:pt x="42" y="72"/>
                    <a:pt x="44" y="72"/>
                  </a:cubicBezTo>
                  <a:cubicBezTo>
                    <a:pt x="47" y="72"/>
                    <a:pt x="50" y="70"/>
                    <a:pt x="50" y="68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8" y="66"/>
                    <a:pt x="46" y="66"/>
                  </a:cubicBezTo>
                  <a:cubicBezTo>
                    <a:pt x="48" y="63"/>
                    <a:pt x="53" y="61"/>
                    <a:pt x="53" y="57"/>
                  </a:cubicBezTo>
                  <a:cubicBezTo>
                    <a:pt x="53" y="54"/>
                    <a:pt x="51" y="52"/>
                    <a:pt x="49" y="52"/>
                  </a:cubicBezTo>
                  <a:cubicBezTo>
                    <a:pt x="47" y="52"/>
                    <a:pt x="47" y="52"/>
                    <a:pt x="46" y="53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6" y="52"/>
                    <a:pt x="46" y="51"/>
                    <a:pt x="46" y="51"/>
                  </a:cubicBezTo>
                  <a:cubicBezTo>
                    <a:pt x="46" y="49"/>
                    <a:pt x="43" y="48"/>
                    <a:pt x="43" y="46"/>
                  </a:cubicBezTo>
                  <a:cubicBezTo>
                    <a:pt x="43" y="41"/>
                    <a:pt x="37" y="39"/>
                    <a:pt x="34" y="35"/>
                  </a:cubicBezTo>
                  <a:cubicBezTo>
                    <a:pt x="31" y="33"/>
                    <a:pt x="31" y="27"/>
                    <a:pt x="27" y="26"/>
                  </a:cubicBezTo>
                  <a:cubicBezTo>
                    <a:pt x="25" y="25"/>
                    <a:pt x="24" y="26"/>
                    <a:pt x="22" y="26"/>
                  </a:cubicBezTo>
                  <a:cubicBezTo>
                    <a:pt x="22" y="25"/>
                    <a:pt x="23" y="23"/>
                    <a:pt x="24" y="23"/>
                  </a:cubicBezTo>
                  <a:cubicBezTo>
                    <a:pt x="24" y="18"/>
                    <a:pt x="31" y="16"/>
                    <a:pt x="30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7"/>
                  </a:cubicBezTo>
                  <a:cubicBezTo>
                    <a:pt x="16" y="4"/>
                    <a:pt x="21" y="5"/>
                    <a:pt x="21" y="2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7" y="0"/>
                    <a:pt x="15" y="0"/>
                    <a:pt x="12" y="0"/>
                  </a:cubicBezTo>
                  <a:cubicBezTo>
                    <a:pt x="11" y="0"/>
                    <a:pt x="9" y="2"/>
                    <a:pt x="9" y="3"/>
                  </a:cubicBezTo>
                  <a:cubicBezTo>
                    <a:pt x="9" y="4"/>
                    <a:pt x="8" y="5"/>
                    <a:pt x="8" y="7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10"/>
                    <a:pt x="5" y="11"/>
                    <a:pt x="6" y="11"/>
                  </a:cubicBezTo>
                  <a:cubicBezTo>
                    <a:pt x="6" y="11"/>
                    <a:pt x="5" y="13"/>
                    <a:pt x="5" y="13"/>
                  </a:cubicBezTo>
                  <a:cubicBezTo>
                    <a:pt x="5" y="13"/>
                    <a:pt x="3" y="12"/>
                    <a:pt x="3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2" y="14"/>
                    <a:pt x="6" y="15"/>
                  </a:cubicBezTo>
                  <a:close/>
                  <a:moveTo>
                    <a:pt x="46" y="53"/>
                  </a:moveTo>
                  <a:cubicBezTo>
                    <a:pt x="48" y="52"/>
                    <a:pt x="48" y="52"/>
                    <a:pt x="48" y="52"/>
                  </a:cubicBezTo>
                  <a:cubicBezTo>
                    <a:pt x="47" y="53"/>
                    <a:pt x="46" y="53"/>
                    <a:pt x="46" y="54"/>
                  </a:cubicBezTo>
                  <a:lnTo>
                    <a:pt x="46" y="5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6" name="Freeform 93"/>
            <p:cNvSpPr>
              <a:spLocks/>
            </p:cNvSpPr>
            <p:nvPr/>
          </p:nvSpPr>
          <p:spPr bwMode="auto">
            <a:xfrm>
              <a:off x="4263581" y="2961949"/>
              <a:ext cx="9739" cy="9739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3 w 3"/>
                <a:gd name="T7" fmla="*/ 0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7" name="Freeform 94"/>
            <p:cNvSpPr>
              <a:spLocks/>
            </p:cNvSpPr>
            <p:nvPr/>
          </p:nvSpPr>
          <p:spPr bwMode="auto">
            <a:xfrm>
              <a:off x="3861519" y="2566835"/>
              <a:ext cx="214247" cy="98779"/>
            </a:xfrm>
            <a:custGeom>
              <a:avLst/>
              <a:gdLst>
                <a:gd name="T0" fmla="*/ 65 w 65"/>
                <a:gd name="T1" fmla="*/ 16 h 30"/>
                <a:gd name="T2" fmla="*/ 65 w 65"/>
                <a:gd name="T3" fmla="*/ 16 h 30"/>
                <a:gd name="T4" fmla="*/ 57 w 65"/>
                <a:gd name="T5" fmla="*/ 5 h 30"/>
                <a:gd name="T6" fmla="*/ 58 w 65"/>
                <a:gd name="T7" fmla="*/ 3 h 30"/>
                <a:gd name="T8" fmla="*/ 53 w 65"/>
                <a:gd name="T9" fmla="*/ 4 h 30"/>
                <a:gd name="T10" fmla="*/ 49 w 65"/>
                <a:gd name="T11" fmla="*/ 1 h 30"/>
                <a:gd name="T12" fmla="*/ 46 w 65"/>
                <a:gd name="T13" fmla="*/ 1 h 30"/>
                <a:gd name="T14" fmla="*/ 45 w 65"/>
                <a:gd name="T15" fmla="*/ 4 h 30"/>
                <a:gd name="T16" fmla="*/ 38 w 65"/>
                <a:gd name="T17" fmla="*/ 5 h 30"/>
                <a:gd name="T18" fmla="*/ 31 w 65"/>
                <a:gd name="T19" fmla="*/ 4 h 30"/>
                <a:gd name="T20" fmla="*/ 31 w 65"/>
                <a:gd name="T21" fmla="*/ 6 h 30"/>
                <a:gd name="T22" fmla="*/ 27 w 65"/>
                <a:gd name="T23" fmla="*/ 5 h 30"/>
                <a:gd name="T24" fmla="*/ 22 w 65"/>
                <a:gd name="T25" fmla="*/ 6 h 30"/>
                <a:gd name="T26" fmla="*/ 19 w 65"/>
                <a:gd name="T27" fmla="*/ 4 h 30"/>
                <a:gd name="T28" fmla="*/ 19 w 65"/>
                <a:gd name="T29" fmla="*/ 7 h 30"/>
                <a:gd name="T30" fmla="*/ 15 w 65"/>
                <a:gd name="T31" fmla="*/ 9 h 30"/>
                <a:gd name="T32" fmla="*/ 11 w 65"/>
                <a:gd name="T33" fmla="*/ 4 h 30"/>
                <a:gd name="T34" fmla="*/ 10 w 65"/>
                <a:gd name="T35" fmla="*/ 0 h 30"/>
                <a:gd name="T36" fmla="*/ 8 w 65"/>
                <a:gd name="T37" fmla="*/ 0 h 30"/>
                <a:gd name="T38" fmla="*/ 5 w 65"/>
                <a:gd name="T39" fmla="*/ 3 h 30"/>
                <a:gd name="T40" fmla="*/ 5 w 65"/>
                <a:gd name="T41" fmla="*/ 5 h 30"/>
                <a:gd name="T42" fmla="*/ 0 w 65"/>
                <a:gd name="T43" fmla="*/ 4 h 30"/>
                <a:gd name="T44" fmla="*/ 11 w 65"/>
                <a:gd name="T45" fmla="*/ 9 h 30"/>
                <a:gd name="T46" fmla="*/ 12 w 65"/>
                <a:gd name="T47" fmla="*/ 11 h 30"/>
                <a:gd name="T48" fmla="*/ 0 w 65"/>
                <a:gd name="T49" fmla="*/ 13 h 30"/>
                <a:gd name="T50" fmla="*/ 10 w 65"/>
                <a:gd name="T51" fmla="*/ 14 h 30"/>
                <a:gd name="T52" fmla="*/ 9 w 65"/>
                <a:gd name="T53" fmla="*/ 21 h 30"/>
                <a:gd name="T54" fmla="*/ 7 w 65"/>
                <a:gd name="T55" fmla="*/ 22 h 30"/>
                <a:gd name="T56" fmla="*/ 17 w 65"/>
                <a:gd name="T57" fmla="*/ 26 h 30"/>
                <a:gd name="T58" fmla="*/ 37 w 65"/>
                <a:gd name="T59" fmla="*/ 30 h 30"/>
                <a:gd name="T60" fmla="*/ 55 w 65"/>
                <a:gd name="T61" fmla="*/ 25 h 30"/>
                <a:gd name="T62" fmla="*/ 65 w 65"/>
                <a:gd name="T6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30">
                  <a:moveTo>
                    <a:pt x="65" y="16"/>
                  </a:moveTo>
                  <a:cubicBezTo>
                    <a:pt x="65" y="16"/>
                    <a:pt x="65" y="16"/>
                    <a:pt x="65" y="16"/>
                  </a:cubicBezTo>
                  <a:cubicBezTo>
                    <a:pt x="65" y="10"/>
                    <a:pt x="57" y="11"/>
                    <a:pt x="57" y="5"/>
                  </a:cubicBezTo>
                  <a:cubicBezTo>
                    <a:pt x="57" y="4"/>
                    <a:pt x="58" y="3"/>
                    <a:pt x="58" y="3"/>
                  </a:cubicBezTo>
                  <a:cubicBezTo>
                    <a:pt x="56" y="3"/>
                    <a:pt x="55" y="4"/>
                    <a:pt x="53" y="4"/>
                  </a:cubicBezTo>
                  <a:cubicBezTo>
                    <a:pt x="51" y="4"/>
                    <a:pt x="49" y="4"/>
                    <a:pt x="49" y="1"/>
                  </a:cubicBezTo>
                  <a:cubicBezTo>
                    <a:pt x="48" y="2"/>
                    <a:pt x="48" y="1"/>
                    <a:pt x="46" y="1"/>
                  </a:cubicBezTo>
                  <a:cubicBezTo>
                    <a:pt x="46" y="2"/>
                    <a:pt x="45" y="2"/>
                    <a:pt x="45" y="4"/>
                  </a:cubicBezTo>
                  <a:cubicBezTo>
                    <a:pt x="43" y="2"/>
                    <a:pt x="41" y="5"/>
                    <a:pt x="38" y="5"/>
                  </a:cubicBezTo>
                  <a:cubicBezTo>
                    <a:pt x="36" y="5"/>
                    <a:pt x="34" y="4"/>
                    <a:pt x="31" y="4"/>
                  </a:cubicBezTo>
                  <a:cubicBezTo>
                    <a:pt x="31" y="5"/>
                    <a:pt x="30" y="6"/>
                    <a:pt x="31" y="6"/>
                  </a:cubicBezTo>
                  <a:cubicBezTo>
                    <a:pt x="30" y="6"/>
                    <a:pt x="29" y="5"/>
                    <a:pt x="27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0" y="5"/>
                    <a:pt x="19" y="4"/>
                  </a:cubicBezTo>
                  <a:cubicBezTo>
                    <a:pt x="18" y="5"/>
                    <a:pt x="19" y="6"/>
                    <a:pt x="19" y="7"/>
                  </a:cubicBezTo>
                  <a:cubicBezTo>
                    <a:pt x="18" y="7"/>
                    <a:pt x="16" y="9"/>
                    <a:pt x="15" y="9"/>
                  </a:cubicBezTo>
                  <a:cubicBezTo>
                    <a:pt x="13" y="9"/>
                    <a:pt x="11" y="5"/>
                    <a:pt x="11" y="4"/>
                  </a:cubicBezTo>
                  <a:cubicBezTo>
                    <a:pt x="11" y="2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7" y="0"/>
                    <a:pt x="5" y="3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1" y="4"/>
                    <a:pt x="2" y="4"/>
                    <a:pt x="0" y="4"/>
                  </a:cubicBezTo>
                  <a:cubicBezTo>
                    <a:pt x="1" y="7"/>
                    <a:pt x="9" y="9"/>
                    <a:pt x="11" y="9"/>
                  </a:cubicBezTo>
                  <a:cubicBezTo>
                    <a:pt x="11" y="10"/>
                    <a:pt x="12" y="11"/>
                    <a:pt x="12" y="11"/>
                  </a:cubicBezTo>
                  <a:cubicBezTo>
                    <a:pt x="10" y="12"/>
                    <a:pt x="4" y="13"/>
                    <a:pt x="0" y="13"/>
                  </a:cubicBezTo>
                  <a:cubicBezTo>
                    <a:pt x="3" y="16"/>
                    <a:pt x="7" y="13"/>
                    <a:pt x="10" y="14"/>
                  </a:cubicBezTo>
                  <a:cubicBezTo>
                    <a:pt x="10" y="17"/>
                    <a:pt x="9" y="18"/>
                    <a:pt x="9" y="21"/>
                  </a:cubicBezTo>
                  <a:cubicBezTo>
                    <a:pt x="8" y="21"/>
                    <a:pt x="8" y="22"/>
                    <a:pt x="7" y="22"/>
                  </a:cubicBezTo>
                  <a:cubicBezTo>
                    <a:pt x="12" y="22"/>
                    <a:pt x="14" y="25"/>
                    <a:pt x="17" y="26"/>
                  </a:cubicBezTo>
                  <a:cubicBezTo>
                    <a:pt x="23" y="28"/>
                    <a:pt x="29" y="30"/>
                    <a:pt x="37" y="30"/>
                  </a:cubicBezTo>
                  <a:cubicBezTo>
                    <a:pt x="45" y="30"/>
                    <a:pt x="49" y="26"/>
                    <a:pt x="55" y="25"/>
                  </a:cubicBezTo>
                  <a:cubicBezTo>
                    <a:pt x="58" y="24"/>
                    <a:pt x="63" y="20"/>
                    <a:pt x="65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8" name="Freeform 95"/>
            <p:cNvSpPr>
              <a:spLocks/>
            </p:cNvSpPr>
            <p:nvPr/>
          </p:nvSpPr>
          <p:spPr bwMode="auto">
            <a:xfrm>
              <a:off x="2569079" y="3759135"/>
              <a:ext cx="219812" cy="72345"/>
            </a:xfrm>
            <a:custGeom>
              <a:avLst/>
              <a:gdLst>
                <a:gd name="T0" fmla="*/ 67 w 67"/>
                <a:gd name="T1" fmla="*/ 20 h 22"/>
                <a:gd name="T2" fmla="*/ 62 w 67"/>
                <a:gd name="T3" fmla="*/ 15 h 22"/>
                <a:gd name="T4" fmla="*/ 58 w 67"/>
                <a:gd name="T5" fmla="*/ 15 h 22"/>
                <a:gd name="T6" fmla="*/ 58 w 67"/>
                <a:gd name="T7" fmla="*/ 13 h 22"/>
                <a:gd name="T8" fmla="*/ 44 w 67"/>
                <a:gd name="T9" fmla="*/ 8 h 22"/>
                <a:gd name="T10" fmla="*/ 40 w 67"/>
                <a:gd name="T11" fmla="*/ 5 h 22"/>
                <a:gd name="T12" fmla="*/ 18 w 67"/>
                <a:gd name="T13" fmla="*/ 0 h 22"/>
                <a:gd name="T14" fmla="*/ 0 w 67"/>
                <a:gd name="T15" fmla="*/ 10 h 22"/>
                <a:gd name="T16" fmla="*/ 2 w 67"/>
                <a:gd name="T17" fmla="*/ 10 h 22"/>
                <a:gd name="T18" fmla="*/ 14 w 67"/>
                <a:gd name="T19" fmla="*/ 4 h 22"/>
                <a:gd name="T20" fmla="*/ 18 w 67"/>
                <a:gd name="T21" fmla="*/ 4 h 22"/>
                <a:gd name="T22" fmla="*/ 18 w 67"/>
                <a:gd name="T23" fmla="*/ 6 h 22"/>
                <a:gd name="T24" fmla="*/ 25 w 67"/>
                <a:gd name="T25" fmla="*/ 6 h 22"/>
                <a:gd name="T26" fmla="*/ 32 w 67"/>
                <a:gd name="T27" fmla="*/ 10 h 22"/>
                <a:gd name="T28" fmla="*/ 37 w 67"/>
                <a:gd name="T29" fmla="*/ 10 h 22"/>
                <a:gd name="T30" fmla="*/ 40 w 67"/>
                <a:gd name="T31" fmla="*/ 13 h 22"/>
                <a:gd name="T32" fmla="*/ 48 w 67"/>
                <a:gd name="T33" fmla="*/ 17 h 22"/>
                <a:gd name="T34" fmla="*/ 46 w 67"/>
                <a:gd name="T35" fmla="*/ 19 h 22"/>
                <a:gd name="T36" fmla="*/ 46 w 67"/>
                <a:gd name="T37" fmla="*/ 21 h 22"/>
                <a:gd name="T38" fmla="*/ 59 w 67"/>
                <a:gd name="T39" fmla="*/ 22 h 22"/>
                <a:gd name="T40" fmla="*/ 67 w 67"/>
                <a:gd name="T41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" h="22">
                  <a:moveTo>
                    <a:pt x="67" y="20"/>
                  </a:moveTo>
                  <a:cubicBezTo>
                    <a:pt x="65" y="19"/>
                    <a:pt x="64" y="16"/>
                    <a:pt x="62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8" y="14"/>
                    <a:pt x="58" y="14"/>
                    <a:pt x="58" y="13"/>
                  </a:cubicBezTo>
                  <a:cubicBezTo>
                    <a:pt x="53" y="13"/>
                    <a:pt x="47" y="11"/>
                    <a:pt x="44" y="8"/>
                  </a:cubicBezTo>
                  <a:cubicBezTo>
                    <a:pt x="44" y="7"/>
                    <a:pt x="42" y="5"/>
                    <a:pt x="40" y="5"/>
                  </a:cubicBezTo>
                  <a:cubicBezTo>
                    <a:pt x="33" y="5"/>
                    <a:pt x="28" y="0"/>
                    <a:pt x="18" y="0"/>
                  </a:cubicBezTo>
                  <a:cubicBezTo>
                    <a:pt x="8" y="0"/>
                    <a:pt x="3" y="2"/>
                    <a:pt x="0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6"/>
                    <a:pt x="10" y="4"/>
                    <a:pt x="14" y="4"/>
                  </a:cubicBezTo>
                  <a:cubicBezTo>
                    <a:pt x="15" y="4"/>
                    <a:pt x="17" y="3"/>
                    <a:pt x="18" y="4"/>
                  </a:cubicBezTo>
                  <a:cubicBezTo>
                    <a:pt x="17" y="5"/>
                    <a:pt x="17" y="6"/>
                    <a:pt x="18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8" y="6"/>
                    <a:pt x="29" y="10"/>
                    <a:pt x="32" y="10"/>
                  </a:cubicBezTo>
                  <a:cubicBezTo>
                    <a:pt x="34" y="10"/>
                    <a:pt x="35" y="9"/>
                    <a:pt x="37" y="10"/>
                  </a:cubicBezTo>
                  <a:cubicBezTo>
                    <a:pt x="38" y="11"/>
                    <a:pt x="38" y="13"/>
                    <a:pt x="40" y="13"/>
                  </a:cubicBezTo>
                  <a:cubicBezTo>
                    <a:pt x="40" y="16"/>
                    <a:pt x="44" y="16"/>
                    <a:pt x="48" y="17"/>
                  </a:cubicBezTo>
                  <a:cubicBezTo>
                    <a:pt x="48" y="18"/>
                    <a:pt x="46" y="19"/>
                    <a:pt x="46" y="19"/>
                  </a:cubicBezTo>
                  <a:cubicBezTo>
                    <a:pt x="46" y="20"/>
                    <a:pt x="46" y="20"/>
                    <a:pt x="46" y="21"/>
                  </a:cubicBezTo>
                  <a:cubicBezTo>
                    <a:pt x="50" y="21"/>
                    <a:pt x="54" y="22"/>
                    <a:pt x="59" y="22"/>
                  </a:cubicBezTo>
                  <a:cubicBezTo>
                    <a:pt x="61" y="22"/>
                    <a:pt x="65" y="22"/>
                    <a:pt x="67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9" name="Freeform 96"/>
            <p:cNvSpPr>
              <a:spLocks/>
            </p:cNvSpPr>
            <p:nvPr/>
          </p:nvSpPr>
          <p:spPr bwMode="auto">
            <a:xfrm>
              <a:off x="2598294" y="3785569"/>
              <a:ext cx="12521" cy="13912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1 h 4"/>
                <a:gd name="T4" fmla="*/ 0 w 4"/>
                <a:gd name="T5" fmla="*/ 4 h 4"/>
                <a:gd name="T6" fmla="*/ 3 w 4"/>
                <a:gd name="T7" fmla="*/ 4 h 4"/>
                <a:gd name="T8" fmla="*/ 3 w 4"/>
                <a:gd name="T9" fmla="*/ 0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3" y="4"/>
                    <a:pt x="3" y="4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0" name="Freeform 97"/>
            <p:cNvSpPr>
              <a:spLocks/>
            </p:cNvSpPr>
            <p:nvPr/>
          </p:nvSpPr>
          <p:spPr bwMode="auto">
            <a:xfrm>
              <a:off x="2709592" y="3862088"/>
              <a:ext cx="36172" cy="15304"/>
            </a:xfrm>
            <a:custGeom>
              <a:avLst/>
              <a:gdLst>
                <a:gd name="T0" fmla="*/ 0 w 11"/>
                <a:gd name="T1" fmla="*/ 1 h 5"/>
                <a:gd name="T2" fmla="*/ 3 w 11"/>
                <a:gd name="T3" fmla="*/ 5 h 5"/>
                <a:gd name="T4" fmla="*/ 11 w 11"/>
                <a:gd name="T5" fmla="*/ 3 h 5"/>
                <a:gd name="T6" fmla="*/ 9 w 11"/>
                <a:gd name="T7" fmla="*/ 1 h 5"/>
                <a:gd name="T8" fmla="*/ 9 w 11"/>
                <a:gd name="T9" fmla="*/ 2 h 5"/>
                <a:gd name="T10" fmla="*/ 2 w 11"/>
                <a:gd name="T11" fmla="*/ 0 h 5"/>
                <a:gd name="T12" fmla="*/ 0 w 11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">
                  <a:moveTo>
                    <a:pt x="0" y="1"/>
                  </a:moveTo>
                  <a:cubicBezTo>
                    <a:pt x="0" y="3"/>
                    <a:pt x="2" y="5"/>
                    <a:pt x="3" y="5"/>
                  </a:cubicBezTo>
                  <a:cubicBezTo>
                    <a:pt x="6" y="5"/>
                    <a:pt x="8" y="4"/>
                    <a:pt x="11" y="3"/>
                  </a:cubicBezTo>
                  <a:cubicBezTo>
                    <a:pt x="11" y="2"/>
                    <a:pt x="10" y="2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5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1" name="Freeform 98"/>
            <p:cNvSpPr>
              <a:spLocks/>
            </p:cNvSpPr>
            <p:nvPr/>
          </p:nvSpPr>
          <p:spPr bwMode="auto">
            <a:xfrm>
              <a:off x="2943316" y="3857914"/>
              <a:ext cx="29216" cy="13912"/>
            </a:xfrm>
            <a:custGeom>
              <a:avLst/>
              <a:gdLst>
                <a:gd name="T0" fmla="*/ 0 w 9"/>
                <a:gd name="T1" fmla="*/ 2 h 4"/>
                <a:gd name="T2" fmla="*/ 6 w 9"/>
                <a:gd name="T3" fmla="*/ 4 h 4"/>
                <a:gd name="T4" fmla="*/ 9 w 9"/>
                <a:gd name="T5" fmla="*/ 3 h 4"/>
                <a:gd name="T6" fmla="*/ 3 w 9"/>
                <a:gd name="T7" fmla="*/ 0 h 4"/>
                <a:gd name="T8" fmla="*/ 0 w 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0" y="2"/>
                  </a:moveTo>
                  <a:cubicBezTo>
                    <a:pt x="0" y="4"/>
                    <a:pt x="3" y="4"/>
                    <a:pt x="6" y="4"/>
                  </a:cubicBezTo>
                  <a:cubicBezTo>
                    <a:pt x="7" y="4"/>
                    <a:pt x="9" y="4"/>
                    <a:pt x="9" y="3"/>
                  </a:cubicBezTo>
                  <a:cubicBezTo>
                    <a:pt x="9" y="1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2" name="Freeform 99"/>
            <p:cNvSpPr>
              <a:spLocks/>
            </p:cNvSpPr>
            <p:nvPr/>
          </p:nvSpPr>
          <p:spPr bwMode="auto">
            <a:xfrm>
              <a:off x="2788891" y="3828698"/>
              <a:ext cx="127992" cy="48694"/>
            </a:xfrm>
            <a:custGeom>
              <a:avLst/>
              <a:gdLst>
                <a:gd name="T0" fmla="*/ 0 w 39"/>
                <a:gd name="T1" fmla="*/ 10 h 15"/>
                <a:gd name="T2" fmla="*/ 3 w 39"/>
                <a:gd name="T3" fmla="*/ 13 h 15"/>
                <a:gd name="T4" fmla="*/ 3 w 39"/>
                <a:gd name="T5" fmla="*/ 12 h 15"/>
                <a:gd name="T6" fmla="*/ 6 w 39"/>
                <a:gd name="T7" fmla="*/ 12 h 15"/>
                <a:gd name="T8" fmla="*/ 16 w 39"/>
                <a:gd name="T9" fmla="*/ 12 h 15"/>
                <a:gd name="T10" fmla="*/ 19 w 39"/>
                <a:gd name="T11" fmla="*/ 15 h 15"/>
                <a:gd name="T12" fmla="*/ 24 w 39"/>
                <a:gd name="T13" fmla="*/ 11 h 15"/>
                <a:gd name="T14" fmla="*/ 26 w 39"/>
                <a:gd name="T15" fmla="*/ 12 h 15"/>
                <a:gd name="T16" fmla="*/ 31 w 39"/>
                <a:gd name="T17" fmla="*/ 9 h 15"/>
                <a:gd name="T18" fmla="*/ 39 w 39"/>
                <a:gd name="T19" fmla="*/ 9 h 15"/>
                <a:gd name="T20" fmla="*/ 33 w 39"/>
                <a:gd name="T21" fmla="*/ 5 h 15"/>
                <a:gd name="T22" fmla="*/ 34 w 39"/>
                <a:gd name="T23" fmla="*/ 6 h 15"/>
                <a:gd name="T24" fmla="*/ 21 w 39"/>
                <a:gd name="T25" fmla="*/ 0 h 15"/>
                <a:gd name="T26" fmla="*/ 14 w 39"/>
                <a:gd name="T27" fmla="*/ 1 h 15"/>
                <a:gd name="T28" fmla="*/ 9 w 39"/>
                <a:gd name="T29" fmla="*/ 0 h 15"/>
                <a:gd name="T30" fmla="*/ 7 w 39"/>
                <a:gd name="T31" fmla="*/ 1 h 15"/>
                <a:gd name="T32" fmla="*/ 10 w 39"/>
                <a:gd name="T33" fmla="*/ 4 h 15"/>
                <a:gd name="T34" fmla="*/ 12 w 39"/>
                <a:gd name="T35" fmla="*/ 9 h 15"/>
                <a:gd name="T36" fmla="*/ 2 w 39"/>
                <a:gd name="T37" fmla="*/ 9 h 15"/>
                <a:gd name="T38" fmla="*/ 0 w 39"/>
                <a:gd name="T3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15">
                  <a:moveTo>
                    <a:pt x="0" y="10"/>
                  </a:moveTo>
                  <a:cubicBezTo>
                    <a:pt x="0" y="11"/>
                    <a:pt x="2" y="13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4" y="12"/>
                    <a:pt x="4" y="12"/>
                    <a:pt x="6" y="12"/>
                  </a:cubicBezTo>
                  <a:cubicBezTo>
                    <a:pt x="9" y="12"/>
                    <a:pt x="14" y="11"/>
                    <a:pt x="16" y="12"/>
                  </a:cubicBezTo>
                  <a:cubicBezTo>
                    <a:pt x="17" y="13"/>
                    <a:pt x="17" y="15"/>
                    <a:pt x="19" y="15"/>
                  </a:cubicBezTo>
                  <a:cubicBezTo>
                    <a:pt x="21" y="15"/>
                    <a:pt x="21" y="11"/>
                    <a:pt x="24" y="11"/>
                  </a:cubicBezTo>
                  <a:cubicBezTo>
                    <a:pt x="25" y="11"/>
                    <a:pt x="25" y="12"/>
                    <a:pt x="26" y="12"/>
                  </a:cubicBezTo>
                  <a:cubicBezTo>
                    <a:pt x="28" y="12"/>
                    <a:pt x="29" y="13"/>
                    <a:pt x="31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7" y="9"/>
                    <a:pt x="35" y="7"/>
                    <a:pt x="33" y="5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0" y="4"/>
                    <a:pt x="29" y="0"/>
                    <a:pt x="21" y="0"/>
                  </a:cubicBezTo>
                  <a:cubicBezTo>
                    <a:pt x="19" y="0"/>
                    <a:pt x="17" y="1"/>
                    <a:pt x="14" y="1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3"/>
                    <a:pt x="9" y="4"/>
                    <a:pt x="10" y="4"/>
                  </a:cubicBezTo>
                  <a:cubicBezTo>
                    <a:pt x="10" y="6"/>
                    <a:pt x="10" y="7"/>
                    <a:pt x="12" y="9"/>
                  </a:cubicBezTo>
                  <a:cubicBezTo>
                    <a:pt x="9" y="10"/>
                    <a:pt x="7" y="9"/>
                    <a:pt x="2" y="9"/>
                  </a:cubicBezTo>
                  <a:cubicBezTo>
                    <a:pt x="1" y="9"/>
                    <a:pt x="1" y="10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3" name="Freeform 100"/>
            <p:cNvSpPr>
              <a:spLocks/>
            </p:cNvSpPr>
            <p:nvPr/>
          </p:nvSpPr>
          <p:spPr bwMode="auto">
            <a:xfrm>
              <a:off x="3058787" y="4033211"/>
              <a:ext cx="16695" cy="16695"/>
            </a:xfrm>
            <a:custGeom>
              <a:avLst/>
              <a:gdLst>
                <a:gd name="T0" fmla="*/ 0 w 5"/>
                <a:gd name="T1" fmla="*/ 4 h 5"/>
                <a:gd name="T2" fmla="*/ 2 w 5"/>
                <a:gd name="T3" fmla="*/ 4 h 5"/>
                <a:gd name="T4" fmla="*/ 5 w 5"/>
                <a:gd name="T5" fmla="*/ 1 h 5"/>
                <a:gd name="T6" fmla="*/ 5 w 5"/>
                <a:gd name="T7" fmla="*/ 0 h 5"/>
                <a:gd name="T8" fmla="*/ 3 w 5"/>
                <a:gd name="T9" fmla="*/ 0 h 5"/>
                <a:gd name="T10" fmla="*/ 0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2" y="4"/>
                    <a:pt x="2" y="4"/>
                  </a:cubicBezTo>
                  <a:cubicBezTo>
                    <a:pt x="4" y="4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4" name="Freeform 101"/>
            <p:cNvSpPr>
              <a:spLocks/>
            </p:cNvSpPr>
            <p:nvPr/>
          </p:nvSpPr>
          <p:spPr bwMode="auto">
            <a:xfrm>
              <a:off x="3292512" y="4253029"/>
              <a:ext cx="48693" cy="43129"/>
            </a:xfrm>
            <a:custGeom>
              <a:avLst/>
              <a:gdLst>
                <a:gd name="T0" fmla="*/ 4 w 15"/>
                <a:gd name="T1" fmla="*/ 0 h 13"/>
                <a:gd name="T2" fmla="*/ 0 w 15"/>
                <a:gd name="T3" fmla="*/ 6 h 13"/>
                <a:gd name="T4" fmla="*/ 9 w 15"/>
                <a:gd name="T5" fmla="*/ 13 h 13"/>
                <a:gd name="T6" fmla="*/ 15 w 15"/>
                <a:gd name="T7" fmla="*/ 6 h 13"/>
                <a:gd name="T8" fmla="*/ 14 w 15"/>
                <a:gd name="T9" fmla="*/ 4 h 13"/>
                <a:gd name="T10" fmla="*/ 10 w 15"/>
                <a:gd name="T11" fmla="*/ 3 h 13"/>
                <a:gd name="T12" fmla="*/ 5 w 15"/>
                <a:gd name="T13" fmla="*/ 0 h 13"/>
                <a:gd name="T14" fmla="*/ 4 w 15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4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8"/>
                    <a:pt x="6" y="13"/>
                    <a:pt x="9" y="13"/>
                  </a:cubicBezTo>
                  <a:cubicBezTo>
                    <a:pt x="12" y="13"/>
                    <a:pt x="15" y="8"/>
                    <a:pt x="15" y="6"/>
                  </a:cubicBezTo>
                  <a:cubicBezTo>
                    <a:pt x="15" y="5"/>
                    <a:pt x="14" y="4"/>
                    <a:pt x="14" y="4"/>
                  </a:cubicBezTo>
                  <a:cubicBezTo>
                    <a:pt x="12" y="4"/>
                    <a:pt x="10" y="6"/>
                    <a:pt x="10" y="3"/>
                  </a:cubicBezTo>
                  <a:cubicBezTo>
                    <a:pt x="8" y="3"/>
                    <a:pt x="7" y="4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5" name="Freeform 102"/>
            <p:cNvSpPr>
              <a:spLocks/>
            </p:cNvSpPr>
            <p:nvPr/>
          </p:nvSpPr>
          <p:spPr bwMode="auto">
            <a:xfrm>
              <a:off x="2798630" y="5218556"/>
              <a:ext cx="16695" cy="36172"/>
            </a:xfrm>
            <a:custGeom>
              <a:avLst/>
              <a:gdLst>
                <a:gd name="T0" fmla="*/ 4 w 5"/>
                <a:gd name="T1" fmla="*/ 11 h 11"/>
                <a:gd name="T2" fmla="*/ 4 w 5"/>
                <a:gd name="T3" fmla="*/ 6 h 11"/>
                <a:gd name="T4" fmla="*/ 5 w 5"/>
                <a:gd name="T5" fmla="*/ 4 h 11"/>
                <a:gd name="T6" fmla="*/ 2 w 5"/>
                <a:gd name="T7" fmla="*/ 0 h 11"/>
                <a:gd name="T8" fmla="*/ 0 w 5"/>
                <a:gd name="T9" fmla="*/ 7 h 11"/>
                <a:gd name="T10" fmla="*/ 0 w 5"/>
                <a:gd name="T11" fmla="*/ 10 h 11"/>
                <a:gd name="T12" fmla="*/ 1 w 5"/>
                <a:gd name="T13" fmla="*/ 11 h 11"/>
                <a:gd name="T14" fmla="*/ 4 w 5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1">
                  <a:moveTo>
                    <a:pt x="4" y="11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5" y="2"/>
                    <a:pt x="4" y="0"/>
                    <a:pt x="2" y="0"/>
                  </a:cubicBezTo>
                  <a:cubicBezTo>
                    <a:pt x="1" y="0"/>
                    <a:pt x="0" y="7"/>
                    <a:pt x="0" y="7"/>
                  </a:cubicBezTo>
                  <a:cubicBezTo>
                    <a:pt x="0" y="7"/>
                    <a:pt x="0" y="8"/>
                    <a:pt x="0" y="10"/>
                  </a:cubicBezTo>
                  <a:cubicBezTo>
                    <a:pt x="0" y="11"/>
                    <a:pt x="0" y="11"/>
                    <a:pt x="1" y="11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6" name="Freeform 103"/>
            <p:cNvSpPr>
              <a:spLocks noEditPoints="1"/>
            </p:cNvSpPr>
            <p:nvPr/>
          </p:nvSpPr>
          <p:spPr bwMode="auto">
            <a:xfrm>
              <a:off x="807798" y="2372060"/>
              <a:ext cx="2826953" cy="3226307"/>
            </a:xfrm>
            <a:custGeom>
              <a:avLst/>
              <a:gdLst>
                <a:gd name="T0" fmla="*/ 776 w 859"/>
                <a:gd name="T1" fmla="*/ 577 h 979"/>
                <a:gd name="T2" fmla="*/ 741 w 859"/>
                <a:gd name="T3" fmla="*/ 539 h 979"/>
                <a:gd name="T4" fmla="*/ 680 w 859"/>
                <a:gd name="T5" fmla="*/ 504 h 979"/>
                <a:gd name="T6" fmla="*/ 622 w 859"/>
                <a:gd name="T7" fmla="*/ 503 h 979"/>
                <a:gd name="T8" fmla="*/ 587 w 859"/>
                <a:gd name="T9" fmla="*/ 516 h 979"/>
                <a:gd name="T10" fmla="*/ 545 w 859"/>
                <a:gd name="T11" fmla="*/ 474 h 979"/>
                <a:gd name="T12" fmla="*/ 511 w 859"/>
                <a:gd name="T13" fmla="*/ 431 h 979"/>
                <a:gd name="T14" fmla="*/ 449 w 859"/>
                <a:gd name="T15" fmla="*/ 413 h 979"/>
                <a:gd name="T16" fmla="*/ 504 w 859"/>
                <a:gd name="T17" fmla="*/ 378 h 979"/>
                <a:gd name="T18" fmla="*/ 564 w 859"/>
                <a:gd name="T19" fmla="*/ 398 h 979"/>
                <a:gd name="T20" fmla="*/ 592 w 859"/>
                <a:gd name="T21" fmla="*/ 329 h 979"/>
                <a:gd name="T22" fmla="*/ 598 w 859"/>
                <a:gd name="T23" fmla="*/ 310 h 979"/>
                <a:gd name="T24" fmla="*/ 625 w 859"/>
                <a:gd name="T25" fmla="*/ 286 h 979"/>
                <a:gd name="T26" fmla="*/ 649 w 859"/>
                <a:gd name="T27" fmla="*/ 259 h 979"/>
                <a:gd name="T28" fmla="*/ 665 w 859"/>
                <a:gd name="T29" fmla="*/ 236 h 979"/>
                <a:gd name="T30" fmla="*/ 717 w 859"/>
                <a:gd name="T31" fmla="*/ 183 h 979"/>
                <a:gd name="T32" fmla="*/ 675 w 859"/>
                <a:gd name="T33" fmla="*/ 140 h 979"/>
                <a:gd name="T34" fmla="*/ 575 w 859"/>
                <a:gd name="T35" fmla="*/ 107 h 979"/>
                <a:gd name="T36" fmla="*/ 530 w 859"/>
                <a:gd name="T37" fmla="*/ 171 h 979"/>
                <a:gd name="T38" fmla="*/ 497 w 859"/>
                <a:gd name="T39" fmla="*/ 92 h 979"/>
                <a:gd name="T40" fmla="*/ 540 w 859"/>
                <a:gd name="T41" fmla="*/ 63 h 979"/>
                <a:gd name="T42" fmla="*/ 521 w 859"/>
                <a:gd name="T43" fmla="*/ 50 h 979"/>
                <a:gd name="T44" fmla="*/ 464 w 859"/>
                <a:gd name="T45" fmla="*/ 5 h 979"/>
                <a:gd name="T46" fmla="*/ 424 w 859"/>
                <a:gd name="T47" fmla="*/ 47 h 979"/>
                <a:gd name="T48" fmla="*/ 335 w 859"/>
                <a:gd name="T49" fmla="*/ 45 h 979"/>
                <a:gd name="T50" fmla="*/ 216 w 859"/>
                <a:gd name="T51" fmla="*/ 29 h 979"/>
                <a:gd name="T52" fmla="*/ 97 w 859"/>
                <a:gd name="T53" fmla="*/ 15 h 979"/>
                <a:gd name="T54" fmla="*/ 19 w 859"/>
                <a:gd name="T55" fmla="*/ 47 h 979"/>
                <a:gd name="T56" fmla="*/ 30 w 859"/>
                <a:gd name="T57" fmla="*/ 85 h 979"/>
                <a:gd name="T58" fmla="*/ 35 w 859"/>
                <a:gd name="T59" fmla="*/ 130 h 979"/>
                <a:gd name="T60" fmla="*/ 76 w 859"/>
                <a:gd name="T61" fmla="*/ 139 h 979"/>
                <a:gd name="T62" fmla="*/ 89 w 859"/>
                <a:gd name="T63" fmla="*/ 138 h 979"/>
                <a:gd name="T64" fmla="*/ 154 w 859"/>
                <a:gd name="T65" fmla="*/ 127 h 979"/>
                <a:gd name="T66" fmla="*/ 214 w 859"/>
                <a:gd name="T67" fmla="*/ 158 h 979"/>
                <a:gd name="T68" fmla="*/ 227 w 859"/>
                <a:gd name="T69" fmla="*/ 171 h 979"/>
                <a:gd name="T70" fmla="*/ 287 w 859"/>
                <a:gd name="T71" fmla="*/ 227 h 979"/>
                <a:gd name="T72" fmla="*/ 300 w 859"/>
                <a:gd name="T73" fmla="*/ 334 h 979"/>
                <a:gd name="T74" fmla="*/ 360 w 859"/>
                <a:gd name="T75" fmla="*/ 412 h 979"/>
                <a:gd name="T76" fmla="*/ 350 w 859"/>
                <a:gd name="T77" fmla="*/ 365 h 979"/>
                <a:gd name="T78" fmla="*/ 404 w 859"/>
                <a:gd name="T79" fmla="*/ 446 h 979"/>
                <a:gd name="T80" fmla="*/ 476 w 859"/>
                <a:gd name="T81" fmla="*/ 471 h 979"/>
                <a:gd name="T82" fmla="*/ 542 w 859"/>
                <a:gd name="T83" fmla="*/ 515 h 979"/>
                <a:gd name="T84" fmla="*/ 579 w 859"/>
                <a:gd name="T85" fmla="*/ 524 h 979"/>
                <a:gd name="T86" fmla="*/ 563 w 859"/>
                <a:gd name="T87" fmla="*/ 591 h 979"/>
                <a:gd name="T88" fmla="*/ 590 w 859"/>
                <a:gd name="T89" fmla="*/ 669 h 979"/>
                <a:gd name="T90" fmla="*/ 621 w 859"/>
                <a:gd name="T91" fmla="*/ 781 h 979"/>
                <a:gd name="T92" fmla="*/ 614 w 859"/>
                <a:gd name="T93" fmla="*/ 862 h 979"/>
                <a:gd name="T94" fmla="*/ 601 w 859"/>
                <a:gd name="T95" fmla="*/ 936 h 979"/>
                <a:gd name="T96" fmla="*/ 645 w 859"/>
                <a:gd name="T97" fmla="*/ 979 h 979"/>
                <a:gd name="T98" fmla="*/ 659 w 859"/>
                <a:gd name="T99" fmla="*/ 910 h 979"/>
                <a:gd name="T100" fmla="*/ 665 w 859"/>
                <a:gd name="T101" fmla="*/ 856 h 979"/>
                <a:gd name="T102" fmla="*/ 706 w 859"/>
                <a:gd name="T103" fmla="*/ 807 h 979"/>
                <a:gd name="T104" fmla="*/ 778 w 859"/>
                <a:gd name="T105" fmla="*/ 736 h 979"/>
                <a:gd name="T106" fmla="*/ 832 w 859"/>
                <a:gd name="T107" fmla="*/ 658 h 979"/>
                <a:gd name="T108" fmla="*/ 566 w 859"/>
                <a:gd name="T109" fmla="*/ 274 h 979"/>
                <a:gd name="T110" fmla="*/ 504 w 859"/>
                <a:gd name="T111" fmla="*/ 234 h 979"/>
                <a:gd name="T112" fmla="*/ 562 w 859"/>
                <a:gd name="T113" fmla="*/ 263 h 979"/>
                <a:gd name="T114" fmla="*/ 514 w 859"/>
                <a:gd name="T115" fmla="*/ 282 h 979"/>
                <a:gd name="T116" fmla="*/ 503 w 859"/>
                <a:gd name="T117" fmla="*/ 245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9" h="979">
                  <a:moveTo>
                    <a:pt x="853" y="606"/>
                  </a:moveTo>
                  <a:cubicBezTo>
                    <a:pt x="850" y="605"/>
                    <a:pt x="848" y="606"/>
                    <a:pt x="844" y="605"/>
                  </a:cubicBezTo>
                  <a:cubicBezTo>
                    <a:pt x="841" y="604"/>
                    <a:pt x="834" y="598"/>
                    <a:pt x="832" y="595"/>
                  </a:cubicBezTo>
                  <a:cubicBezTo>
                    <a:pt x="829" y="593"/>
                    <a:pt x="825" y="592"/>
                    <a:pt x="821" y="591"/>
                  </a:cubicBezTo>
                  <a:cubicBezTo>
                    <a:pt x="813" y="592"/>
                    <a:pt x="813" y="592"/>
                    <a:pt x="813" y="592"/>
                  </a:cubicBezTo>
                  <a:cubicBezTo>
                    <a:pt x="808" y="592"/>
                    <a:pt x="807" y="588"/>
                    <a:pt x="802" y="588"/>
                  </a:cubicBezTo>
                  <a:cubicBezTo>
                    <a:pt x="800" y="588"/>
                    <a:pt x="799" y="591"/>
                    <a:pt x="797" y="591"/>
                  </a:cubicBezTo>
                  <a:cubicBezTo>
                    <a:pt x="796" y="591"/>
                    <a:pt x="796" y="591"/>
                    <a:pt x="796" y="591"/>
                  </a:cubicBezTo>
                  <a:cubicBezTo>
                    <a:pt x="796" y="587"/>
                    <a:pt x="796" y="587"/>
                    <a:pt x="795" y="585"/>
                  </a:cubicBezTo>
                  <a:cubicBezTo>
                    <a:pt x="795" y="583"/>
                    <a:pt x="793" y="584"/>
                    <a:pt x="791" y="583"/>
                  </a:cubicBezTo>
                  <a:cubicBezTo>
                    <a:pt x="788" y="581"/>
                    <a:pt x="780" y="577"/>
                    <a:pt x="776" y="577"/>
                  </a:cubicBezTo>
                  <a:cubicBezTo>
                    <a:pt x="772" y="577"/>
                    <a:pt x="769" y="581"/>
                    <a:pt x="767" y="585"/>
                  </a:cubicBezTo>
                  <a:cubicBezTo>
                    <a:pt x="767" y="586"/>
                    <a:pt x="766" y="589"/>
                    <a:pt x="765" y="589"/>
                  </a:cubicBezTo>
                  <a:cubicBezTo>
                    <a:pt x="764" y="589"/>
                    <a:pt x="764" y="587"/>
                    <a:pt x="764" y="587"/>
                  </a:cubicBezTo>
                  <a:cubicBezTo>
                    <a:pt x="758" y="587"/>
                    <a:pt x="758" y="587"/>
                    <a:pt x="758" y="587"/>
                  </a:cubicBezTo>
                  <a:cubicBezTo>
                    <a:pt x="758" y="583"/>
                    <a:pt x="757" y="582"/>
                    <a:pt x="754" y="581"/>
                  </a:cubicBezTo>
                  <a:cubicBezTo>
                    <a:pt x="753" y="580"/>
                    <a:pt x="751" y="580"/>
                    <a:pt x="751" y="578"/>
                  </a:cubicBezTo>
                  <a:cubicBezTo>
                    <a:pt x="751" y="571"/>
                    <a:pt x="758" y="569"/>
                    <a:pt x="761" y="564"/>
                  </a:cubicBezTo>
                  <a:cubicBezTo>
                    <a:pt x="761" y="562"/>
                    <a:pt x="758" y="562"/>
                    <a:pt x="757" y="560"/>
                  </a:cubicBezTo>
                  <a:cubicBezTo>
                    <a:pt x="756" y="557"/>
                    <a:pt x="753" y="550"/>
                    <a:pt x="753" y="547"/>
                  </a:cubicBezTo>
                  <a:cubicBezTo>
                    <a:pt x="749" y="546"/>
                    <a:pt x="745" y="539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41" y="538"/>
                    <a:pt x="741" y="538"/>
                    <a:pt x="741" y="538"/>
                  </a:cubicBezTo>
                  <a:cubicBezTo>
                    <a:pt x="737" y="538"/>
                    <a:pt x="734" y="535"/>
                    <a:pt x="732" y="535"/>
                  </a:cubicBezTo>
                  <a:cubicBezTo>
                    <a:pt x="726" y="535"/>
                    <a:pt x="726" y="535"/>
                    <a:pt x="726" y="535"/>
                  </a:cubicBezTo>
                  <a:cubicBezTo>
                    <a:pt x="720" y="535"/>
                    <a:pt x="711" y="535"/>
                    <a:pt x="709" y="529"/>
                  </a:cubicBezTo>
                  <a:cubicBezTo>
                    <a:pt x="708" y="529"/>
                    <a:pt x="706" y="529"/>
                    <a:pt x="706" y="528"/>
                  </a:cubicBezTo>
                  <a:cubicBezTo>
                    <a:pt x="703" y="522"/>
                    <a:pt x="701" y="523"/>
                    <a:pt x="696" y="519"/>
                  </a:cubicBezTo>
                  <a:cubicBezTo>
                    <a:pt x="690" y="519"/>
                    <a:pt x="690" y="519"/>
                    <a:pt x="690" y="519"/>
                  </a:cubicBezTo>
                  <a:cubicBezTo>
                    <a:pt x="689" y="515"/>
                    <a:pt x="690" y="512"/>
                    <a:pt x="687" y="511"/>
                  </a:cubicBezTo>
                  <a:cubicBezTo>
                    <a:pt x="683" y="510"/>
                    <a:pt x="677" y="509"/>
                    <a:pt x="677" y="506"/>
                  </a:cubicBezTo>
                  <a:cubicBezTo>
                    <a:pt x="677" y="504"/>
                    <a:pt x="677" y="504"/>
                    <a:pt x="677" y="504"/>
                  </a:cubicBezTo>
                  <a:cubicBezTo>
                    <a:pt x="677" y="505"/>
                    <a:pt x="680" y="504"/>
                    <a:pt x="680" y="504"/>
                  </a:cubicBezTo>
                  <a:cubicBezTo>
                    <a:pt x="680" y="504"/>
                    <a:pt x="676" y="503"/>
                    <a:pt x="674" y="503"/>
                  </a:cubicBezTo>
                  <a:cubicBezTo>
                    <a:pt x="674" y="503"/>
                    <a:pt x="669" y="503"/>
                    <a:pt x="669" y="504"/>
                  </a:cubicBezTo>
                  <a:cubicBezTo>
                    <a:pt x="667" y="507"/>
                    <a:pt x="665" y="506"/>
                    <a:pt x="662" y="506"/>
                  </a:cubicBezTo>
                  <a:cubicBezTo>
                    <a:pt x="660" y="506"/>
                    <a:pt x="657" y="507"/>
                    <a:pt x="657" y="503"/>
                  </a:cubicBezTo>
                  <a:cubicBezTo>
                    <a:pt x="655" y="503"/>
                    <a:pt x="648" y="503"/>
                    <a:pt x="645" y="503"/>
                  </a:cubicBezTo>
                  <a:cubicBezTo>
                    <a:pt x="643" y="503"/>
                    <a:pt x="642" y="502"/>
                    <a:pt x="642" y="500"/>
                  </a:cubicBezTo>
                  <a:cubicBezTo>
                    <a:pt x="639" y="499"/>
                    <a:pt x="634" y="499"/>
                    <a:pt x="633" y="495"/>
                  </a:cubicBezTo>
                  <a:cubicBezTo>
                    <a:pt x="629" y="495"/>
                    <a:pt x="629" y="495"/>
                    <a:pt x="629" y="495"/>
                  </a:cubicBezTo>
                  <a:cubicBezTo>
                    <a:pt x="629" y="499"/>
                    <a:pt x="632" y="495"/>
                    <a:pt x="633" y="499"/>
                  </a:cubicBezTo>
                  <a:cubicBezTo>
                    <a:pt x="628" y="499"/>
                    <a:pt x="628" y="499"/>
                    <a:pt x="628" y="499"/>
                  </a:cubicBezTo>
                  <a:cubicBezTo>
                    <a:pt x="626" y="499"/>
                    <a:pt x="622" y="500"/>
                    <a:pt x="622" y="503"/>
                  </a:cubicBezTo>
                  <a:cubicBezTo>
                    <a:pt x="622" y="506"/>
                    <a:pt x="625" y="508"/>
                    <a:pt x="625" y="511"/>
                  </a:cubicBezTo>
                  <a:cubicBezTo>
                    <a:pt x="625" y="512"/>
                    <a:pt x="623" y="514"/>
                    <a:pt x="622" y="514"/>
                  </a:cubicBezTo>
                  <a:cubicBezTo>
                    <a:pt x="620" y="514"/>
                    <a:pt x="619" y="510"/>
                    <a:pt x="619" y="508"/>
                  </a:cubicBezTo>
                  <a:cubicBezTo>
                    <a:pt x="619" y="505"/>
                    <a:pt x="620" y="502"/>
                    <a:pt x="621" y="498"/>
                  </a:cubicBezTo>
                  <a:cubicBezTo>
                    <a:pt x="622" y="498"/>
                    <a:pt x="623" y="497"/>
                    <a:pt x="623" y="496"/>
                  </a:cubicBezTo>
                  <a:cubicBezTo>
                    <a:pt x="623" y="495"/>
                    <a:pt x="622" y="493"/>
                    <a:pt x="621" y="493"/>
                  </a:cubicBezTo>
                  <a:cubicBezTo>
                    <a:pt x="618" y="493"/>
                    <a:pt x="617" y="496"/>
                    <a:pt x="614" y="497"/>
                  </a:cubicBezTo>
                  <a:cubicBezTo>
                    <a:pt x="609" y="499"/>
                    <a:pt x="605" y="500"/>
                    <a:pt x="600" y="502"/>
                  </a:cubicBezTo>
                  <a:cubicBezTo>
                    <a:pt x="597" y="503"/>
                    <a:pt x="595" y="503"/>
                    <a:pt x="594" y="507"/>
                  </a:cubicBezTo>
                  <a:cubicBezTo>
                    <a:pt x="593" y="509"/>
                    <a:pt x="593" y="512"/>
                    <a:pt x="592" y="513"/>
                  </a:cubicBezTo>
                  <a:cubicBezTo>
                    <a:pt x="590" y="513"/>
                    <a:pt x="587" y="514"/>
                    <a:pt x="587" y="516"/>
                  </a:cubicBezTo>
                  <a:cubicBezTo>
                    <a:pt x="587" y="516"/>
                    <a:pt x="585" y="517"/>
                    <a:pt x="585" y="518"/>
                  </a:cubicBezTo>
                  <a:cubicBezTo>
                    <a:pt x="585" y="518"/>
                    <a:pt x="585" y="518"/>
                    <a:pt x="585" y="519"/>
                  </a:cubicBezTo>
                  <a:cubicBezTo>
                    <a:pt x="585" y="519"/>
                    <a:pt x="585" y="519"/>
                    <a:pt x="583" y="519"/>
                  </a:cubicBezTo>
                  <a:cubicBezTo>
                    <a:pt x="583" y="519"/>
                    <a:pt x="583" y="519"/>
                    <a:pt x="583" y="519"/>
                  </a:cubicBezTo>
                  <a:cubicBezTo>
                    <a:pt x="580" y="516"/>
                    <a:pt x="577" y="511"/>
                    <a:pt x="571" y="511"/>
                  </a:cubicBezTo>
                  <a:cubicBezTo>
                    <a:pt x="565" y="511"/>
                    <a:pt x="562" y="516"/>
                    <a:pt x="557" y="516"/>
                  </a:cubicBezTo>
                  <a:cubicBezTo>
                    <a:pt x="553" y="516"/>
                    <a:pt x="552" y="512"/>
                    <a:pt x="550" y="510"/>
                  </a:cubicBezTo>
                  <a:cubicBezTo>
                    <a:pt x="546" y="509"/>
                    <a:pt x="541" y="507"/>
                    <a:pt x="541" y="502"/>
                  </a:cubicBezTo>
                  <a:cubicBezTo>
                    <a:pt x="541" y="498"/>
                    <a:pt x="541" y="493"/>
                    <a:pt x="541" y="488"/>
                  </a:cubicBezTo>
                  <a:cubicBezTo>
                    <a:pt x="545" y="486"/>
                    <a:pt x="545" y="480"/>
                    <a:pt x="545" y="478"/>
                  </a:cubicBezTo>
                  <a:cubicBezTo>
                    <a:pt x="545" y="477"/>
                    <a:pt x="545" y="476"/>
                    <a:pt x="545" y="474"/>
                  </a:cubicBezTo>
                  <a:cubicBezTo>
                    <a:pt x="541" y="474"/>
                    <a:pt x="539" y="470"/>
                    <a:pt x="533" y="470"/>
                  </a:cubicBezTo>
                  <a:cubicBezTo>
                    <a:pt x="525" y="470"/>
                    <a:pt x="519" y="471"/>
                    <a:pt x="512" y="471"/>
                  </a:cubicBezTo>
                  <a:cubicBezTo>
                    <a:pt x="510" y="471"/>
                    <a:pt x="509" y="470"/>
                    <a:pt x="509" y="469"/>
                  </a:cubicBezTo>
                  <a:cubicBezTo>
                    <a:pt x="509" y="468"/>
                    <a:pt x="509" y="468"/>
                    <a:pt x="509" y="467"/>
                  </a:cubicBezTo>
                  <a:cubicBezTo>
                    <a:pt x="509" y="466"/>
                    <a:pt x="513" y="465"/>
                    <a:pt x="513" y="463"/>
                  </a:cubicBezTo>
                  <a:cubicBezTo>
                    <a:pt x="513" y="460"/>
                    <a:pt x="513" y="457"/>
                    <a:pt x="513" y="454"/>
                  </a:cubicBezTo>
                  <a:cubicBezTo>
                    <a:pt x="517" y="451"/>
                    <a:pt x="516" y="450"/>
                    <a:pt x="516" y="446"/>
                  </a:cubicBezTo>
                  <a:cubicBezTo>
                    <a:pt x="516" y="442"/>
                    <a:pt x="521" y="438"/>
                    <a:pt x="521" y="435"/>
                  </a:cubicBezTo>
                  <a:cubicBezTo>
                    <a:pt x="521" y="434"/>
                    <a:pt x="521" y="433"/>
                    <a:pt x="521" y="433"/>
                  </a:cubicBezTo>
                  <a:cubicBezTo>
                    <a:pt x="521" y="433"/>
                    <a:pt x="517" y="432"/>
                    <a:pt x="516" y="432"/>
                  </a:cubicBezTo>
                  <a:cubicBezTo>
                    <a:pt x="515" y="432"/>
                    <a:pt x="513" y="431"/>
                    <a:pt x="511" y="431"/>
                  </a:cubicBezTo>
                  <a:cubicBezTo>
                    <a:pt x="505" y="431"/>
                    <a:pt x="497" y="434"/>
                    <a:pt x="497" y="440"/>
                  </a:cubicBezTo>
                  <a:cubicBezTo>
                    <a:pt x="497" y="444"/>
                    <a:pt x="494" y="447"/>
                    <a:pt x="493" y="449"/>
                  </a:cubicBezTo>
                  <a:cubicBezTo>
                    <a:pt x="492" y="450"/>
                    <a:pt x="491" y="453"/>
                    <a:pt x="490" y="453"/>
                  </a:cubicBezTo>
                  <a:cubicBezTo>
                    <a:pt x="489" y="453"/>
                    <a:pt x="488" y="452"/>
                    <a:pt x="485" y="452"/>
                  </a:cubicBezTo>
                  <a:cubicBezTo>
                    <a:pt x="481" y="452"/>
                    <a:pt x="477" y="455"/>
                    <a:pt x="473" y="455"/>
                  </a:cubicBezTo>
                  <a:cubicBezTo>
                    <a:pt x="471" y="455"/>
                    <a:pt x="471" y="453"/>
                    <a:pt x="469" y="452"/>
                  </a:cubicBezTo>
                  <a:cubicBezTo>
                    <a:pt x="463" y="450"/>
                    <a:pt x="463" y="446"/>
                    <a:pt x="459" y="442"/>
                  </a:cubicBezTo>
                  <a:cubicBezTo>
                    <a:pt x="457" y="441"/>
                    <a:pt x="454" y="437"/>
                    <a:pt x="453" y="436"/>
                  </a:cubicBezTo>
                  <a:cubicBezTo>
                    <a:pt x="453" y="434"/>
                    <a:pt x="453" y="432"/>
                    <a:pt x="452" y="430"/>
                  </a:cubicBezTo>
                  <a:cubicBezTo>
                    <a:pt x="451" y="429"/>
                    <a:pt x="449" y="428"/>
                    <a:pt x="449" y="426"/>
                  </a:cubicBezTo>
                  <a:cubicBezTo>
                    <a:pt x="449" y="413"/>
                    <a:pt x="449" y="413"/>
                    <a:pt x="449" y="413"/>
                  </a:cubicBezTo>
                  <a:cubicBezTo>
                    <a:pt x="453" y="410"/>
                    <a:pt x="452" y="408"/>
                    <a:pt x="452" y="404"/>
                  </a:cubicBezTo>
                  <a:cubicBezTo>
                    <a:pt x="452" y="403"/>
                    <a:pt x="452" y="402"/>
                    <a:pt x="452" y="400"/>
                  </a:cubicBezTo>
                  <a:cubicBezTo>
                    <a:pt x="452" y="400"/>
                    <a:pt x="452" y="400"/>
                    <a:pt x="452" y="400"/>
                  </a:cubicBezTo>
                  <a:cubicBezTo>
                    <a:pt x="452" y="400"/>
                    <a:pt x="452" y="400"/>
                    <a:pt x="453" y="400"/>
                  </a:cubicBezTo>
                  <a:cubicBezTo>
                    <a:pt x="453" y="399"/>
                    <a:pt x="452" y="398"/>
                    <a:pt x="452" y="398"/>
                  </a:cubicBezTo>
                  <a:cubicBezTo>
                    <a:pt x="452" y="391"/>
                    <a:pt x="455" y="385"/>
                    <a:pt x="460" y="383"/>
                  </a:cubicBezTo>
                  <a:cubicBezTo>
                    <a:pt x="462" y="382"/>
                    <a:pt x="464" y="384"/>
                    <a:pt x="466" y="382"/>
                  </a:cubicBezTo>
                  <a:cubicBezTo>
                    <a:pt x="468" y="379"/>
                    <a:pt x="472" y="373"/>
                    <a:pt x="478" y="373"/>
                  </a:cubicBezTo>
                  <a:cubicBezTo>
                    <a:pt x="481" y="373"/>
                    <a:pt x="482" y="376"/>
                    <a:pt x="485" y="376"/>
                  </a:cubicBezTo>
                  <a:cubicBezTo>
                    <a:pt x="486" y="376"/>
                    <a:pt x="487" y="374"/>
                    <a:pt x="488" y="374"/>
                  </a:cubicBezTo>
                  <a:cubicBezTo>
                    <a:pt x="492" y="374"/>
                    <a:pt x="498" y="381"/>
                    <a:pt x="504" y="378"/>
                  </a:cubicBezTo>
                  <a:cubicBezTo>
                    <a:pt x="502" y="377"/>
                    <a:pt x="504" y="374"/>
                    <a:pt x="504" y="371"/>
                  </a:cubicBezTo>
                  <a:cubicBezTo>
                    <a:pt x="502" y="372"/>
                    <a:pt x="503" y="372"/>
                    <a:pt x="501" y="371"/>
                  </a:cubicBezTo>
                  <a:cubicBezTo>
                    <a:pt x="504" y="370"/>
                    <a:pt x="509" y="370"/>
                    <a:pt x="513" y="369"/>
                  </a:cubicBezTo>
                  <a:cubicBezTo>
                    <a:pt x="513" y="370"/>
                    <a:pt x="514" y="371"/>
                    <a:pt x="514" y="371"/>
                  </a:cubicBezTo>
                  <a:cubicBezTo>
                    <a:pt x="516" y="371"/>
                    <a:pt x="517" y="369"/>
                    <a:pt x="520" y="369"/>
                  </a:cubicBezTo>
                  <a:cubicBezTo>
                    <a:pt x="526" y="369"/>
                    <a:pt x="528" y="374"/>
                    <a:pt x="532" y="374"/>
                  </a:cubicBezTo>
                  <a:cubicBezTo>
                    <a:pt x="534" y="374"/>
                    <a:pt x="535" y="372"/>
                    <a:pt x="537" y="372"/>
                  </a:cubicBezTo>
                  <a:cubicBezTo>
                    <a:pt x="547" y="372"/>
                    <a:pt x="544" y="385"/>
                    <a:pt x="548" y="393"/>
                  </a:cubicBezTo>
                  <a:cubicBezTo>
                    <a:pt x="550" y="396"/>
                    <a:pt x="552" y="397"/>
                    <a:pt x="555" y="401"/>
                  </a:cubicBezTo>
                  <a:cubicBezTo>
                    <a:pt x="556" y="403"/>
                    <a:pt x="556" y="407"/>
                    <a:pt x="559" y="407"/>
                  </a:cubicBezTo>
                  <a:cubicBezTo>
                    <a:pt x="563" y="407"/>
                    <a:pt x="564" y="402"/>
                    <a:pt x="564" y="398"/>
                  </a:cubicBezTo>
                  <a:cubicBezTo>
                    <a:pt x="564" y="394"/>
                    <a:pt x="561" y="391"/>
                    <a:pt x="561" y="389"/>
                  </a:cubicBezTo>
                  <a:cubicBezTo>
                    <a:pt x="561" y="387"/>
                    <a:pt x="561" y="387"/>
                    <a:pt x="561" y="387"/>
                  </a:cubicBezTo>
                  <a:cubicBezTo>
                    <a:pt x="561" y="380"/>
                    <a:pt x="555" y="378"/>
                    <a:pt x="555" y="370"/>
                  </a:cubicBezTo>
                  <a:cubicBezTo>
                    <a:pt x="555" y="354"/>
                    <a:pt x="569" y="350"/>
                    <a:pt x="579" y="344"/>
                  </a:cubicBezTo>
                  <a:cubicBezTo>
                    <a:pt x="579" y="343"/>
                    <a:pt x="579" y="343"/>
                    <a:pt x="579" y="343"/>
                  </a:cubicBezTo>
                  <a:cubicBezTo>
                    <a:pt x="580" y="342"/>
                    <a:pt x="580" y="341"/>
                    <a:pt x="583" y="340"/>
                  </a:cubicBezTo>
                  <a:cubicBezTo>
                    <a:pt x="584" y="340"/>
                    <a:pt x="586" y="338"/>
                    <a:pt x="588" y="338"/>
                  </a:cubicBezTo>
                  <a:cubicBezTo>
                    <a:pt x="590" y="337"/>
                    <a:pt x="591" y="336"/>
                    <a:pt x="591" y="335"/>
                  </a:cubicBezTo>
                  <a:cubicBezTo>
                    <a:pt x="589" y="333"/>
                    <a:pt x="589" y="333"/>
                    <a:pt x="589" y="333"/>
                  </a:cubicBezTo>
                  <a:cubicBezTo>
                    <a:pt x="589" y="332"/>
                    <a:pt x="589" y="332"/>
                    <a:pt x="589" y="332"/>
                  </a:cubicBezTo>
                  <a:cubicBezTo>
                    <a:pt x="589" y="332"/>
                    <a:pt x="592" y="332"/>
                    <a:pt x="592" y="329"/>
                  </a:cubicBezTo>
                  <a:cubicBezTo>
                    <a:pt x="591" y="329"/>
                    <a:pt x="590" y="329"/>
                    <a:pt x="590" y="327"/>
                  </a:cubicBezTo>
                  <a:cubicBezTo>
                    <a:pt x="591" y="327"/>
                    <a:pt x="593" y="326"/>
                    <a:pt x="593" y="325"/>
                  </a:cubicBezTo>
                  <a:cubicBezTo>
                    <a:pt x="593" y="324"/>
                    <a:pt x="593" y="323"/>
                    <a:pt x="593" y="323"/>
                  </a:cubicBezTo>
                  <a:cubicBezTo>
                    <a:pt x="593" y="323"/>
                    <a:pt x="591" y="323"/>
                    <a:pt x="590" y="323"/>
                  </a:cubicBezTo>
                  <a:cubicBezTo>
                    <a:pt x="589" y="319"/>
                    <a:pt x="590" y="322"/>
                    <a:pt x="590" y="319"/>
                  </a:cubicBezTo>
                  <a:cubicBezTo>
                    <a:pt x="590" y="317"/>
                    <a:pt x="589" y="313"/>
                    <a:pt x="589" y="311"/>
                  </a:cubicBezTo>
                  <a:cubicBezTo>
                    <a:pt x="589" y="311"/>
                    <a:pt x="589" y="309"/>
                    <a:pt x="590" y="308"/>
                  </a:cubicBezTo>
                  <a:cubicBezTo>
                    <a:pt x="590" y="310"/>
                    <a:pt x="593" y="314"/>
                    <a:pt x="593" y="316"/>
                  </a:cubicBezTo>
                  <a:cubicBezTo>
                    <a:pt x="593" y="316"/>
                    <a:pt x="593" y="317"/>
                    <a:pt x="593" y="318"/>
                  </a:cubicBezTo>
                  <a:cubicBezTo>
                    <a:pt x="593" y="318"/>
                    <a:pt x="593" y="319"/>
                    <a:pt x="593" y="319"/>
                  </a:cubicBezTo>
                  <a:cubicBezTo>
                    <a:pt x="594" y="319"/>
                    <a:pt x="598" y="311"/>
                    <a:pt x="598" y="310"/>
                  </a:cubicBezTo>
                  <a:cubicBezTo>
                    <a:pt x="598" y="308"/>
                    <a:pt x="596" y="308"/>
                    <a:pt x="596" y="306"/>
                  </a:cubicBezTo>
                  <a:cubicBezTo>
                    <a:pt x="597" y="305"/>
                    <a:pt x="597" y="305"/>
                    <a:pt x="597" y="305"/>
                  </a:cubicBezTo>
                  <a:cubicBezTo>
                    <a:pt x="597" y="305"/>
                    <a:pt x="598" y="306"/>
                    <a:pt x="599" y="306"/>
                  </a:cubicBezTo>
                  <a:cubicBezTo>
                    <a:pt x="600" y="306"/>
                    <a:pt x="604" y="299"/>
                    <a:pt x="605" y="297"/>
                  </a:cubicBezTo>
                  <a:cubicBezTo>
                    <a:pt x="605" y="297"/>
                    <a:pt x="603" y="295"/>
                    <a:pt x="603" y="294"/>
                  </a:cubicBezTo>
                  <a:cubicBezTo>
                    <a:pt x="603" y="293"/>
                    <a:pt x="604" y="293"/>
                    <a:pt x="604" y="292"/>
                  </a:cubicBezTo>
                  <a:cubicBezTo>
                    <a:pt x="605" y="292"/>
                    <a:pt x="606" y="293"/>
                    <a:pt x="606" y="293"/>
                  </a:cubicBezTo>
                  <a:cubicBezTo>
                    <a:pt x="609" y="293"/>
                    <a:pt x="612" y="292"/>
                    <a:pt x="615" y="291"/>
                  </a:cubicBezTo>
                  <a:cubicBezTo>
                    <a:pt x="613" y="290"/>
                    <a:pt x="611" y="291"/>
                    <a:pt x="609" y="291"/>
                  </a:cubicBezTo>
                  <a:cubicBezTo>
                    <a:pt x="607" y="291"/>
                    <a:pt x="607" y="291"/>
                    <a:pt x="607" y="291"/>
                  </a:cubicBezTo>
                  <a:cubicBezTo>
                    <a:pt x="611" y="287"/>
                    <a:pt x="620" y="290"/>
                    <a:pt x="625" y="286"/>
                  </a:cubicBezTo>
                  <a:cubicBezTo>
                    <a:pt x="626" y="287"/>
                    <a:pt x="629" y="287"/>
                    <a:pt x="633" y="286"/>
                  </a:cubicBezTo>
                  <a:cubicBezTo>
                    <a:pt x="633" y="284"/>
                    <a:pt x="633" y="284"/>
                    <a:pt x="633" y="284"/>
                  </a:cubicBezTo>
                  <a:cubicBezTo>
                    <a:pt x="633" y="284"/>
                    <a:pt x="630" y="286"/>
                    <a:pt x="630" y="286"/>
                  </a:cubicBezTo>
                  <a:cubicBezTo>
                    <a:pt x="628" y="286"/>
                    <a:pt x="627" y="283"/>
                    <a:pt x="627" y="282"/>
                  </a:cubicBezTo>
                  <a:cubicBezTo>
                    <a:pt x="626" y="282"/>
                    <a:pt x="626" y="280"/>
                    <a:pt x="626" y="280"/>
                  </a:cubicBezTo>
                  <a:cubicBezTo>
                    <a:pt x="626" y="271"/>
                    <a:pt x="633" y="269"/>
                    <a:pt x="637" y="265"/>
                  </a:cubicBezTo>
                  <a:cubicBezTo>
                    <a:pt x="639" y="264"/>
                    <a:pt x="639" y="265"/>
                    <a:pt x="642" y="265"/>
                  </a:cubicBezTo>
                  <a:cubicBezTo>
                    <a:pt x="645" y="265"/>
                    <a:pt x="648" y="264"/>
                    <a:pt x="649" y="261"/>
                  </a:cubicBezTo>
                  <a:cubicBezTo>
                    <a:pt x="649" y="261"/>
                    <a:pt x="649" y="260"/>
                    <a:pt x="649" y="259"/>
                  </a:cubicBezTo>
                  <a:cubicBezTo>
                    <a:pt x="649" y="259"/>
                    <a:pt x="649" y="259"/>
                    <a:pt x="649" y="259"/>
                  </a:cubicBezTo>
                  <a:cubicBezTo>
                    <a:pt x="649" y="259"/>
                    <a:pt x="649" y="259"/>
                    <a:pt x="649" y="259"/>
                  </a:cubicBezTo>
                  <a:cubicBezTo>
                    <a:pt x="649" y="259"/>
                    <a:pt x="650" y="259"/>
                    <a:pt x="651" y="259"/>
                  </a:cubicBezTo>
                  <a:cubicBezTo>
                    <a:pt x="652" y="259"/>
                    <a:pt x="658" y="259"/>
                    <a:pt x="660" y="258"/>
                  </a:cubicBezTo>
                  <a:cubicBezTo>
                    <a:pt x="662" y="257"/>
                    <a:pt x="662" y="254"/>
                    <a:pt x="665" y="253"/>
                  </a:cubicBezTo>
                  <a:cubicBezTo>
                    <a:pt x="665" y="257"/>
                    <a:pt x="665" y="257"/>
                    <a:pt x="668" y="257"/>
                  </a:cubicBezTo>
                  <a:cubicBezTo>
                    <a:pt x="663" y="257"/>
                    <a:pt x="655" y="261"/>
                    <a:pt x="655" y="266"/>
                  </a:cubicBezTo>
                  <a:cubicBezTo>
                    <a:pt x="655" y="268"/>
                    <a:pt x="658" y="271"/>
                    <a:pt x="660" y="271"/>
                  </a:cubicBezTo>
                  <a:cubicBezTo>
                    <a:pt x="661" y="271"/>
                    <a:pt x="666" y="265"/>
                    <a:pt x="670" y="264"/>
                  </a:cubicBezTo>
                  <a:cubicBezTo>
                    <a:pt x="671" y="264"/>
                    <a:pt x="687" y="258"/>
                    <a:pt x="687" y="256"/>
                  </a:cubicBezTo>
                  <a:cubicBezTo>
                    <a:pt x="687" y="253"/>
                    <a:pt x="681" y="253"/>
                    <a:pt x="679" y="253"/>
                  </a:cubicBezTo>
                  <a:cubicBezTo>
                    <a:pt x="673" y="253"/>
                    <a:pt x="662" y="247"/>
                    <a:pt x="662" y="241"/>
                  </a:cubicBezTo>
                  <a:cubicBezTo>
                    <a:pt x="662" y="240"/>
                    <a:pt x="664" y="238"/>
                    <a:pt x="665" y="236"/>
                  </a:cubicBezTo>
                  <a:cubicBezTo>
                    <a:pt x="664" y="236"/>
                    <a:pt x="661" y="235"/>
                    <a:pt x="659" y="235"/>
                  </a:cubicBezTo>
                  <a:cubicBezTo>
                    <a:pt x="660" y="233"/>
                    <a:pt x="669" y="232"/>
                    <a:pt x="669" y="228"/>
                  </a:cubicBezTo>
                  <a:cubicBezTo>
                    <a:pt x="669" y="223"/>
                    <a:pt x="662" y="224"/>
                    <a:pt x="657" y="224"/>
                  </a:cubicBezTo>
                  <a:cubicBezTo>
                    <a:pt x="647" y="224"/>
                    <a:pt x="642" y="231"/>
                    <a:pt x="636" y="232"/>
                  </a:cubicBezTo>
                  <a:cubicBezTo>
                    <a:pt x="638" y="226"/>
                    <a:pt x="643" y="228"/>
                    <a:pt x="648" y="223"/>
                  </a:cubicBezTo>
                  <a:cubicBezTo>
                    <a:pt x="651" y="220"/>
                    <a:pt x="649" y="218"/>
                    <a:pt x="654" y="216"/>
                  </a:cubicBezTo>
                  <a:cubicBezTo>
                    <a:pt x="662" y="214"/>
                    <a:pt x="667" y="215"/>
                    <a:pt x="676" y="215"/>
                  </a:cubicBezTo>
                  <a:cubicBezTo>
                    <a:pt x="687" y="215"/>
                    <a:pt x="694" y="219"/>
                    <a:pt x="700" y="210"/>
                  </a:cubicBezTo>
                  <a:cubicBezTo>
                    <a:pt x="704" y="206"/>
                    <a:pt x="722" y="205"/>
                    <a:pt x="722" y="198"/>
                  </a:cubicBezTo>
                  <a:cubicBezTo>
                    <a:pt x="722" y="192"/>
                    <a:pt x="720" y="190"/>
                    <a:pt x="718" y="187"/>
                  </a:cubicBezTo>
                  <a:cubicBezTo>
                    <a:pt x="717" y="187"/>
                    <a:pt x="717" y="185"/>
                    <a:pt x="717" y="183"/>
                  </a:cubicBezTo>
                  <a:cubicBezTo>
                    <a:pt x="717" y="181"/>
                    <a:pt x="717" y="181"/>
                    <a:pt x="717" y="181"/>
                  </a:cubicBezTo>
                  <a:cubicBezTo>
                    <a:pt x="709" y="184"/>
                    <a:pt x="701" y="187"/>
                    <a:pt x="695" y="187"/>
                  </a:cubicBezTo>
                  <a:cubicBezTo>
                    <a:pt x="694" y="187"/>
                    <a:pt x="693" y="187"/>
                    <a:pt x="693" y="187"/>
                  </a:cubicBezTo>
                  <a:cubicBezTo>
                    <a:pt x="697" y="184"/>
                    <a:pt x="710" y="182"/>
                    <a:pt x="711" y="178"/>
                  </a:cubicBezTo>
                  <a:cubicBezTo>
                    <a:pt x="711" y="177"/>
                    <a:pt x="710" y="177"/>
                    <a:pt x="710" y="175"/>
                  </a:cubicBezTo>
                  <a:cubicBezTo>
                    <a:pt x="704" y="176"/>
                    <a:pt x="693" y="174"/>
                    <a:pt x="693" y="166"/>
                  </a:cubicBezTo>
                  <a:cubicBezTo>
                    <a:pt x="693" y="165"/>
                    <a:pt x="693" y="165"/>
                    <a:pt x="693" y="165"/>
                  </a:cubicBezTo>
                  <a:cubicBezTo>
                    <a:pt x="685" y="165"/>
                    <a:pt x="685" y="162"/>
                    <a:pt x="682" y="160"/>
                  </a:cubicBezTo>
                  <a:cubicBezTo>
                    <a:pt x="683" y="159"/>
                    <a:pt x="685" y="158"/>
                    <a:pt x="685" y="156"/>
                  </a:cubicBezTo>
                  <a:cubicBezTo>
                    <a:pt x="685" y="153"/>
                    <a:pt x="683" y="152"/>
                    <a:pt x="683" y="149"/>
                  </a:cubicBezTo>
                  <a:cubicBezTo>
                    <a:pt x="681" y="149"/>
                    <a:pt x="674" y="144"/>
                    <a:pt x="675" y="140"/>
                  </a:cubicBezTo>
                  <a:cubicBezTo>
                    <a:pt x="678" y="135"/>
                    <a:pt x="668" y="133"/>
                    <a:pt x="667" y="127"/>
                  </a:cubicBezTo>
                  <a:cubicBezTo>
                    <a:pt x="667" y="127"/>
                    <a:pt x="665" y="125"/>
                    <a:pt x="664" y="124"/>
                  </a:cubicBezTo>
                  <a:cubicBezTo>
                    <a:pt x="662" y="126"/>
                    <a:pt x="658" y="128"/>
                    <a:pt x="658" y="131"/>
                  </a:cubicBezTo>
                  <a:cubicBezTo>
                    <a:pt x="658" y="134"/>
                    <a:pt x="651" y="143"/>
                    <a:pt x="645" y="143"/>
                  </a:cubicBezTo>
                  <a:cubicBezTo>
                    <a:pt x="641" y="143"/>
                    <a:pt x="641" y="138"/>
                    <a:pt x="638" y="138"/>
                  </a:cubicBezTo>
                  <a:cubicBezTo>
                    <a:pt x="634" y="138"/>
                    <a:pt x="633" y="126"/>
                    <a:pt x="632" y="122"/>
                  </a:cubicBezTo>
                  <a:cubicBezTo>
                    <a:pt x="631" y="115"/>
                    <a:pt x="619" y="120"/>
                    <a:pt x="619" y="112"/>
                  </a:cubicBezTo>
                  <a:cubicBezTo>
                    <a:pt x="612" y="111"/>
                    <a:pt x="611" y="103"/>
                    <a:pt x="605" y="103"/>
                  </a:cubicBezTo>
                  <a:cubicBezTo>
                    <a:pt x="602" y="103"/>
                    <a:pt x="602" y="105"/>
                    <a:pt x="598" y="105"/>
                  </a:cubicBezTo>
                  <a:cubicBezTo>
                    <a:pt x="592" y="105"/>
                    <a:pt x="588" y="101"/>
                    <a:pt x="581" y="101"/>
                  </a:cubicBezTo>
                  <a:cubicBezTo>
                    <a:pt x="578" y="101"/>
                    <a:pt x="575" y="103"/>
                    <a:pt x="575" y="107"/>
                  </a:cubicBezTo>
                  <a:cubicBezTo>
                    <a:pt x="575" y="109"/>
                    <a:pt x="583" y="113"/>
                    <a:pt x="575" y="117"/>
                  </a:cubicBezTo>
                  <a:cubicBezTo>
                    <a:pt x="572" y="119"/>
                    <a:pt x="579" y="124"/>
                    <a:pt x="580" y="127"/>
                  </a:cubicBezTo>
                  <a:cubicBezTo>
                    <a:pt x="581" y="134"/>
                    <a:pt x="574" y="136"/>
                    <a:pt x="571" y="137"/>
                  </a:cubicBezTo>
                  <a:cubicBezTo>
                    <a:pt x="576" y="146"/>
                    <a:pt x="584" y="149"/>
                    <a:pt x="584" y="164"/>
                  </a:cubicBezTo>
                  <a:cubicBezTo>
                    <a:pt x="584" y="168"/>
                    <a:pt x="571" y="178"/>
                    <a:pt x="566" y="179"/>
                  </a:cubicBezTo>
                  <a:cubicBezTo>
                    <a:pt x="574" y="183"/>
                    <a:pt x="571" y="195"/>
                    <a:pt x="574" y="199"/>
                  </a:cubicBezTo>
                  <a:cubicBezTo>
                    <a:pt x="573" y="200"/>
                    <a:pt x="570" y="202"/>
                    <a:pt x="570" y="204"/>
                  </a:cubicBezTo>
                  <a:cubicBezTo>
                    <a:pt x="567" y="204"/>
                    <a:pt x="565" y="209"/>
                    <a:pt x="563" y="207"/>
                  </a:cubicBezTo>
                  <a:cubicBezTo>
                    <a:pt x="558" y="203"/>
                    <a:pt x="550" y="195"/>
                    <a:pt x="550" y="189"/>
                  </a:cubicBezTo>
                  <a:cubicBezTo>
                    <a:pt x="550" y="181"/>
                    <a:pt x="551" y="175"/>
                    <a:pt x="545" y="171"/>
                  </a:cubicBezTo>
                  <a:cubicBezTo>
                    <a:pt x="530" y="171"/>
                    <a:pt x="530" y="171"/>
                    <a:pt x="530" y="171"/>
                  </a:cubicBezTo>
                  <a:cubicBezTo>
                    <a:pt x="521" y="167"/>
                    <a:pt x="512" y="162"/>
                    <a:pt x="502" y="158"/>
                  </a:cubicBezTo>
                  <a:cubicBezTo>
                    <a:pt x="500" y="157"/>
                    <a:pt x="495" y="154"/>
                    <a:pt x="492" y="154"/>
                  </a:cubicBezTo>
                  <a:cubicBezTo>
                    <a:pt x="488" y="154"/>
                    <a:pt x="487" y="157"/>
                    <a:pt x="483" y="157"/>
                  </a:cubicBezTo>
                  <a:cubicBezTo>
                    <a:pt x="483" y="152"/>
                    <a:pt x="480" y="139"/>
                    <a:pt x="475" y="139"/>
                  </a:cubicBezTo>
                  <a:cubicBezTo>
                    <a:pt x="472" y="139"/>
                    <a:pt x="471" y="141"/>
                    <a:pt x="469" y="141"/>
                  </a:cubicBezTo>
                  <a:cubicBezTo>
                    <a:pt x="470" y="139"/>
                    <a:pt x="469" y="138"/>
                    <a:pt x="469" y="131"/>
                  </a:cubicBezTo>
                  <a:cubicBezTo>
                    <a:pt x="469" y="122"/>
                    <a:pt x="472" y="117"/>
                    <a:pt x="477" y="112"/>
                  </a:cubicBezTo>
                  <a:cubicBezTo>
                    <a:pt x="479" y="110"/>
                    <a:pt x="483" y="101"/>
                    <a:pt x="485" y="100"/>
                  </a:cubicBezTo>
                  <a:cubicBezTo>
                    <a:pt x="488" y="99"/>
                    <a:pt x="495" y="101"/>
                    <a:pt x="495" y="96"/>
                  </a:cubicBezTo>
                  <a:cubicBezTo>
                    <a:pt x="495" y="92"/>
                    <a:pt x="486" y="92"/>
                    <a:pt x="483" y="90"/>
                  </a:cubicBezTo>
                  <a:cubicBezTo>
                    <a:pt x="485" y="91"/>
                    <a:pt x="479" y="86"/>
                    <a:pt x="497" y="92"/>
                  </a:cubicBezTo>
                  <a:cubicBezTo>
                    <a:pt x="502" y="93"/>
                    <a:pt x="499" y="87"/>
                    <a:pt x="502" y="87"/>
                  </a:cubicBezTo>
                  <a:cubicBezTo>
                    <a:pt x="502" y="87"/>
                    <a:pt x="504" y="87"/>
                    <a:pt x="507" y="87"/>
                  </a:cubicBezTo>
                  <a:cubicBezTo>
                    <a:pt x="512" y="87"/>
                    <a:pt x="513" y="81"/>
                    <a:pt x="517" y="79"/>
                  </a:cubicBezTo>
                  <a:cubicBezTo>
                    <a:pt x="517" y="75"/>
                    <a:pt x="517" y="75"/>
                    <a:pt x="517" y="75"/>
                  </a:cubicBezTo>
                  <a:cubicBezTo>
                    <a:pt x="509" y="73"/>
                    <a:pt x="503" y="75"/>
                    <a:pt x="500" y="67"/>
                  </a:cubicBezTo>
                  <a:cubicBezTo>
                    <a:pt x="500" y="67"/>
                    <a:pt x="502" y="67"/>
                    <a:pt x="504" y="67"/>
                  </a:cubicBezTo>
                  <a:cubicBezTo>
                    <a:pt x="507" y="71"/>
                    <a:pt x="510" y="73"/>
                    <a:pt x="514" y="73"/>
                  </a:cubicBezTo>
                  <a:cubicBezTo>
                    <a:pt x="518" y="73"/>
                    <a:pt x="524" y="68"/>
                    <a:pt x="524" y="65"/>
                  </a:cubicBezTo>
                  <a:cubicBezTo>
                    <a:pt x="524" y="64"/>
                    <a:pt x="521" y="60"/>
                    <a:pt x="523" y="60"/>
                  </a:cubicBezTo>
                  <a:cubicBezTo>
                    <a:pt x="528" y="60"/>
                    <a:pt x="529" y="65"/>
                    <a:pt x="533" y="65"/>
                  </a:cubicBezTo>
                  <a:cubicBezTo>
                    <a:pt x="535" y="65"/>
                    <a:pt x="536" y="63"/>
                    <a:pt x="540" y="63"/>
                  </a:cubicBezTo>
                  <a:cubicBezTo>
                    <a:pt x="539" y="62"/>
                    <a:pt x="540" y="58"/>
                    <a:pt x="543" y="62"/>
                  </a:cubicBezTo>
                  <a:cubicBezTo>
                    <a:pt x="544" y="64"/>
                    <a:pt x="556" y="54"/>
                    <a:pt x="556" y="51"/>
                  </a:cubicBezTo>
                  <a:cubicBezTo>
                    <a:pt x="556" y="49"/>
                    <a:pt x="551" y="47"/>
                    <a:pt x="551" y="46"/>
                  </a:cubicBezTo>
                  <a:cubicBezTo>
                    <a:pt x="551" y="44"/>
                    <a:pt x="548" y="41"/>
                    <a:pt x="555" y="37"/>
                  </a:cubicBezTo>
                  <a:cubicBezTo>
                    <a:pt x="556" y="35"/>
                    <a:pt x="555" y="35"/>
                    <a:pt x="555" y="31"/>
                  </a:cubicBezTo>
                  <a:cubicBezTo>
                    <a:pt x="548" y="31"/>
                    <a:pt x="549" y="26"/>
                    <a:pt x="540" y="26"/>
                  </a:cubicBezTo>
                  <a:cubicBezTo>
                    <a:pt x="538" y="26"/>
                    <a:pt x="536" y="24"/>
                    <a:pt x="534" y="24"/>
                  </a:cubicBezTo>
                  <a:cubicBezTo>
                    <a:pt x="532" y="24"/>
                    <a:pt x="529" y="26"/>
                    <a:pt x="529" y="29"/>
                  </a:cubicBezTo>
                  <a:cubicBezTo>
                    <a:pt x="529" y="32"/>
                    <a:pt x="532" y="33"/>
                    <a:pt x="532" y="35"/>
                  </a:cubicBezTo>
                  <a:cubicBezTo>
                    <a:pt x="532" y="37"/>
                    <a:pt x="527" y="37"/>
                    <a:pt x="526" y="39"/>
                  </a:cubicBezTo>
                  <a:cubicBezTo>
                    <a:pt x="524" y="43"/>
                    <a:pt x="525" y="46"/>
                    <a:pt x="521" y="50"/>
                  </a:cubicBezTo>
                  <a:cubicBezTo>
                    <a:pt x="516" y="57"/>
                    <a:pt x="509" y="46"/>
                    <a:pt x="509" y="44"/>
                  </a:cubicBezTo>
                  <a:cubicBezTo>
                    <a:pt x="509" y="41"/>
                    <a:pt x="513" y="42"/>
                    <a:pt x="513" y="38"/>
                  </a:cubicBezTo>
                  <a:cubicBezTo>
                    <a:pt x="513" y="37"/>
                    <a:pt x="507" y="30"/>
                    <a:pt x="505" y="30"/>
                  </a:cubicBezTo>
                  <a:cubicBezTo>
                    <a:pt x="498" y="30"/>
                    <a:pt x="503" y="40"/>
                    <a:pt x="496" y="40"/>
                  </a:cubicBezTo>
                  <a:cubicBezTo>
                    <a:pt x="496" y="36"/>
                    <a:pt x="495" y="34"/>
                    <a:pt x="491" y="31"/>
                  </a:cubicBezTo>
                  <a:cubicBezTo>
                    <a:pt x="491" y="30"/>
                    <a:pt x="492" y="29"/>
                    <a:pt x="493" y="29"/>
                  </a:cubicBezTo>
                  <a:cubicBezTo>
                    <a:pt x="489" y="26"/>
                    <a:pt x="484" y="29"/>
                    <a:pt x="482" y="25"/>
                  </a:cubicBezTo>
                  <a:cubicBezTo>
                    <a:pt x="483" y="24"/>
                    <a:pt x="487" y="23"/>
                    <a:pt x="487" y="20"/>
                  </a:cubicBezTo>
                  <a:cubicBezTo>
                    <a:pt x="487" y="15"/>
                    <a:pt x="481" y="16"/>
                    <a:pt x="480" y="12"/>
                  </a:cubicBezTo>
                  <a:cubicBezTo>
                    <a:pt x="480" y="5"/>
                    <a:pt x="475" y="1"/>
                    <a:pt x="466" y="0"/>
                  </a:cubicBezTo>
                  <a:cubicBezTo>
                    <a:pt x="462" y="0"/>
                    <a:pt x="464" y="3"/>
                    <a:pt x="464" y="5"/>
                  </a:cubicBezTo>
                  <a:cubicBezTo>
                    <a:pt x="461" y="6"/>
                    <a:pt x="458" y="5"/>
                    <a:pt x="458" y="9"/>
                  </a:cubicBezTo>
                  <a:cubicBezTo>
                    <a:pt x="458" y="11"/>
                    <a:pt x="460" y="12"/>
                    <a:pt x="460" y="14"/>
                  </a:cubicBezTo>
                  <a:cubicBezTo>
                    <a:pt x="460" y="17"/>
                    <a:pt x="457" y="17"/>
                    <a:pt x="457" y="20"/>
                  </a:cubicBezTo>
                  <a:cubicBezTo>
                    <a:pt x="457" y="27"/>
                    <a:pt x="472" y="23"/>
                    <a:pt x="472" y="30"/>
                  </a:cubicBezTo>
                  <a:cubicBezTo>
                    <a:pt x="472" y="32"/>
                    <a:pt x="470" y="37"/>
                    <a:pt x="470" y="37"/>
                  </a:cubicBezTo>
                  <a:cubicBezTo>
                    <a:pt x="472" y="36"/>
                    <a:pt x="473" y="36"/>
                    <a:pt x="475" y="35"/>
                  </a:cubicBezTo>
                  <a:cubicBezTo>
                    <a:pt x="478" y="44"/>
                    <a:pt x="463" y="40"/>
                    <a:pt x="463" y="51"/>
                  </a:cubicBezTo>
                  <a:cubicBezTo>
                    <a:pt x="456" y="53"/>
                    <a:pt x="461" y="45"/>
                    <a:pt x="460" y="43"/>
                  </a:cubicBezTo>
                  <a:cubicBezTo>
                    <a:pt x="459" y="42"/>
                    <a:pt x="453" y="40"/>
                    <a:pt x="449" y="40"/>
                  </a:cubicBezTo>
                  <a:cubicBezTo>
                    <a:pt x="445" y="40"/>
                    <a:pt x="444" y="43"/>
                    <a:pt x="444" y="47"/>
                  </a:cubicBezTo>
                  <a:cubicBezTo>
                    <a:pt x="440" y="47"/>
                    <a:pt x="437" y="47"/>
                    <a:pt x="424" y="47"/>
                  </a:cubicBezTo>
                  <a:cubicBezTo>
                    <a:pt x="412" y="47"/>
                    <a:pt x="398" y="43"/>
                    <a:pt x="395" y="34"/>
                  </a:cubicBezTo>
                  <a:cubicBezTo>
                    <a:pt x="391" y="35"/>
                    <a:pt x="377" y="35"/>
                    <a:pt x="377" y="40"/>
                  </a:cubicBezTo>
                  <a:cubicBezTo>
                    <a:pt x="377" y="42"/>
                    <a:pt x="378" y="43"/>
                    <a:pt x="380" y="43"/>
                  </a:cubicBezTo>
                  <a:cubicBezTo>
                    <a:pt x="384" y="43"/>
                    <a:pt x="390" y="41"/>
                    <a:pt x="392" y="39"/>
                  </a:cubicBezTo>
                  <a:cubicBezTo>
                    <a:pt x="393" y="46"/>
                    <a:pt x="382" y="40"/>
                    <a:pt x="382" y="48"/>
                  </a:cubicBezTo>
                  <a:cubicBezTo>
                    <a:pt x="382" y="50"/>
                    <a:pt x="384" y="55"/>
                    <a:pt x="383" y="55"/>
                  </a:cubicBezTo>
                  <a:cubicBezTo>
                    <a:pt x="379" y="55"/>
                    <a:pt x="378" y="50"/>
                    <a:pt x="374" y="48"/>
                  </a:cubicBezTo>
                  <a:cubicBezTo>
                    <a:pt x="370" y="47"/>
                    <a:pt x="370" y="47"/>
                    <a:pt x="370" y="47"/>
                  </a:cubicBezTo>
                  <a:cubicBezTo>
                    <a:pt x="365" y="47"/>
                    <a:pt x="361" y="47"/>
                    <a:pt x="356" y="47"/>
                  </a:cubicBezTo>
                  <a:cubicBezTo>
                    <a:pt x="351" y="47"/>
                    <a:pt x="349" y="48"/>
                    <a:pt x="344" y="48"/>
                  </a:cubicBezTo>
                  <a:cubicBezTo>
                    <a:pt x="335" y="49"/>
                    <a:pt x="335" y="45"/>
                    <a:pt x="335" y="45"/>
                  </a:cubicBezTo>
                  <a:cubicBezTo>
                    <a:pt x="335" y="43"/>
                    <a:pt x="341" y="43"/>
                    <a:pt x="343" y="42"/>
                  </a:cubicBezTo>
                  <a:cubicBezTo>
                    <a:pt x="337" y="33"/>
                    <a:pt x="338" y="34"/>
                    <a:pt x="325" y="35"/>
                  </a:cubicBezTo>
                  <a:cubicBezTo>
                    <a:pt x="311" y="36"/>
                    <a:pt x="304" y="25"/>
                    <a:pt x="290" y="25"/>
                  </a:cubicBezTo>
                  <a:cubicBezTo>
                    <a:pt x="286" y="25"/>
                    <a:pt x="284" y="28"/>
                    <a:pt x="281" y="28"/>
                  </a:cubicBezTo>
                  <a:cubicBezTo>
                    <a:pt x="278" y="28"/>
                    <a:pt x="276" y="24"/>
                    <a:pt x="275" y="22"/>
                  </a:cubicBezTo>
                  <a:cubicBezTo>
                    <a:pt x="271" y="23"/>
                    <a:pt x="271" y="28"/>
                    <a:pt x="266" y="28"/>
                  </a:cubicBezTo>
                  <a:cubicBezTo>
                    <a:pt x="262" y="28"/>
                    <a:pt x="256" y="18"/>
                    <a:pt x="254" y="18"/>
                  </a:cubicBezTo>
                  <a:cubicBezTo>
                    <a:pt x="250" y="18"/>
                    <a:pt x="251" y="24"/>
                    <a:pt x="247" y="24"/>
                  </a:cubicBezTo>
                  <a:cubicBezTo>
                    <a:pt x="245" y="24"/>
                    <a:pt x="243" y="23"/>
                    <a:pt x="243" y="21"/>
                  </a:cubicBezTo>
                  <a:cubicBezTo>
                    <a:pt x="236" y="23"/>
                    <a:pt x="233" y="23"/>
                    <a:pt x="227" y="26"/>
                  </a:cubicBezTo>
                  <a:cubicBezTo>
                    <a:pt x="224" y="26"/>
                    <a:pt x="218" y="30"/>
                    <a:pt x="216" y="29"/>
                  </a:cubicBezTo>
                  <a:cubicBezTo>
                    <a:pt x="210" y="23"/>
                    <a:pt x="211" y="30"/>
                    <a:pt x="209" y="30"/>
                  </a:cubicBezTo>
                  <a:cubicBezTo>
                    <a:pt x="195" y="31"/>
                    <a:pt x="205" y="36"/>
                    <a:pt x="203" y="36"/>
                  </a:cubicBezTo>
                  <a:cubicBezTo>
                    <a:pt x="197" y="36"/>
                    <a:pt x="187" y="35"/>
                    <a:pt x="178" y="29"/>
                  </a:cubicBezTo>
                  <a:cubicBezTo>
                    <a:pt x="177" y="29"/>
                    <a:pt x="175" y="27"/>
                    <a:pt x="175" y="26"/>
                  </a:cubicBezTo>
                  <a:cubicBezTo>
                    <a:pt x="173" y="27"/>
                    <a:pt x="173" y="27"/>
                    <a:pt x="173" y="26"/>
                  </a:cubicBezTo>
                  <a:cubicBezTo>
                    <a:pt x="173" y="27"/>
                    <a:pt x="173" y="27"/>
                    <a:pt x="173" y="27"/>
                  </a:cubicBezTo>
                  <a:cubicBezTo>
                    <a:pt x="165" y="25"/>
                    <a:pt x="165" y="22"/>
                    <a:pt x="158" y="22"/>
                  </a:cubicBezTo>
                  <a:cubicBezTo>
                    <a:pt x="154" y="22"/>
                    <a:pt x="151" y="24"/>
                    <a:pt x="147" y="24"/>
                  </a:cubicBezTo>
                  <a:cubicBezTo>
                    <a:pt x="140" y="24"/>
                    <a:pt x="126" y="23"/>
                    <a:pt x="121" y="19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0" y="15"/>
                    <a:pt x="100" y="15"/>
                    <a:pt x="97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4" y="11"/>
                    <a:pt x="83" y="13"/>
                    <a:pt x="80" y="12"/>
                  </a:cubicBezTo>
                  <a:cubicBezTo>
                    <a:pt x="79" y="14"/>
                    <a:pt x="77" y="15"/>
                    <a:pt x="75" y="14"/>
                  </a:cubicBezTo>
                  <a:cubicBezTo>
                    <a:pt x="75" y="13"/>
                    <a:pt x="76" y="13"/>
                    <a:pt x="77" y="11"/>
                  </a:cubicBezTo>
                  <a:cubicBezTo>
                    <a:pt x="74" y="10"/>
                    <a:pt x="73" y="8"/>
                    <a:pt x="70" y="8"/>
                  </a:cubicBezTo>
                  <a:cubicBezTo>
                    <a:pt x="66" y="8"/>
                    <a:pt x="64" y="13"/>
                    <a:pt x="60" y="14"/>
                  </a:cubicBezTo>
                  <a:cubicBezTo>
                    <a:pt x="57" y="15"/>
                    <a:pt x="55" y="13"/>
                    <a:pt x="52" y="14"/>
                  </a:cubicBezTo>
                  <a:cubicBezTo>
                    <a:pt x="40" y="18"/>
                    <a:pt x="29" y="27"/>
                    <a:pt x="23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7" y="42"/>
                    <a:pt x="7" y="42"/>
                  </a:cubicBezTo>
                  <a:cubicBezTo>
                    <a:pt x="7" y="43"/>
                    <a:pt x="16" y="46"/>
                    <a:pt x="19" y="47"/>
                  </a:cubicBezTo>
                  <a:cubicBezTo>
                    <a:pt x="21" y="48"/>
                    <a:pt x="24" y="55"/>
                    <a:pt x="25" y="56"/>
                  </a:cubicBezTo>
                  <a:cubicBezTo>
                    <a:pt x="32" y="59"/>
                    <a:pt x="37" y="60"/>
                    <a:pt x="39" y="67"/>
                  </a:cubicBezTo>
                  <a:cubicBezTo>
                    <a:pt x="36" y="68"/>
                    <a:pt x="36" y="68"/>
                    <a:pt x="33" y="68"/>
                  </a:cubicBezTo>
                  <a:cubicBezTo>
                    <a:pt x="28" y="68"/>
                    <a:pt x="24" y="71"/>
                    <a:pt x="24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5" y="67"/>
                    <a:pt x="6" y="69"/>
                    <a:pt x="0" y="73"/>
                  </a:cubicBezTo>
                  <a:cubicBezTo>
                    <a:pt x="1" y="75"/>
                    <a:pt x="3" y="76"/>
                    <a:pt x="7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9"/>
                    <a:pt x="9" y="79"/>
                    <a:pt x="9" y="83"/>
                  </a:cubicBezTo>
                  <a:cubicBezTo>
                    <a:pt x="11" y="83"/>
                    <a:pt x="16" y="83"/>
                    <a:pt x="21" y="83"/>
                  </a:cubicBezTo>
                  <a:cubicBezTo>
                    <a:pt x="24" y="83"/>
                    <a:pt x="26" y="85"/>
                    <a:pt x="30" y="85"/>
                  </a:cubicBezTo>
                  <a:cubicBezTo>
                    <a:pt x="35" y="85"/>
                    <a:pt x="37" y="82"/>
                    <a:pt x="41" y="82"/>
                  </a:cubicBezTo>
                  <a:cubicBezTo>
                    <a:pt x="42" y="82"/>
                    <a:pt x="41" y="82"/>
                    <a:pt x="45" y="8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1" y="85"/>
                    <a:pt x="43" y="84"/>
                    <a:pt x="41" y="86"/>
                  </a:cubicBezTo>
                  <a:cubicBezTo>
                    <a:pt x="41" y="86"/>
                    <a:pt x="44" y="90"/>
                    <a:pt x="44" y="91"/>
                  </a:cubicBezTo>
                  <a:cubicBezTo>
                    <a:pt x="44" y="94"/>
                    <a:pt x="29" y="100"/>
                    <a:pt x="27" y="100"/>
                  </a:cubicBezTo>
                  <a:cubicBezTo>
                    <a:pt x="22" y="100"/>
                    <a:pt x="10" y="106"/>
                    <a:pt x="10" y="113"/>
                  </a:cubicBezTo>
                  <a:cubicBezTo>
                    <a:pt x="10" y="116"/>
                    <a:pt x="17" y="117"/>
                    <a:pt x="19" y="122"/>
                  </a:cubicBezTo>
                  <a:cubicBezTo>
                    <a:pt x="18" y="122"/>
                    <a:pt x="16" y="123"/>
                    <a:pt x="15" y="123"/>
                  </a:cubicBezTo>
                  <a:cubicBezTo>
                    <a:pt x="17" y="125"/>
                    <a:pt x="28" y="133"/>
                    <a:pt x="30" y="133"/>
                  </a:cubicBezTo>
                  <a:cubicBezTo>
                    <a:pt x="31" y="133"/>
                    <a:pt x="33" y="130"/>
                    <a:pt x="35" y="130"/>
                  </a:cubicBezTo>
                  <a:cubicBezTo>
                    <a:pt x="37" y="130"/>
                    <a:pt x="37" y="132"/>
                    <a:pt x="37" y="133"/>
                  </a:cubicBezTo>
                  <a:cubicBezTo>
                    <a:pt x="37" y="135"/>
                    <a:pt x="37" y="135"/>
                    <a:pt x="37" y="138"/>
                  </a:cubicBezTo>
                  <a:cubicBezTo>
                    <a:pt x="37" y="139"/>
                    <a:pt x="38" y="144"/>
                    <a:pt x="39" y="144"/>
                  </a:cubicBezTo>
                  <a:cubicBezTo>
                    <a:pt x="40" y="144"/>
                    <a:pt x="41" y="143"/>
                    <a:pt x="42" y="143"/>
                  </a:cubicBezTo>
                  <a:cubicBezTo>
                    <a:pt x="44" y="143"/>
                    <a:pt x="43" y="143"/>
                    <a:pt x="45" y="143"/>
                  </a:cubicBezTo>
                  <a:cubicBezTo>
                    <a:pt x="45" y="139"/>
                    <a:pt x="45" y="140"/>
                    <a:pt x="45" y="139"/>
                  </a:cubicBezTo>
                  <a:cubicBezTo>
                    <a:pt x="49" y="142"/>
                    <a:pt x="51" y="143"/>
                    <a:pt x="56" y="145"/>
                  </a:cubicBezTo>
                  <a:cubicBezTo>
                    <a:pt x="57" y="143"/>
                    <a:pt x="57" y="142"/>
                    <a:pt x="58" y="140"/>
                  </a:cubicBezTo>
                  <a:cubicBezTo>
                    <a:pt x="60" y="141"/>
                    <a:pt x="61" y="142"/>
                    <a:pt x="64" y="142"/>
                  </a:cubicBezTo>
                  <a:cubicBezTo>
                    <a:pt x="67" y="142"/>
                    <a:pt x="69" y="139"/>
                    <a:pt x="72" y="139"/>
                  </a:cubicBezTo>
                  <a:cubicBezTo>
                    <a:pt x="76" y="139"/>
                    <a:pt x="76" y="139"/>
                    <a:pt x="76" y="139"/>
                  </a:cubicBezTo>
                  <a:cubicBezTo>
                    <a:pt x="70" y="143"/>
                    <a:pt x="70" y="149"/>
                    <a:pt x="65" y="153"/>
                  </a:cubicBezTo>
                  <a:cubicBezTo>
                    <a:pt x="60" y="156"/>
                    <a:pt x="51" y="160"/>
                    <a:pt x="47" y="165"/>
                  </a:cubicBezTo>
                  <a:cubicBezTo>
                    <a:pt x="44" y="169"/>
                    <a:pt x="40" y="166"/>
                    <a:pt x="36" y="169"/>
                  </a:cubicBezTo>
                  <a:cubicBezTo>
                    <a:pt x="34" y="170"/>
                    <a:pt x="32" y="175"/>
                    <a:pt x="29" y="176"/>
                  </a:cubicBezTo>
                  <a:cubicBezTo>
                    <a:pt x="25" y="178"/>
                    <a:pt x="21" y="177"/>
                    <a:pt x="18" y="181"/>
                  </a:cubicBezTo>
                  <a:cubicBezTo>
                    <a:pt x="28" y="184"/>
                    <a:pt x="32" y="174"/>
                    <a:pt x="40" y="173"/>
                  </a:cubicBezTo>
                  <a:cubicBezTo>
                    <a:pt x="47" y="172"/>
                    <a:pt x="55" y="169"/>
                    <a:pt x="58" y="166"/>
                  </a:cubicBezTo>
                  <a:cubicBezTo>
                    <a:pt x="62" y="162"/>
                    <a:pt x="70" y="160"/>
                    <a:pt x="73" y="156"/>
                  </a:cubicBezTo>
                  <a:cubicBezTo>
                    <a:pt x="75" y="153"/>
                    <a:pt x="76" y="151"/>
                    <a:pt x="79" y="150"/>
                  </a:cubicBezTo>
                  <a:cubicBezTo>
                    <a:pt x="84" y="148"/>
                    <a:pt x="89" y="146"/>
                    <a:pt x="89" y="141"/>
                  </a:cubicBezTo>
                  <a:cubicBezTo>
                    <a:pt x="89" y="140"/>
                    <a:pt x="89" y="139"/>
                    <a:pt x="89" y="138"/>
                  </a:cubicBezTo>
                  <a:cubicBezTo>
                    <a:pt x="89" y="130"/>
                    <a:pt x="104" y="119"/>
                    <a:pt x="109" y="119"/>
                  </a:cubicBezTo>
                  <a:cubicBezTo>
                    <a:pt x="110" y="119"/>
                    <a:pt x="110" y="119"/>
                    <a:pt x="112" y="119"/>
                  </a:cubicBezTo>
                  <a:cubicBezTo>
                    <a:pt x="112" y="119"/>
                    <a:pt x="112" y="120"/>
                    <a:pt x="112" y="121"/>
                  </a:cubicBezTo>
                  <a:cubicBezTo>
                    <a:pt x="105" y="123"/>
                    <a:pt x="102" y="126"/>
                    <a:pt x="102" y="131"/>
                  </a:cubicBezTo>
                  <a:cubicBezTo>
                    <a:pt x="102" y="132"/>
                    <a:pt x="101" y="132"/>
                    <a:pt x="102" y="134"/>
                  </a:cubicBezTo>
                  <a:cubicBezTo>
                    <a:pt x="102" y="134"/>
                    <a:pt x="100" y="134"/>
                    <a:pt x="100" y="135"/>
                  </a:cubicBezTo>
                  <a:cubicBezTo>
                    <a:pt x="100" y="136"/>
                    <a:pt x="102" y="137"/>
                    <a:pt x="103" y="137"/>
                  </a:cubicBezTo>
                  <a:cubicBezTo>
                    <a:pt x="108" y="137"/>
                    <a:pt x="122" y="129"/>
                    <a:pt x="125" y="124"/>
                  </a:cubicBezTo>
                  <a:cubicBezTo>
                    <a:pt x="124" y="123"/>
                    <a:pt x="124" y="123"/>
                    <a:pt x="123" y="121"/>
                  </a:cubicBezTo>
                  <a:cubicBezTo>
                    <a:pt x="125" y="120"/>
                    <a:pt x="130" y="118"/>
                    <a:pt x="132" y="117"/>
                  </a:cubicBezTo>
                  <a:cubicBezTo>
                    <a:pt x="136" y="125"/>
                    <a:pt x="146" y="127"/>
                    <a:pt x="154" y="127"/>
                  </a:cubicBezTo>
                  <a:cubicBezTo>
                    <a:pt x="166" y="127"/>
                    <a:pt x="166" y="127"/>
                    <a:pt x="166" y="127"/>
                  </a:cubicBezTo>
                  <a:cubicBezTo>
                    <a:pt x="173" y="131"/>
                    <a:pt x="181" y="132"/>
                    <a:pt x="186" y="136"/>
                  </a:cubicBezTo>
                  <a:cubicBezTo>
                    <a:pt x="189" y="138"/>
                    <a:pt x="192" y="145"/>
                    <a:pt x="197" y="145"/>
                  </a:cubicBezTo>
                  <a:cubicBezTo>
                    <a:pt x="199" y="145"/>
                    <a:pt x="200" y="143"/>
                    <a:pt x="200" y="141"/>
                  </a:cubicBezTo>
                  <a:cubicBezTo>
                    <a:pt x="202" y="143"/>
                    <a:pt x="204" y="145"/>
                    <a:pt x="207" y="145"/>
                  </a:cubicBezTo>
                  <a:cubicBezTo>
                    <a:pt x="208" y="143"/>
                    <a:pt x="210" y="145"/>
                    <a:pt x="211" y="146"/>
                  </a:cubicBezTo>
                  <a:cubicBezTo>
                    <a:pt x="211" y="147"/>
                    <a:pt x="209" y="148"/>
                    <a:pt x="209" y="151"/>
                  </a:cubicBezTo>
                  <a:cubicBezTo>
                    <a:pt x="209" y="153"/>
                    <a:pt x="211" y="155"/>
                    <a:pt x="212" y="155"/>
                  </a:cubicBezTo>
                  <a:cubicBezTo>
                    <a:pt x="215" y="155"/>
                    <a:pt x="213" y="152"/>
                    <a:pt x="217" y="152"/>
                  </a:cubicBezTo>
                  <a:cubicBezTo>
                    <a:pt x="217" y="152"/>
                    <a:pt x="217" y="153"/>
                    <a:pt x="217" y="155"/>
                  </a:cubicBezTo>
                  <a:cubicBezTo>
                    <a:pt x="217" y="156"/>
                    <a:pt x="214" y="157"/>
                    <a:pt x="214" y="158"/>
                  </a:cubicBezTo>
                  <a:cubicBezTo>
                    <a:pt x="214" y="160"/>
                    <a:pt x="215" y="162"/>
                    <a:pt x="218" y="162"/>
                  </a:cubicBezTo>
                  <a:cubicBezTo>
                    <a:pt x="222" y="162"/>
                    <a:pt x="225" y="162"/>
                    <a:pt x="225" y="165"/>
                  </a:cubicBezTo>
                  <a:cubicBezTo>
                    <a:pt x="225" y="167"/>
                    <a:pt x="225" y="167"/>
                    <a:pt x="225" y="169"/>
                  </a:cubicBezTo>
                  <a:cubicBezTo>
                    <a:pt x="225" y="169"/>
                    <a:pt x="225" y="170"/>
                    <a:pt x="226" y="170"/>
                  </a:cubicBezTo>
                  <a:cubicBezTo>
                    <a:pt x="224" y="169"/>
                    <a:pt x="223" y="167"/>
                    <a:pt x="223" y="164"/>
                  </a:cubicBezTo>
                  <a:cubicBezTo>
                    <a:pt x="218" y="163"/>
                    <a:pt x="217" y="163"/>
                    <a:pt x="217" y="168"/>
                  </a:cubicBezTo>
                  <a:cubicBezTo>
                    <a:pt x="220" y="166"/>
                    <a:pt x="218" y="168"/>
                    <a:pt x="222" y="168"/>
                  </a:cubicBezTo>
                  <a:cubicBezTo>
                    <a:pt x="221" y="169"/>
                    <a:pt x="222" y="171"/>
                    <a:pt x="222" y="173"/>
                  </a:cubicBezTo>
                  <a:cubicBezTo>
                    <a:pt x="222" y="173"/>
                    <a:pt x="225" y="178"/>
                    <a:pt x="227" y="178"/>
                  </a:cubicBezTo>
                  <a:cubicBezTo>
                    <a:pt x="228" y="178"/>
                    <a:pt x="228" y="177"/>
                    <a:pt x="228" y="175"/>
                  </a:cubicBezTo>
                  <a:cubicBezTo>
                    <a:pt x="228" y="174"/>
                    <a:pt x="228" y="172"/>
                    <a:pt x="227" y="171"/>
                  </a:cubicBezTo>
                  <a:cubicBezTo>
                    <a:pt x="229" y="173"/>
                    <a:pt x="232" y="175"/>
                    <a:pt x="235" y="175"/>
                  </a:cubicBezTo>
                  <a:cubicBezTo>
                    <a:pt x="236" y="175"/>
                    <a:pt x="236" y="175"/>
                    <a:pt x="238" y="175"/>
                  </a:cubicBezTo>
                  <a:cubicBezTo>
                    <a:pt x="238" y="176"/>
                    <a:pt x="239" y="177"/>
                    <a:pt x="239" y="178"/>
                  </a:cubicBezTo>
                  <a:cubicBezTo>
                    <a:pt x="239" y="181"/>
                    <a:pt x="238" y="187"/>
                    <a:pt x="241" y="188"/>
                  </a:cubicBezTo>
                  <a:cubicBezTo>
                    <a:pt x="243" y="189"/>
                    <a:pt x="245" y="189"/>
                    <a:pt x="246" y="190"/>
                  </a:cubicBezTo>
                  <a:cubicBezTo>
                    <a:pt x="248" y="192"/>
                    <a:pt x="246" y="195"/>
                    <a:pt x="249" y="197"/>
                  </a:cubicBezTo>
                  <a:cubicBezTo>
                    <a:pt x="249" y="197"/>
                    <a:pt x="255" y="201"/>
                    <a:pt x="255" y="201"/>
                  </a:cubicBezTo>
                  <a:cubicBezTo>
                    <a:pt x="256" y="206"/>
                    <a:pt x="257" y="213"/>
                    <a:pt x="265" y="213"/>
                  </a:cubicBezTo>
                  <a:cubicBezTo>
                    <a:pt x="266" y="217"/>
                    <a:pt x="274" y="214"/>
                    <a:pt x="276" y="220"/>
                  </a:cubicBezTo>
                  <a:cubicBezTo>
                    <a:pt x="276" y="222"/>
                    <a:pt x="282" y="223"/>
                    <a:pt x="284" y="225"/>
                  </a:cubicBezTo>
                  <a:cubicBezTo>
                    <a:pt x="285" y="226"/>
                    <a:pt x="286" y="227"/>
                    <a:pt x="287" y="227"/>
                  </a:cubicBezTo>
                  <a:cubicBezTo>
                    <a:pt x="287" y="227"/>
                    <a:pt x="287" y="227"/>
                    <a:pt x="287" y="227"/>
                  </a:cubicBezTo>
                  <a:cubicBezTo>
                    <a:pt x="288" y="227"/>
                    <a:pt x="290" y="230"/>
                    <a:pt x="290" y="232"/>
                  </a:cubicBezTo>
                  <a:cubicBezTo>
                    <a:pt x="290" y="234"/>
                    <a:pt x="288" y="237"/>
                    <a:pt x="286" y="238"/>
                  </a:cubicBezTo>
                  <a:cubicBezTo>
                    <a:pt x="285" y="236"/>
                    <a:pt x="283" y="234"/>
                    <a:pt x="280" y="234"/>
                  </a:cubicBezTo>
                  <a:cubicBezTo>
                    <a:pt x="279" y="234"/>
                    <a:pt x="276" y="234"/>
                    <a:pt x="276" y="236"/>
                  </a:cubicBezTo>
                  <a:cubicBezTo>
                    <a:pt x="276" y="241"/>
                    <a:pt x="282" y="243"/>
                    <a:pt x="282" y="248"/>
                  </a:cubicBezTo>
                  <a:cubicBezTo>
                    <a:pt x="282" y="255"/>
                    <a:pt x="276" y="267"/>
                    <a:pt x="278" y="273"/>
                  </a:cubicBezTo>
                  <a:cubicBezTo>
                    <a:pt x="280" y="279"/>
                    <a:pt x="278" y="287"/>
                    <a:pt x="281" y="292"/>
                  </a:cubicBezTo>
                  <a:cubicBezTo>
                    <a:pt x="279" y="293"/>
                    <a:pt x="277" y="294"/>
                    <a:pt x="278" y="296"/>
                  </a:cubicBezTo>
                  <a:cubicBezTo>
                    <a:pt x="282" y="303"/>
                    <a:pt x="287" y="313"/>
                    <a:pt x="292" y="314"/>
                  </a:cubicBezTo>
                  <a:cubicBezTo>
                    <a:pt x="291" y="323"/>
                    <a:pt x="297" y="326"/>
                    <a:pt x="300" y="334"/>
                  </a:cubicBezTo>
                  <a:cubicBezTo>
                    <a:pt x="301" y="335"/>
                    <a:pt x="300" y="339"/>
                    <a:pt x="302" y="339"/>
                  </a:cubicBezTo>
                  <a:cubicBezTo>
                    <a:pt x="310" y="343"/>
                    <a:pt x="322" y="347"/>
                    <a:pt x="325" y="355"/>
                  </a:cubicBezTo>
                  <a:cubicBezTo>
                    <a:pt x="325" y="355"/>
                    <a:pt x="325" y="355"/>
                    <a:pt x="325" y="355"/>
                  </a:cubicBezTo>
                  <a:cubicBezTo>
                    <a:pt x="325" y="360"/>
                    <a:pt x="328" y="362"/>
                    <a:pt x="331" y="366"/>
                  </a:cubicBezTo>
                  <a:cubicBezTo>
                    <a:pt x="332" y="368"/>
                    <a:pt x="332" y="375"/>
                    <a:pt x="334" y="376"/>
                  </a:cubicBezTo>
                  <a:cubicBezTo>
                    <a:pt x="338" y="379"/>
                    <a:pt x="342" y="384"/>
                    <a:pt x="345" y="389"/>
                  </a:cubicBezTo>
                  <a:cubicBezTo>
                    <a:pt x="347" y="391"/>
                    <a:pt x="342" y="391"/>
                    <a:pt x="341" y="391"/>
                  </a:cubicBezTo>
                  <a:cubicBezTo>
                    <a:pt x="343" y="394"/>
                    <a:pt x="348" y="393"/>
                    <a:pt x="351" y="396"/>
                  </a:cubicBezTo>
                  <a:cubicBezTo>
                    <a:pt x="353" y="399"/>
                    <a:pt x="357" y="401"/>
                    <a:pt x="357" y="404"/>
                  </a:cubicBezTo>
                  <a:cubicBezTo>
                    <a:pt x="357" y="410"/>
                    <a:pt x="357" y="410"/>
                    <a:pt x="357" y="410"/>
                  </a:cubicBezTo>
                  <a:cubicBezTo>
                    <a:pt x="357" y="411"/>
                    <a:pt x="358" y="411"/>
                    <a:pt x="360" y="412"/>
                  </a:cubicBezTo>
                  <a:cubicBezTo>
                    <a:pt x="362" y="413"/>
                    <a:pt x="365" y="419"/>
                    <a:pt x="369" y="419"/>
                  </a:cubicBezTo>
                  <a:cubicBezTo>
                    <a:pt x="369" y="420"/>
                    <a:pt x="372" y="423"/>
                    <a:pt x="372" y="423"/>
                  </a:cubicBezTo>
                  <a:cubicBezTo>
                    <a:pt x="373" y="423"/>
                    <a:pt x="374" y="421"/>
                    <a:pt x="374" y="420"/>
                  </a:cubicBezTo>
                  <a:cubicBezTo>
                    <a:pt x="374" y="418"/>
                    <a:pt x="371" y="414"/>
                    <a:pt x="370" y="416"/>
                  </a:cubicBezTo>
                  <a:cubicBezTo>
                    <a:pt x="365" y="413"/>
                    <a:pt x="364" y="408"/>
                    <a:pt x="362" y="402"/>
                  </a:cubicBezTo>
                  <a:cubicBezTo>
                    <a:pt x="361" y="397"/>
                    <a:pt x="356" y="395"/>
                    <a:pt x="355" y="390"/>
                  </a:cubicBezTo>
                  <a:cubicBezTo>
                    <a:pt x="353" y="386"/>
                    <a:pt x="353" y="384"/>
                    <a:pt x="350" y="380"/>
                  </a:cubicBezTo>
                  <a:cubicBezTo>
                    <a:pt x="348" y="378"/>
                    <a:pt x="345" y="378"/>
                    <a:pt x="343" y="375"/>
                  </a:cubicBezTo>
                  <a:cubicBezTo>
                    <a:pt x="341" y="371"/>
                    <a:pt x="339" y="368"/>
                    <a:pt x="339" y="363"/>
                  </a:cubicBezTo>
                  <a:cubicBezTo>
                    <a:pt x="339" y="362"/>
                    <a:pt x="339" y="361"/>
                    <a:pt x="339" y="360"/>
                  </a:cubicBezTo>
                  <a:cubicBezTo>
                    <a:pt x="342" y="363"/>
                    <a:pt x="346" y="363"/>
                    <a:pt x="350" y="365"/>
                  </a:cubicBezTo>
                  <a:cubicBezTo>
                    <a:pt x="352" y="366"/>
                    <a:pt x="351" y="371"/>
                    <a:pt x="353" y="373"/>
                  </a:cubicBezTo>
                  <a:cubicBezTo>
                    <a:pt x="355" y="375"/>
                    <a:pt x="355" y="379"/>
                    <a:pt x="357" y="381"/>
                  </a:cubicBezTo>
                  <a:cubicBezTo>
                    <a:pt x="359" y="383"/>
                    <a:pt x="361" y="386"/>
                    <a:pt x="364" y="389"/>
                  </a:cubicBezTo>
                  <a:cubicBezTo>
                    <a:pt x="365" y="388"/>
                    <a:pt x="365" y="388"/>
                    <a:pt x="367" y="389"/>
                  </a:cubicBezTo>
                  <a:cubicBezTo>
                    <a:pt x="367" y="394"/>
                    <a:pt x="374" y="394"/>
                    <a:pt x="376" y="398"/>
                  </a:cubicBezTo>
                  <a:cubicBezTo>
                    <a:pt x="377" y="401"/>
                    <a:pt x="375" y="403"/>
                    <a:pt x="377" y="405"/>
                  </a:cubicBezTo>
                  <a:cubicBezTo>
                    <a:pt x="380" y="407"/>
                    <a:pt x="383" y="408"/>
                    <a:pt x="385" y="411"/>
                  </a:cubicBezTo>
                  <a:cubicBezTo>
                    <a:pt x="390" y="415"/>
                    <a:pt x="398" y="422"/>
                    <a:pt x="401" y="430"/>
                  </a:cubicBezTo>
                  <a:cubicBezTo>
                    <a:pt x="401" y="432"/>
                    <a:pt x="403" y="433"/>
                    <a:pt x="403" y="435"/>
                  </a:cubicBezTo>
                  <a:cubicBezTo>
                    <a:pt x="403" y="438"/>
                    <a:pt x="401" y="439"/>
                    <a:pt x="401" y="442"/>
                  </a:cubicBezTo>
                  <a:cubicBezTo>
                    <a:pt x="401" y="444"/>
                    <a:pt x="402" y="446"/>
                    <a:pt x="404" y="446"/>
                  </a:cubicBezTo>
                  <a:cubicBezTo>
                    <a:pt x="405" y="449"/>
                    <a:pt x="412" y="451"/>
                    <a:pt x="415" y="454"/>
                  </a:cubicBezTo>
                  <a:cubicBezTo>
                    <a:pt x="415" y="454"/>
                    <a:pt x="416" y="454"/>
                    <a:pt x="417" y="455"/>
                  </a:cubicBezTo>
                  <a:cubicBezTo>
                    <a:pt x="420" y="457"/>
                    <a:pt x="422" y="456"/>
                    <a:pt x="425" y="457"/>
                  </a:cubicBezTo>
                  <a:cubicBezTo>
                    <a:pt x="428" y="459"/>
                    <a:pt x="429" y="462"/>
                    <a:pt x="432" y="463"/>
                  </a:cubicBezTo>
                  <a:cubicBezTo>
                    <a:pt x="434" y="463"/>
                    <a:pt x="436" y="462"/>
                    <a:pt x="438" y="463"/>
                  </a:cubicBezTo>
                  <a:cubicBezTo>
                    <a:pt x="441" y="464"/>
                    <a:pt x="448" y="470"/>
                    <a:pt x="451" y="470"/>
                  </a:cubicBezTo>
                  <a:cubicBezTo>
                    <a:pt x="453" y="470"/>
                    <a:pt x="454" y="469"/>
                    <a:pt x="456" y="470"/>
                  </a:cubicBezTo>
                  <a:cubicBezTo>
                    <a:pt x="457" y="471"/>
                    <a:pt x="459" y="472"/>
                    <a:pt x="461" y="472"/>
                  </a:cubicBezTo>
                  <a:cubicBezTo>
                    <a:pt x="465" y="472"/>
                    <a:pt x="465" y="468"/>
                    <a:pt x="469" y="468"/>
                  </a:cubicBezTo>
                  <a:cubicBezTo>
                    <a:pt x="471" y="468"/>
                    <a:pt x="472" y="467"/>
                    <a:pt x="474" y="471"/>
                  </a:cubicBezTo>
                  <a:cubicBezTo>
                    <a:pt x="476" y="471"/>
                    <a:pt x="476" y="471"/>
                    <a:pt x="476" y="471"/>
                  </a:cubicBezTo>
                  <a:cubicBezTo>
                    <a:pt x="482" y="471"/>
                    <a:pt x="483" y="478"/>
                    <a:pt x="490" y="482"/>
                  </a:cubicBezTo>
                  <a:cubicBezTo>
                    <a:pt x="494" y="484"/>
                    <a:pt x="497" y="483"/>
                    <a:pt x="502" y="485"/>
                  </a:cubicBezTo>
                  <a:cubicBezTo>
                    <a:pt x="505" y="486"/>
                    <a:pt x="507" y="488"/>
                    <a:pt x="511" y="488"/>
                  </a:cubicBezTo>
                  <a:cubicBezTo>
                    <a:pt x="513" y="488"/>
                    <a:pt x="514" y="487"/>
                    <a:pt x="516" y="487"/>
                  </a:cubicBezTo>
                  <a:cubicBezTo>
                    <a:pt x="516" y="487"/>
                    <a:pt x="516" y="487"/>
                    <a:pt x="517" y="487"/>
                  </a:cubicBezTo>
                  <a:cubicBezTo>
                    <a:pt x="518" y="491"/>
                    <a:pt x="522" y="494"/>
                    <a:pt x="526" y="498"/>
                  </a:cubicBezTo>
                  <a:cubicBezTo>
                    <a:pt x="527" y="499"/>
                    <a:pt x="528" y="500"/>
                    <a:pt x="529" y="502"/>
                  </a:cubicBezTo>
                  <a:cubicBezTo>
                    <a:pt x="530" y="505"/>
                    <a:pt x="528" y="507"/>
                    <a:pt x="531" y="511"/>
                  </a:cubicBezTo>
                  <a:cubicBezTo>
                    <a:pt x="533" y="511"/>
                    <a:pt x="533" y="511"/>
                    <a:pt x="533" y="511"/>
                  </a:cubicBezTo>
                  <a:cubicBezTo>
                    <a:pt x="533" y="511"/>
                    <a:pt x="533" y="510"/>
                    <a:pt x="533" y="509"/>
                  </a:cubicBezTo>
                  <a:cubicBezTo>
                    <a:pt x="533" y="509"/>
                    <a:pt x="541" y="514"/>
                    <a:pt x="542" y="515"/>
                  </a:cubicBezTo>
                  <a:cubicBezTo>
                    <a:pt x="543" y="517"/>
                    <a:pt x="543" y="519"/>
                    <a:pt x="546" y="520"/>
                  </a:cubicBezTo>
                  <a:cubicBezTo>
                    <a:pt x="546" y="520"/>
                    <a:pt x="547" y="521"/>
                    <a:pt x="547" y="521"/>
                  </a:cubicBezTo>
                  <a:cubicBezTo>
                    <a:pt x="549" y="521"/>
                    <a:pt x="552" y="520"/>
                    <a:pt x="554" y="521"/>
                  </a:cubicBezTo>
                  <a:cubicBezTo>
                    <a:pt x="556" y="523"/>
                    <a:pt x="558" y="527"/>
                    <a:pt x="562" y="527"/>
                  </a:cubicBezTo>
                  <a:cubicBezTo>
                    <a:pt x="563" y="527"/>
                    <a:pt x="565" y="526"/>
                    <a:pt x="565" y="524"/>
                  </a:cubicBezTo>
                  <a:cubicBezTo>
                    <a:pt x="565" y="524"/>
                    <a:pt x="563" y="523"/>
                    <a:pt x="563" y="522"/>
                  </a:cubicBezTo>
                  <a:cubicBezTo>
                    <a:pt x="563" y="520"/>
                    <a:pt x="570" y="516"/>
                    <a:pt x="571" y="516"/>
                  </a:cubicBezTo>
                  <a:cubicBezTo>
                    <a:pt x="574" y="516"/>
                    <a:pt x="574" y="519"/>
                    <a:pt x="577" y="520"/>
                  </a:cubicBezTo>
                  <a:cubicBezTo>
                    <a:pt x="576" y="521"/>
                    <a:pt x="575" y="521"/>
                    <a:pt x="575" y="522"/>
                  </a:cubicBezTo>
                  <a:cubicBezTo>
                    <a:pt x="575" y="523"/>
                    <a:pt x="578" y="524"/>
                    <a:pt x="578" y="524"/>
                  </a:cubicBezTo>
                  <a:cubicBezTo>
                    <a:pt x="578" y="524"/>
                    <a:pt x="578" y="524"/>
                    <a:pt x="579" y="524"/>
                  </a:cubicBezTo>
                  <a:cubicBezTo>
                    <a:pt x="578" y="524"/>
                    <a:pt x="578" y="525"/>
                    <a:pt x="578" y="525"/>
                  </a:cubicBezTo>
                  <a:cubicBezTo>
                    <a:pt x="578" y="529"/>
                    <a:pt x="582" y="529"/>
                    <a:pt x="582" y="533"/>
                  </a:cubicBezTo>
                  <a:cubicBezTo>
                    <a:pt x="582" y="536"/>
                    <a:pt x="580" y="537"/>
                    <a:pt x="580" y="539"/>
                  </a:cubicBezTo>
                  <a:cubicBezTo>
                    <a:pt x="580" y="541"/>
                    <a:pt x="581" y="542"/>
                    <a:pt x="581" y="544"/>
                  </a:cubicBezTo>
                  <a:cubicBezTo>
                    <a:pt x="581" y="545"/>
                    <a:pt x="581" y="545"/>
                    <a:pt x="581" y="545"/>
                  </a:cubicBezTo>
                  <a:cubicBezTo>
                    <a:pt x="581" y="547"/>
                    <a:pt x="581" y="547"/>
                    <a:pt x="581" y="547"/>
                  </a:cubicBezTo>
                  <a:cubicBezTo>
                    <a:pt x="581" y="548"/>
                    <a:pt x="582" y="549"/>
                    <a:pt x="583" y="549"/>
                  </a:cubicBezTo>
                  <a:cubicBezTo>
                    <a:pt x="582" y="556"/>
                    <a:pt x="576" y="554"/>
                    <a:pt x="574" y="559"/>
                  </a:cubicBezTo>
                  <a:cubicBezTo>
                    <a:pt x="572" y="563"/>
                    <a:pt x="571" y="569"/>
                    <a:pt x="564" y="569"/>
                  </a:cubicBezTo>
                  <a:cubicBezTo>
                    <a:pt x="565" y="579"/>
                    <a:pt x="560" y="578"/>
                    <a:pt x="560" y="583"/>
                  </a:cubicBezTo>
                  <a:cubicBezTo>
                    <a:pt x="560" y="586"/>
                    <a:pt x="560" y="591"/>
                    <a:pt x="563" y="591"/>
                  </a:cubicBezTo>
                  <a:cubicBezTo>
                    <a:pt x="565" y="591"/>
                    <a:pt x="565" y="590"/>
                    <a:pt x="567" y="591"/>
                  </a:cubicBezTo>
                  <a:cubicBezTo>
                    <a:pt x="566" y="595"/>
                    <a:pt x="562" y="595"/>
                    <a:pt x="560" y="599"/>
                  </a:cubicBezTo>
                  <a:cubicBezTo>
                    <a:pt x="559" y="600"/>
                    <a:pt x="557" y="603"/>
                    <a:pt x="557" y="606"/>
                  </a:cubicBezTo>
                  <a:cubicBezTo>
                    <a:pt x="557" y="610"/>
                    <a:pt x="560" y="614"/>
                    <a:pt x="563" y="617"/>
                  </a:cubicBezTo>
                  <a:cubicBezTo>
                    <a:pt x="564" y="618"/>
                    <a:pt x="566" y="617"/>
                    <a:pt x="566" y="619"/>
                  </a:cubicBezTo>
                  <a:cubicBezTo>
                    <a:pt x="567" y="620"/>
                    <a:pt x="567" y="623"/>
                    <a:pt x="569" y="625"/>
                  </a:cubicBezTo>
                  <a:cubicBezTo>
                    <a:pt x="570" y="626"/>
                    <a:pt x="571" y="625"/>
                    <a:pt x="572" y="627"/>
                  </a:cubicBezTo>
                  <a:cubicBezTo>
                    <a:pt x="574" y="631"/>
                    <a:pt x="575" y="634"/>
                    <a:pt x="577" y="639"/>
                  </a:cubicBezTo>
                  <a:cubicBezTo>
                    <a:pt x="579" y="644"/>
                    <a:pt x="583" y="648"/>
                    <a:pt x="585" y="654"/>
                  </a:cubicBezTo>
                  <a:cubicBezTo>
                    <a:pt x="586" y="657"/>
                    <a:pt x="589" y="659"/>
                    <a:pt x="589" y="662"/>
                  </a:cubicBezTo>
                  <a:cubicBezTo>
                    <a:pt x="589" y="665"/>
                    <a:pt x="588" y="667"/>
                    <a:pt x="590" y="669"/>
                  </a:cubicBezTo>
                  <a:cubicBezTo>
                    <a:pt x="594" y="673"/>
                    <a:pt x="597" y="676"/>
                    <a:pt x="604" y="678"/>
                  </a:cubicBezTo>
                  <a:cubicBezTo>
                    <a:pt x="607" y="679"/>
                    <a:pt x="608" y="680"/>
                    <a:pt x="611" y="683"/>
                  </a:cubicBezTo>
                  <a:cubicBezTo>
                    <a:pt x="614" y="685"/>
                    <a:pt x="616" y="685"/>
                    <a:pt x="619" y="687"/>
                  </a:cubicBezTo>
                  <a:cubicBezTo>
                    <a:pt x="623" y="689"/>
                    <a:pt x="627" y="692"/>
                    <a:pt x="629" y="698"/>
                  </a:cubicBezTo>
                  <a:cubicBezTo>
                    <a:pt x="630" y="700"/>
                    <a:pt x="631" y="713"/>
                    <a:pt x="631" y="716"/>
                  </a:cubicBezTo>
                  <a:cubicBezTo>
                    <a:pt x="631" y="719"/>
                    <a:pt x="629" y="725"/>
                    <a:pt x="629" y="729"/>
                  </a:cubicBezTo>
                  <a:cubicBezTo>
                    <a:pt x="629" y="731"/>
                    <a:pt x="629" y="731"/>
                    <a:pt x="629" y="739"/>
                  </a:cubicBezTo>
                  <a:cubicBezTo>
                    <a:pt x="629" y="741"/>
                    <a:pt x="629" y="745"/>
                    <a:pt x="629" y="746"/>
                  </a:cubicBezTo>
                  <a:cubicBezTo>
                    <a:pt x="629" y="747"/>
                    <a:pt x="629" y="748"/>
                    <a:pt x="629" y="749"/>
                  </a:cubicBezTo>
                  <a:cubicBezTo>
                    <a:pt x="629" y="756"/>
                    <a:pt x="623" y="762"/>
                    <a:pt x="623" y="771"/>
                  </a:cubicBezTo>
                  <a:cubicBezTo>
                    <a:pt x="623" y="774"/>
                    <a:pt x="620" y="777"/>
                    <a:pt x="621" y="781"/>
                  </a:cubicBezTo>
                  <a:cubicBezTo>
                    <a:pt x="621" y="798"/>
                    <a:pt x="621" y="798"/>
                    <a:pt x="621" y="798"/>
                  </a:cubicBezTo>
                  <a:cubicBezTo>
                    <a:pt x="620" y="804"/>
                    <a:pt x="620" y="808"/>
                    <a:pt x="618" y="813"/>
                  </a:cubicBezTo>
                  <a:cubicBezTo>
                    <a:pt x="618" y="814"/>
                    <a:pt x="617" y="814"/>
                    <a:pt x="616" y="814"/>
                  </a:cubicBezTo>
                  <a:cubicBezTo>
                    <a:pt x="615" y="816"/>
                    <a:pt x="615" y="819"/>
                    <a:pt x="614" y="821"/>
                  </a:cubicBezTo>
                  <a:cubicBezTo>
                    <a:pt x="612" y="824"/>
                    <a:pt x="609" y="829"/>
                    <a:pt x="609" y="834"/>
                  </a:cubicBezTo>
                  <a:cubicBezTo>
                    <a:pt x="609" y="836"/>
                    <a:pt x="609" y="842"/>
                    <a:pt x="610" y="842"/>
                  </a:cubicBezTo>
                  <a:cubicBezTo>
                    <a:pt x="610" y="842"/>
                    <a:pt x="611" y="843"/>
                    <a:pt x="611" y="845"/>
                  </a:cubicBezTo>
                  <a:cubicBezTo>
                    <a:pt x="611" y="846"/>
                    <a:pt x="610" y="846"/>
                    <a:pt x="609" y="846"/>
                  </a:cubicBezTo>
                  <a:cubicBezTo>
                    <a:pt x="608" y="850"/>
                    <a:pt x="606" y="852"/>
                    <a:pt x="606" y="856"/>
                  </a:cubicBezTo>
                  <a:cubicBezTo>
                    <a:pt x="606" y="859"/>
                    <a:pt x="608" y="864"/>
                    <a:pt x="610" y="864"/>
                  </a:cubicBezTo>
                  <a:cubicBezTo>
                    <a:pt x="611" y="864"/>
                    <a:pt x="612" y="862"/>
                    <a:pt x="614" y="862"/>
                  </a:cubicBezTo>
                  <a:cubicBezTo>
                    <a:pt x="615" y="861"/>
                    <a:pt x="613" y="862"/>
                    <a:pt x="617" y="862"/>
                  </a:cubicBezTo>
                  <a:cubicBezTo>
                    <a:pt x="617" y="865"/>
                    <a:pt x="617" y="865"/>
                    <a:pt x="617" y="865"/>
                  </a:cubicBezTo>
                  <a:cubicBezTo>
                    <a:pt x="609" y="899"/>
                    <a:pt x="609" y="899"/>
                    <a:pt x="609" y="899"/>
                  </a:cubicBezTo>
                  <a:cubicBezTo>
                    <a:pt x="605" y="899"/>
                    <a:pt x="606" y="893"/>
                    <a:pt x="602" y="893"/>
                  </a:cubicBezTo>
                  <a:cubicBezTo>
                    <a:pt x="601" y="893"/>
                    <a:pt x="600" y="895"/>
                    <a:pt x="600" y="895"/>
                  </a:cubicBezTo>
                  <a:cubicBezTo>
                    <a:pt x="601" y="895"/>
                    <a:pt x="601" y="895"/>
                    <a:pt x="601" y="895"/>
                  </a:cubicBezTo>
                  <a:cubicBezTo>
                    <a:pt x="601" y="899"/>
                    <a:pt x="601" y="899"/>
                    <a:pt x="601" y="899"/>
                  </a:cubicBezTo>
                  <a:cubicBezTo>
                    <a:pt x="601" y="902"/>
                    <a:pt x="603" y="905"/>
                    <a:pt x="603" y="907"/>
                  </a:cubicBezTo>
                  <a:cubicBezTo>
                    <a:pt x="603" y="911"/>
                    <a:pt x="598" y="912"/>
                    <a:pt x="598" y="916"/>
                  </a:cubicBezTo>
                  <a:cubicBezTo>
                    <a:pt x="598" y="920"/>
                    <a:pt x="601" y="928"/>
                    <a:pt x="601" y="933"/>
                  </a:cubicBezTo>
                  <a:cubicBezTo>
                    <a:pt x="601" y="934"/>
                    <a:pt x="601" y="935"/>
                    <a:pt x="601" y="936"/>
                  </a:cubicBezTo>
                  <a:cubicBezTo>
                    <a:pt x="601" y="941"/>
                    <a:pt x="607" y="940"/>
                    <a:pt x="607" y="946"/>
                  </a:cubicBezTo>
                  <a:cubicBezTo>
                    <a:pt x="607" y="947"/>
                    <a:pt x="606" y="948"/>
                    <a:pt x="605" y="950"/>
                  </a:cubicBezTo>
                  <a:cubicBezTo>
                    <a:pt x="606" y="950"/>
                    <a:pt x="606" y="950"/>
                    <a:pt x="607" y="951"/>
                  </a:cubicBezTo>
                  <a:cubicBezTo>
                    <a:pt x="607" y="953"/>
                    <a:pt x="603" y="953"/>
                    <a:pt x="603" y="955"/>
                  </a:cubicBezTo>
                  <a:cubicBezTo>
                    <a:pt x="603" y="955"/>
                    <a:pt x="604" y="956"/>
                    <a:pt x="605" y="957"/>
                  </a:cubicBezTo>
                  <a:cubicBezTo>
                    <a:pt x="608" y="960"/>
                    <a:pt x="610" y="964"/>
                    <a:pt x="616" y="964"/>
                  </a:cubicBezTo>
                  <a:cubicBezTo>
                    <a:pt x="616" y="965"/>
                    <a:pt x="617" y="967"/>
                    <a:pt x="618" y="967"/>
                  </a:cubicBezTo>
                  <a:cubicBezTo>
                    <a:pt x="620" y="967"/>
                    <a:pt x="621" y="967"/>
                    <a:pt x="623" y="967"/>
                  </a:cubicBezTo>
                  <a:cubicBezTo>
                    <a:pt x="623" y="971"/>
                    <a:pt x="628" y="971"/>
                    <a:pt x="631" y="972"/>
                  </a:cubicBezTo>
                  <a:cubicBezTo>
                    <a:pt x="635" y="973"/>
                    <a:pt x="633" y="979"/>
                    <a:pt x="638" y="979"/>
                  </a:cubicBezTo>
                  <a:cubicBezTo>
                    <a:pt x="640" y="979"/>
                    <a:pt x="642" y="979"/>
                    <a:pt x="645" y="979"/>
                  </a:cubicBezTo>
                  <a:cubicBezTo>
                    <a:pt x="645" y="979"/>
                    <a:pt x="646" y="979"/>
                    <a:pt x="647" y="979"/>
                  </a:cubicBezTo>
                  <a:cubicBezTo>
                    <a:pt x="648" y="979"/>
                    <a:pt x="648" y="979"/>
                    <a:pt x="649" y="979"/>
                  </a:cubicBezTo>
                  <a:cubicBezTo>
                    <a:pt x="651" y="979"/>
                    <a:pt x="657" y="974"/>
                    <a:pt x="660" y="974"/>
                  </a:cubicBezTo>
                  <a:cubicBezTo>
                    <a:pt x="662" y="974"/>
                    <a:pt x="663" y="974"/>
                    <a:pt x="664" y="973"/>
                  </a:cubicBezTo>
                  <a:cubicBezTo>
                    <a:pt x="658" y="970"/>
                    <a:pt x="652" y="968"/>
                    <a:pt x="647" y="963"/>
                  </a:cubicBezTo>
                  <a:cubicBezTo>
                    <a:pt x="644" y="960"/>
                    <a:pt x="644" y="949"/>
                    <a:pt x="640" y="947"/>
                  </a:cubicBezTo>
                  <a:cubicBezTo>
                    <a:pt x="639" y="947"/>
                    <a:pt x="637" y="944"/>
                    <a:pt x="637" y="942"/>
                  </a:cubicBezTo>
                  <a:cubicBezTo>
                    <a:pt x="637" y="937"/>
                    <a:pt x="638" y="934"/>
                    <a:pt x="640" y="931"/>
                  </a:cubicBezTo>
                  <a:cubicBezTo>
                    <a:pt x="643" y="929"/>
                    <a:pt x="646" y="931"/>
                    <a:pt x="648" y="928"/>
                  </a:cubicBezTo>
                  <a:cubicBezTo>
                    <a:pt x="649" y="925"/>
                    <a:pt x="648" y="922"/>
                    <a:pt x="650" y="920"/>
                  </a:cubicBezTo>
                  <a:cubicBezTo>
                    <a:pt x="653" y="917"/>
                    <a:pt x="659" y="916"/>
                    <a:pt x="659" y="910"/>
                  </a:cubicBezTo>
                  <a:cubicBezTo>
                    <a:pt x="659" y="903"/>
                    <a:pt x="649" y="906"/>
                    <a:pt x="649" y="897"/>
                  </a:cubicBezTo>
                  <a:cubicBezTo>
                    <a:pt x="649" y="893"/>
                    <a:pt x="652" y="890"/>
                    <a:pt x="656" y="889"/>
                  </a:cubicBezTo>
                  <a:cubicBezTo>
                    <a:pt x="657" y="889"/>
                    <a:pt x="661" y="889"/>
                    <a:pt x="662" y="886"/>
                  </a:cubicBezTo>
                  <a:cubicBezTo>
                    <a:pt x="663" y="880"/>
                    <a:pt x="663" y="876"/>
                    <a:pt x="667" y="872"/>
                  </a:cubicBezTo>
                  <a:cubicBezTo>
                    <a:pt x="666" y="872"/>
                    <a:pt x="665" y="871"/>
                    <a:pt x="665" y="869"/>
                  </a:cubicBezTo>
                  <a:cubicBezTo>
                    <a:pt x="667" y="869"/>
                    <a:pt x="668" y="871"/>
                    <a:pt x="671" y="871"/>
                  </a:cubicBezTo>
                  <a:cubicBezTo>
                    <a:pt x="671" y="871"/>
                    <a:pt x="673" y="869"/>
                    <a:pt x="673" y="868"/>
                  </a:cubicBezTo>
                  <a:cubicBezTo>
                    <a:pt x="673" y="867"/>
                    <a:pt x="672" y="867"/>
                    <a:pt x="671" y="866"/>
                  </a:cubicBezTo>
                  <a:cubicBezTo>
                    <a:pt x="670" y="866"/>
                    <a:pt x="669" y="867"/>
                    <a:pt x="668" y="867"/>
                  </a:cubicBezTo>
                  <a:cubicBezTo>
                    <a:pt x="666" y="867"/>
                    <a:pt x="663" y="861"/>
                    <a:pt x="663" y="858"/>
                  </a:cubicBezTo>
                  <a:cubicBezTo>
                    <a:pt x="663" y="857"/>
                    <a:pt x="664" y="856"/>
                    <a:pt x="665" y="856"/>
                  </a:cubicBezTo>
                  <a:cubicBezTo>
                    <a:pt x="670" y="856"/>
                    <a:pt x="671" y="859"/>
                    <a:pt x="676" y="859"/>
                  </a:cubicBezTo>
                  <a:cubicBezTo>
                    <a:pt x="677" y="859"/>
                    <a:pt x="681" y="857"/>
                    <a:pt x="681" y="856"/>
                  </a:cubicBezTo>
                  <a:cubicBezTo>
                    <a:pt x="681" y="855"/>
                    <a:pt x="681" y="854"/>
                    <a:pt x="681" y="854"/>
                  </a:cubicBezTo>
                  <a:cubicBezTo>
                    <a:pt x="681" y="851"/>
                    <a:pt x="680" y="844"/>
                    <a:pt x="683" y="841"/>
                  </a:cubicBezTo>
                  <a:cubicBezTo>
                    <a:pt x="685" y="839"/>
                    <a:pt x="692" y="841"/>
                    <a:pt x="696" y="840"/>
                  </a:cubicBezTo>
                  <a:cubicBezTo>
                    <a:pt x="702" y="838"/>
                    <a:pt x="706" y="839"/>
                    <a:pt x="710" y="836"/>
                  </a:cubicBezTo>
                  <a:cubicBezTo>
                    <a:pt x="712" y="833"/>
                    <a:pt x="714" y="832"/>
                    <a:pt x="716" y="829"/>
                  </a:cubicBezTo>
                  <a:cubicBezTo>
                    <a:pt x="717" y="827"/>
                    <a:pt x="717" y="825"/>
                    <a:pt x="717" y="823"/>
                  </a:cubicBezTo>
                  <a:cubicBezTo>
                    <a:pt x="717" y="820"/>
                    <a:pt x="713" y="820"/>
                    <a:pt x="713" y="818"/>
                  </a:cubicBezTo>
                  <a:cubicBezTo>
                    <a:pt x="712" y="815"/>
                    <a:pt x="712" y="812"/>
                    <a:pt x="710" y="811"/>
                  </a:cubicBezTo>
                  <a:cubicBezTo>
                    <a:pt x="709" y="810"/>
                    <a:pt x="706" y="809"/>
                    <a:pt x="706" y="807"/>
                  </a:cubicBezTo>
                  <a:cubicBezTo>
                    <a:pt x="706" y="806"/>
                    <a:pt x="707" y="806"/>
                    <a:pt x="708" y="806"/>
                  </a:cubicBezTo>
                  <a:cubicBezTo>
                    <a:pt x="711" y="806"/>
                    <a:pt x="714" y="808"/>
                    <a:pt x="717" y="808"/>
                  </a:cubicBezTo>
                  <a:cubicBezTo>
                    <a:pt x="719" y="808"/>
                    <a:pt x="724" y="811"/>
                    <a:pt x="728" y="811"/>
                  </a:cubicBezTo>
                  <a:cubicBezTo>
                    <a:pt x="738" y="811"/>
                    <a:pt x="740" y="800"/>
                    <a:pt x="744" y="793"/>
                  </a:cubicBezTo>
                  <a:cubicBezTo>
                    <a:pt x="748" y="787"/>
                    <a:pt x="753" y="786"/>
                    <a:pt x="757" y="780"/>
                  </a:cubicBezTo>
                  <a:cubicBezTo>
                    <a:pt x="759" y="777"/>
                    <a:pt x="757" y="775"/>
                    <a:pt x="761" y="773"/>
                  </a:cubicBezTo>
                  <a:cubicBezTo>
                    <a:pt x="761" y="773"/>
                    <a:pt x="761" y="773"/>
                    <a:pt x="761" y="773"/>
                  </a:cubicBezTo>
                  <a:cubicBezTo>
                    <a:pt x="761" y="768"/>
                    <a:pt x="765" y="764"/>
                    <a:pt x="769" y="762"/>
                  </a:cubicBezTo>
                  <a:cubicBezTo>
                    <a:pt x="769" y="751"/>
                    <a:pt x="769" y="751"/>
                    <a:pt x="769" y="751"/>
                  </a:cubicBezTo>
                  <a:cubicBezTo>
                    <a:pt x="769" y="747"/>
                    <a:pt x="769" y="744"/>
                    <a:pt x="772" y="741"/>
                  </a:cubicBezTo>
                  <a:cubicBezTo>
                    <a:pt x="773" y="739"/>
                    <a:pt x="776" y="739"/>
                    <a:pt x="778" y="736"/>
                  </a:cubicBezTo>
                  <a:cubicBezTo>
                    <a:pt x="782" y="730"/>
                    <a:pt x="788" y="733"/>
                    <a:pt x="793" y="727"/>
                  </a:cubicBezTo>
                  <a:cubicBezTo>
                    <a:pt x="794" y="727"/>
                    <a:pt x="794" y="726"/>
                    <a:pt x="796" y="725"/>
                  </a:cubicBezTo>
                  <a:cubicBezTo>
                    <a:pt x="799" y="723"/>
                    <a:pt x="802" y="724"/>
                    <a:pt x="807" y="724"/>
                  </a:cubicBezTo>
                  <a:cubicBezTo>
                    <a:pt x="810" y="724"/>
                    <a:pt x="815" y="720"/>
                    <a:pt x="817" y="718"/>
                  </a:cubicBezTo>
                  <a:cubicBezTo>
                    <a:pt x="817" y="717"/>
                    <a:pt x="817" y="714"/>
                    <a:pt x="818" y="713"/>
                  </a:cubicBezTo>
                  <a:cubicBezTo>
                    <a:pt x="821" y="708"/>
                    <a:pt x="822" y="706"/>
                    <a:pt x="826" y="701"/>
                  </a:cubicBezTo>
                  <a:cubicBezTo>
                    <a:pt x="826" y="700"/>
                    <a:pt x="827" y="695"/>
                    <a:pt x="827" y="693"/>
                  </a:cubicBezTo>
                  <a:cubicBezTo>
                    <a:pt x="827" y="691"/>
                    <a:pt x="829" y="689"/>
                    <a:pt x="830" y="688"/>
                  </a:cubicBezTo>
                  <a:cubicBezTo>
                    <a:pt x="830" y="687"/>
                    <a:pt x="831" y="686"/>
                    <a:pt x="831" y="685"/>
                  </a:cubicBezTo>
                  <a:cubicBezTo>
                    <a:pt x="831" y="682"/>
                    <a:pt x="832" y="678"/>
                    <a:pt x="832" y="674"/>
                  </a:cubicBezTo>
                  <a:cubicBezTo>
                    <a:pt x="832" y="669"/>
                    <a:pt x="829" y="661"/>
                    <a:pt x="832" y="658"/>
                  </a:cubicBezTo>
                  <a:cubicBezTo>
                    <a:pt x="835" y="656"/>
                    <a:pt x="837" y="655"/>
                    <a:pt x="840" y="652"/>
                  </a:cubicBezTo>
                  <a:cubicBezTo>
                    <a:pt x="841" y="650"/>
                    <a:pt x="842" y="649"/>
                    <a:pt x="843" y="647"/>
                  </a:cubicBezTo>
                  <a:cubicBezTo>
                    <a:pt x="849" y="638"/>
                    <a:pt x="859" y="634"/>
                    <a:pt x="859" y="617"/>
                  </a:cubicBezTo>
                  <a:cubicBezTo>
                    <a:pt x="859" y="612"/>
                    <a:pt x="857" y="607"/>
                    <a:pt x="853" y="606"/>
                  </a:cubicBezTo>
                  <a:close/>
                  <a:moveTo>
                    <a:pt x="566" y="281"/>
                  </a:moveTo>
                  <a:cubicBezTo>
                    <a:pt x="567" y="280"/>
                    <a:pt x="568" y="280"/>
                    <a:pt x="568" y="279"/>
                  </a:cubicBezTo>
                  <a:cubicBezTo>
                    <a:pt x="568" y="280"/>
                    <a:pt x="567" y="280"/>
                    <a:pt x="566" y="281"/>
                  </a:cubicBezTo>
                  <a:close/>
                  <a:moveTo>
                    <a:pt x="569" y="272"/>
                  </a:moveTo>
                  <a:cubicBezTo>
                    <a:pt x="574" y="270"/>
                    <a:pt x="584" y="267"/>
                    <a:pt x="590" y="267"/>
                  </a:cubicBezTo>
                  <a:cubicBezTo>
                    <a:pt x="590" y="276"/>
                    <a:pt x="575" y="274"/>
                    <a:pt x="569" y="274"/>
                  </a:cubicBezTo>
                  <a:cubicBezTo>
                    <a:pt x="568" y="274"/>
                    <a:pt x="568" y="274"/>
                    <a:pt x="566" y="274"/>
                  </a:cubicBezTo>
                  <a:cubicBezTo>
                    <a:pt x="566" y="274"/>
                    <a:pt x="567" y="275"/>
                    <a:pt x="567" y="275"/>
                  </a:cubicBezTo>
                  <a:cubicBezTo>
                    <a:pt x="567" y="275"/>
                    <a:pt x="566" y="274"/>
                    <a:pt x="566" y="273"/>
                  </a:cubicBezTo>
                  <a:cubicBezTo>
                    <a:pt x="566" y="272"/>
                    <a:pt x="568" y="272"/>
                    <a:pt x="569" y="272"/>
                  </a:cubicBezTo>
                  <a:close/>
                  <a:moveTo>
                    <a:pt x="565" y="281"/>
                  </a:moveTo>
                  <a:cubicBezTo>
                    <a:pt x="560" y="284"/>
                    <a:pt x="552" y="287"/>
                    <a:pt x="547" y="287"/>
                  </a:cubicBezTo>
                  <a:cubicBezTo>
                    <a:pt x="545" y="287"/>
                    <a:pt x="544" y="284"/>
                    <a:pt x="544" y="282"/>
                  </a:cubicBezTo>
                  <a:cubicBezTo>
                    <a:pt x="545" y="283"/>
                    <a:pt x="546" y="284"/>
                    <a:pt x="548" y="284"/>
                  </a:cubicBezTo>
                  <a:cubicBezTo>
                    <a:pt x="550" y="284"/>
                    <a:pt x="550" y="283"/>
                    <a:pt x="551" y="282"/>
                  </a:cubicBezTo>
                  <a:cubicBezTo>
                    <a:pt x="553" y="280"/>
                    <a:pt x="556" y="280"/>
                    <a:pt x="559" y="280"/>
                  </a:cubicBezTo>
                  <a:cubicBezTo>
                    <a:pt x="562" y="280"/>
                    <a:pt x="564" y="282"/>
                    <a:pt x="565" y="281"/>
                  </a:cubicBezTo>
                  <a:close/>
                  <a:moveTo>
                    <a:pt x="504" y="234"/>
                  </a:moveTo>
                  <a:cubicBezTo>
                    <a:pt x="507" y="233"/>
                    <a:pt x="507" y="234"/>
                    <a:pt x="510" y="233"/>
                  </a:cubicBezTo>
                  <a:cubicBezTo>
                    <a:pt x="512" y="232"/>
                    <a:pt x="511" y="228"/>
                    <a:pt x="513" y="228"/>
                  </a:cubicBezTo>
                  <a:cubicBezTo>
                    <a:pt x="516" y="228"/>
                    <a:pt x="518" y="233"/>
                    <a:pt x="519" y="234"/>
                  </a:cubicBezTo>
                  <a:cubicBezTo>
                    <a:pt x="519" y="233"/>
                    <a:pt x="519" y="231"/>
                    <a:pt x="519" y="231"/>
                  </a:cubicBezTo>
                  <a:cubicBezTo>
                    <a:pt x="520" y="231"/>
                    <a:pt x="520" y="231"/>
                    <a:pt x="521" y="231"/>
                  </a:cubicBezTo>
                  <a:cubicBezTo>
                    <a:pt x="522" y="231"/>
                    <a:pt x="532" y="238"/>
                    <a:pt x="532" y="239"/>
                  </a:cubicBezTo>
                  <a:cubicBezTo>
                    <a:pt x="533" y="242"/>
                    <a:pt x="532" y="243"/>
                    <a:pt x="534" y="245"/>
                  </a:cubicBezTo>
                  <a:cubicBezTo>
                    <a:pt x="539" y="250"/>
                    <a:pt x="546" y="251"/>
                    <a:pt x="552" y="251"/>
                  </a:cubicBezTo>
                  <a:cubicBezTo>
                    <a:pt x="558" y="251"/>
                    <a:pt x="558" y="251"/>
                    <a:pt x="558" y="251"/>
                  </a:cubicBezTo>
                  <a:cubicBezTo>
                    <a:pt x="560" y="255"/>
                    <a:pt x="564" y="256"/>
                    <a:pt x="564" y="259"/>
                  </a:cubicBezTo>
                  <a:cubicBezTo>
                    <a:pt x="564" y="261"/>
                    <a:pt x="563" y="263"/>
                    <a:pt x="562" y="263"/>
                  </a:cubicBezTo>
                  <a:cubicBezTo>
                    <a:pt x="559" y="263"/>
                    <a:pt x="556" y="260"/>
                    <a:pt x="555" y="259"/>
                  </a:cubicBezTo>
                  <a:cubicBezTo>
                    <a:pt x="554" y="263"/>
                    <a:pt x="552" y="274"/>
                    <a:pt x="549" y="274"/>
                  </a:cubicBezTo>
                  <a:cubicBezTo>
                    <a:pt x="547" y="272"/>
                    <a:pt x="547" y="270"/>
                    <a:pt x="546" y="267"/>
                  </a:cubicBezTo>
                  <a:cubicBezTo>
                    <a:pt x="544" y="267"/>
                    <a:pt x="544" y="268"/>
                    <a:pt x="541" y="268"/>
                  </a:cubicBezTo>
                  <a:cubicBezTo>
                    <a:pt x="542" y="265"/>
                    <a:pt x="544" y="263"/>
                    <a:pt x="544" y="260"/>
                  </a:cubicBezTo>
                  <a:cubicBezTo>
                    <a:pt x="544" y="257"/>
                    <a:pt x="536" y="253"/>
                    <a:pt x="534" y="253"/>
                  </a:cubicBezTo>
                  <a:cubicBezTo>
                    <a:pt x="530" y="253"/>
                    <a:pt x="535" y="259"/>
                    <a:pt x="526" y="259"/>
                  </a:cubicBezTo>
                  <a:cubicBezTo>
                    <a:pt x="524" y="259"/>
                    <a:pt x="525" y="266"/>
                    <a:pt x="525" y="269"/>
                  </a:cubicBezTo>
                  <a:cubicBezTo>
                    <a:pt x="525" y="269"/>
                    <a:pt x="525" y="274"/>
                    <a:pt x="525" y="276"/>
                  </a:cubicBezTo>
                  <a:cubicBezTo>
                    <a:pt x="525" y="279"/>
                    <a:pt x="523" y="286"/>
                    <a:pt x="519" y="286"/>
                  </a:cubicBezTo>
                  <a:cubicBezTo>
                    <a:pt x="517" y="286"/>
                    <a:pt x="514" y="284"/>
                    <a:pt x="514" y="282"/>
                  </a:cubicBezTo>
                  <a:cubicBezTo>
                    <a:pt x="514" y="276"/>
                    <a:pt x="515" y="264"/>
                    <a:pt x="519" y="259"/>
                  </a:cubicBezTo>
                  <a:cubicBezTo>
                    <a:pt x="517" y="259"/>
                    <a:pt x="516" y="261"/>
                    <a:pt x="514" y="262"/>
                  </a:cubicBezTo>
                  <a:cubicBezTo>
                    <a:pt x="514" y="258"/>
                    <a:pt x="522" y="251"/>
                    <a:pt x="527" y="251"/>
                  </a:cubicBezTo>
                  <a:cubicBezTo>
                    <a:pt x="529" y="251"/>
                    <a:pt x="533" y="253"/>
                    <a:pt x="537" y="251"/>
                  </a:cubicBezTo>
                  <a:cubicBezTo>
                    <a:pt x="537" y="249"/>
                    <a:pt x="537" y="249"/>
                    <a:pt x="537" y="249"/>
                  </a:cubicBezTo>
                  <a:cubicBezTo>
                    <a:pt x="533" y="249"/>
                    <a:pt x="530" y="246"/>
                    <a:pt x="525" y="246"/>
                  </a:cubicBezTo>
                  <a:cubicBezTo>
                    <a:pt x="522" y="246"/>
                    <a:pt x="522" y="249"/>
                    <a:pt x="519" y="249"/>
                  </a:cubicBezTo>
                  <a:cubicBezTo>
                    <a:pt x="517" y="249"/>
                    <a:pt x="515" y="247"/>
                    <a:pt x="515" y="247"/>
                  </a:cubicBezTo>
                  <a:cubicBezTo>
                    <a:pt x="511" y="247"/>
                    <a:pt x="511" y="247"/>
                    <a:pt x="511" y="247"/>
                  </a:cubicBezTo>
                  <a:cubicBezTo>
                    <a:pt x="512" y="243"/>
                    <a:pt x="513" y="244"/>
                    <a:pt x="513" y="240"/>
                  </a:cubicBezTo>
                  <a:cubicBezTo>
                    <a:pt x="510" y="241"/>
                    <a:pt x="506" y="245"/>
                    <a:pt x="503" y="245"/>
                  </a:cubicBezTo>
                  <a:cubicBezTo>
                    <a:pt x="501" y="245"/>
                    <a:pt x="501" y="248"/>
                    <a:pt x="497" y="248"/>
                  </a:cubicBezTo>
                  <a:cubicBezTo>
                    <a:pt x="495" y="248"/>
                    <a:pt x="494" y="247"/>
                    <a:pt x="494" y="245"/>
                  </a:cubicBezTo>
                  <a:cubicBezTo>
                    <a:pt x="492" y="246"/>
                    <a:pt x="491" y="247"/>
                    <a:pt x="490" y="247"/>
                  </a:cubicBezTo>
                  <a:cubicBezTo>
                    <a:pt x="486" y="247"/>
                    <a:pt x="486" y="247"/>
                    <a:pt x="486" y="247"/>
                  </a:cubicBezTo>
                  <a:cubicBezTo>
                    <a:pt x="491" y="239"/>
                    <a:pt x="498" y="238"/>
                    <a:pt x="504" y="234"/>
                  </a:cubicBezTo>
                  <a:close/>
                  <a:moveTo>
                    <a:pt x="582" y="520"/>
                  </a:moveTo>
                  <a:cubicBezTo>
                    <a:pt x="582" y="520"/>
                    <a:pt x="582" y="520"/>
                    <a:pt x="583" y="520"/>
                  </a:cubicBezTo>
                  <a:cubicBezTo>
                    <a:pt x="582" y="520"/>
                    <a:pt x="582" y="520"/>
                    <a:pt x="582" y="5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7" name="Freeform 104"/>
            <p:cNvSpPr>
              <a:spLocks/>
            </p:cNvSpPr>
            <p:nvPr/>
          </p:nvSpPr>
          <p:spPr bwMode="auto">
            <a:xfrm>
              <a:off x="1877644" y="35421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8" name="Freeform 105"/>
            <p:cNvSpPr>
              <a:spLocks/>
            </p:cNvSpPr>
            <p:nvPr/>
          </p:nvSpPr>
          <p:spPr bwMode="auto">
            <a:xfrm>
              <a:off x="2704027" y="3716007"/>
              <a:ext cx="9739" cy="13912"/>
            </a:xfrm>
            <a:custGeom>
              <a:avLst/>
              <a:gdLst>
                <a:gd name="T0" fmla="*/ 0 w 3"/>
                <a:gd name="T1" fmla="*/ 0 h 4"/>
                <a:gd name="T2" fmla="*/ 2 w 3"/>
                <a:gd name="T3" fmla="*/ 4 h 4"/>
                <a:gd name="T4" fmla="*/ 3 w 3"/>
                <a:gd name="T5" fmla="*/ 3 h 4"/>
                <a:gd name="T6" fmla="*/ 1 w 3"/>
                <a:gd name="T7" fmla="*/ 0 h 4"/>
                <a:gd name="T8" fmla="*/ 0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0" y="4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9" name="Freeform 106"/>
            <p:cNvSpPr>
              <a:spLocks/>
            </p:cNvSpPr>
            <p:nvPr/>
          </p:nvSpPr>
          <p:spPr bwMode="auto">
            <a:xfrm>
              <a:off x="2690115" y="3674269"/>
              <a:ext cx="19477" cy="5565"/>
            </a:xfrm>
            <a:custGeom>
              <a:avLst/>
              <a:gdLst>
                <a:gd name="T0" fmla="*/ 3 w 6"/>
                <a:gd name="T1" fmla="*/ 0 h 2"/>
                <a:gd name="T2" fmla="*/ 0 w 6"/>
                <a:gd name="T3" fmla="*/ 2 h 2"/>
                <a:gd name="T4" fmla="*/ 6 w 6"/>
                <a:gd name="T5" fmla="*/ 2 h 2"/>
                <a:gd name="T6" fmla="*/ 3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2" y="2"/>
                    <a:pt x="4" y="2"/>
                    <a:pt x="6" y="2"/>
                  </a:cubicBezTo>
                  <a:cubicBezTo>
                    <a:pt x="6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0" name="Freeform 107"/>
            <p:cNvSpPr>
              <a:spLocks/>
            </p:cNvSpPr>
            <p:nvPr/>
          </p:nvSpPr>
          <p:spPr bwMode="auto">
            <a:xfrm>
              <a:off x="2723504" y="3684008"/>
              <a:ext cx="5565" cy="556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1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2"/>
                    <a:pt x="2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1" name="Freeform 108"/>
            <p:cNvSpPr>
              <a:spLocks/>
            </p:cNvSpPr>
            <p:nvPr/>
          </p:nvSpPr>
          <p:spPr bwMode="auto">
            <a:xfrm>
              <a:off x="2798630" y="3795308"/>
              <a:ext cx="16695" cy="9739"/>
            </a:xfrm>
            <a:custGeom>
              <a:avLst/>
              <a:gdLst>
                <a:gd name="T0" fmla="*/ 5 w 5"/>
                <a:gd name="T1" fmla="*/ 2 h 3"/>
                <a:gd name="T2" fmla="*/ 5 w 5"/>
                <a:gd name="T3" fmla="*/ 0 h 3"/>
                <a:gd name="T4" fmla="*/ 0 w 5"/>
                <a:gd name="T5" fmla="*/ 2 h 3"/>
                <a:gd name="T6" fmla="*/ 0 w 5"/>
                <a:gd name="T7" fmla="*/ 3 h 3"/>
                <a:gd name="T8" fmla="*/ 1 w 5"/>
                <a:gd name="T9" fmla="*/ 3 h 3"/>
                <a:gd name="T10" fmla="*/ 5 w 5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5" y="2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2" name="Freeform 109"/>
            <p:cNvSpPr>
              <a:spLocks/>
            </p:cNvSpPr>
            <p:nvPr/>
          </p:nvSpPr>
          <p:spPr bwMode="auto">
            <a:xfrm>
              <a:off x="1465844" y="2853432"/>
              <a:ext cx="40345" cy="59824"/>
            </a:xfrm>
            <a:custGeom>
              <a:avLst/>
              <a:gdLst>
                <a:gd name="T0" fmla="*/ 10 w 12"/>
                <a:gd name="T1" fmla="*/ 9 h 18"/>
                <a:gd name="T2" fmla="*/ 8 w 12"/>
                <a:gd name="T3" fmla="*/ 9 h 18"/>
                <a:gd name="T4" fmla="*/ 8 w 12"/>
                <a:gd name="T5" fmla="*/ 0 h 18"/>
                <a:gd name="T6" fmla="*/ 3 w 12"/>
                <a:gd name="T7" fmla="*/ 0 h 18"/>
                <a:gd name="T8" fmla="*/ 0 w 12"/>
                <a:gd name="T9" fmla="*/ 2 h 18"/>
                <a:gd name="T10" fmla="*/ 6 w 12"/>
                <a:gd name="T11" fmla="*/ 9 h 18"/>
                <a:gd name="T12" fmla="*/ 10 w 12"/>
                <a:gd name="T13" fmla="*/ 18 h 18"/>
                <a:gd name="T14" fmla="*/ 10 w 12"/>
                <a:gd name="T1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0" y="9"/>
                  </a:moveTo>
                  <a:cubicBezTo>
                    <a:pt x="10" y="9"/>
                    <a:pt x="8" y="10"/>
                    <a:pt x="8" y="9"/>
                  </a:cubicBezTo>
                  <a:cubicBezTo>
                    <a:pt x="7" y="5"/>
                    <a:pt x="8" y="5"/>
                    <a:pt x="8" y="0"/>
                  </a:cubicBezTo>
                  <a:cubicBezTo>
                    <a:pt x="5" y="1"/>
                    <a:pt x="7" y="0"/>
                    <a:pt x="3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5"/>
                    <a:pt x="3" y="8"/>
                    <a:pt x="6" y="9"/>
                  </a:cubicBezTo>
                  <a:cubicBezTo>
                    <a:pt x="6" y="12"/>
                    <a:pt x="7" y="15"/>
                    <a:pt x="10" y="18"/>
                  </a:cubicBezTo>
                  <a:cubicBezTo>
                    <a:pt x="12" y="15"/>
                    <a:pt x="10" y="12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3" name="Freeform 110"/>
            <p:cNvSpPr>
              <a:spLocks/>
            </p:cNvSpPr>
            <p:nvPr/>
          </p:nvSpPr>
          <p:spPr bwMode="auto">
            <a:xfrm>
              <a:off x="1827560" y="2292759"/>
              <a:ext cx="392323" cy="208687"/>
            </a:xfrm>
            <a:custGeom>
              <a:avLst/>
              <a:gdLst>
                <a:gd name="T0" fmla="*/ 110 w 119"/>
                <a:gd name="T1" fmla="*/ 49 h 63"/>
                <a:gd name="T2" fmla="*/ 119 w 119"/>
                <a:gd name="T3" fmla="*/ 47 h 63"/>
                <a:gd name="T4" fmla="*/ 96 w 119"/>
                <a:gd name="T5" fmla="*/ 31 h 63"/>
                <a:gd name="T6" fmla="*/ 90 w 119"/>
                <a:gd name="T7" fmla="*/ 12 h 63"/>
                <a:gd name="T8" fmla="*/ 94 w 119"/>
                <a:gd name="T9" fmla="*/ 4 h 63"/>
                <a:gd name="T10" fmla="*/ 87 w 119"/>
                <a:gd name="T11" fmla="*/ 0 h 63"/>
                <a:gd name="T12" fmla="*/ 80 w 119"/>
                <a:gd name="T13" fmla="*/ 3 h 63"/>
                <a:gd name="T14" fmla="*/ 80 w 119"/>
                <a:gd name="T15" fmla="*/ 6 h 63"/>
                <a:gd name="T16" fmla="*/ 74 w 119"/>
                <a:gd name="T17" fmla="*/ 6 h 63"/>
                <a:gd name="T18" fmla="*/ 70 w 119"/>
                <a:gd name="T19" fmla="*/ 9 h 63"/>
                <a:gd name="T20" fmla="*/ 75 w 119"/>
                <a:gd name="T21" fmla="*/ 24 h 63"/>
                <a:gd name="T22" fmla="*/ 72 w 119"/>
                <a:gd name="T23" fmla="*/ 26 h 63"/>
                <a:gd name="T24" fmla="*/ 68 w 119"/>
                <a:gd name="T25" fmla="*/ 17 h 63"/>
                <a:gd name="T26" fmla="*/ 60 w 119"/>
                <a:gd name="T27" fmla="*/ 11 h 63"/>
                <a:gd name="T28" fmla="*/ 56 w 119"/>
                <a:gd name="T29" fmla="*/ 11 h 63"/>
                <a:gd name="T30" fmla="*/ 57 w 119"/>
                <a:gd name="T31" fmla="*/ 15 h 63"/>
                <a:gd name="T32" fmla="*/ 50 w 119"/>
                <a:gd name="T33" fmla="*/ 17 h 63"/>
                <a:gd name="T34" fmla="*/ 40 w 119"/>
                <a:gd name="T35" fmla="*/ 10 h 63"/>
                <a:gd name="T36" fmla="*/ 33 w 119"/>
                <a:gd name="T37" fmla="*/ 14 h 63"/>
                <a:gd name="T38" fmla="*/ 29 w 119"/>
                <a:gd name="T39" fmla="*/ 6 h 63"/>
                <a:gd name="T40" fmla="*/ 0 w 119"/>
                <a:gd name="T41" fmla="*/ 26 h 63"/>
                <a:gd name="T42" fmla="*/ 7 w 119"/>
                <a:gd name="T43" fmla="*/ 30 h 63"/>
                <a:gd name="T44" fmla="*/ 15 w 119"/>
                <a:gd name="T45" fmla="*/ 30 h 63"/>
                <a:gd name="T46" fmla="*/ 6 w 119"/>
                <a:gd name="T47" fmla="*/ 35 h 63"/>
                <a:gd name="T48" fmla="*/ 23 w 119"/>
                <a:gd name="T49" fmla="*/ 39 h 63"/>
                <a:gd name="T50" fmla="*/ 35 w 119"/>
                <a:gd name="T51" fmla="*/ 39 h 63"/>
                <a:gd name="T52" fmla="*/ 41 w 119"/>
                <a:gd name="T53" fmla="*/ 41 h 63"/>
                <a:gd name="T54" fmla="*/ 33 w 119"/>
                <a:gd name="T55" fmla="*/ 42 h 63"/>
                <a:gd name="T56" fmla="*/ 11 w 119"/>
                <a:gd name="T57" fmla="*/ 47 h 63"/>
                <a:gd name="T58" fmla="*/ 22 w 119"/>
                <a:gd name="T59" fmla="*/ 55 h 63"/>
                <a:gd name="T60" fmla="*/ 34 w 119"/>
                <a:gd name="T61" fmla="*/ 57 h 63"/>
                <a:gd name="T62" fmla="*/ 39 w 119"/>
                <a:gd name="T63" fmla="*/ 63 h 63"/>
                <a:gd name="T64" fmla="*/ 59 w 119"/>
                <a:gd name="T65" fmla="*/ 63 h 63"/>
                <a:gd name="T66" fmla="*/ 75 w 119"/>
                <a:gd name="T67" fmla="*/ 58 h 63"/>
                <a:gd name="T68" fmla="*/ 81 w 119"/>
                <a:gd name="T69" fmla="*/ 54 h 63"/>
                <a:gd name="T70" fmla="*/ 100 w 119"/>
                <a:gd name="T71" fmla="*/ 60 h 63"/>
                <a:gd name="T72" fmla="*/ 113 w 119"/>
                <a:gd name="T73" fmla="*/ 56 h 63"/>
                <a:gd name="T74" fmla="*/ 110 w 119"/>
                <a:gd name="T75" fmla="*/ 53 h 63"/>
                <a:gd name="T76" fmla="*/ 107 w 119"/>
                <a:gd name="T77" fmla="*/ 51 h 63"/>
                <a:gd name="T78" fmla="*/ 110 w 119"/>
                <a:gd name="T79" fmla="*/ 4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9" h="63">
                  <a:moveTo>
                    <a:pt x="110" y="49"/>
                  </a:moveTo>
                  <a:cubicBezTo>
                    <a:pt x="114" y="49"/>
                    <a:pt x="115" y="50"/>
                    <a:pt x="119" y="47"/>
                  </a:cubicBezTo>
                  <a:cubicBezTo>
                    <a:pt x="115" y="43"/>
                    <a:pt x="96" y="38"/>
                    <a:pt x="96" y="31"/>
                  </a:cubicBezTo>
                  <a:cubicBezTo>
                    <a:pt x="96" y="25"/>
                    <a:pt x="90" y="20"/>
                    <a:pt x="90" y="12"/>
                  </a:cubicBezTo>
                  <a:cubicBezTo>
                    <a:pt x="90" y="10"/>
                    <a:pt x="94" y="8"/>
                    <a:pt x="94" y="4"/>
                  </a:cubicBezTo>
                  <a:cubicBezTo>
                    <a:pt x="94" y="1"/>
                    <a:pt x="91" y="0"/>
                    <a:pt x="87" y="0"/>
                  </a:cubicBezTo>
                  <a:cubicBezTo>
                    <a:pt x="83" y="0"/>
                    <a:pt x="80" y="1"/>
                    <a:pt x="80" y="3"/>
                  </a:cubicBezTo>
                  <a:cubicBezTo>
                    <a:pt x="80" y="4"/>
                    <a:pt x="80" y="5"/>
                    <a:pt x="80" y="6"/>
                  </a:cubicBezTo>
                  <a:cubicBezTo>
                    <a:pt x="76" y="7"/>
                    <a:pt x="78" y="6"/>
                    <a:pt x="74" y="6"/>
                  </a:cubicBezTo>
                  <a:cubicBezTo>
                    <a:pt x="72" y="6"/>
                    <a:pt x="70" y="7"/>
                    <a:pt x="70" y="9"/>
                  </a:cubicBezTo>
                  <a:cubicBezTo>
                    <a:pt x="70" y="11"/>
                    <a:pt x="73" y="21"/>
                    <a:pt x="75" y="24"/>
                  </a:cubicBezTo>
                  <a:cubicBezTo>
                    <a:pt x="74" y="25"/>
                    <a:pt x="74" y="26"/>
                    <a:pt x="72" y="26"/>
                  </a:cubicBezTo>
                  <a:cubicBezTo>
                    <a:pt x="68" y="26"/>
                    <a:pt x="69" y="20"/>
                    <a:pt x="68" y="17"/>
                  </a:cubicBezTo>
                  <a:cubicBezTo>
                    <a:pt x="67" y="15"/>
                    <a:pt x="64" y="11"/>
                    <a:pt x="60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3"/>
                    <a:pt x="57" y="15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8" y="13"/>
                    <a:pt x="46" y="10"/>
                    <a:pt x="40" y="10"/>
                  </a:cubicBezTo>
                  <a:cubicBezTo>
                    <a:pt x="36" y="10"/>
                    <a:pt x="34" y="13"/>
                    <a:pt x="33" y="14"/>
                  </a:cubicBezTo>
                  <a:cubicBezTo>
                    <a:pt x="32" y="13"/>
                    <a:pt x="32" y="6"/>
                    <a:pt x="29" y="6"/>
                  </a:cubicBezTo>
                  <a:cubicBezTo>
                    <a:pt x="21" y="6"/>
                    <a:pt x="0" y="14"/>
                    <a:pt x="0" y="26"/>
                  </a:cubicBezTo>
                  <a:cubicBezTo>
                    <a:pt x="0" y="27"/>
                    <a:pt x="4" y="30"/>
                    <a:pt x="7" y="30"/>
                  </a:cubicBezTo>
                  <a:cubicBezTo>
                    <a:pt x="10" y="30"/>
                    <a:pt x="11" y="29"/>
                    <a:pt x="15" y="30"/>
                  </a:cubicBezTo>
                  <a:cubicBezTo>
                    <a:pt x="12" y="32"/>
                    <a:pt x="6" y="30"/>
                    <a:pt x="6" y="35"/>
                  </a:cubicBezTo>
                  <a:cubicBezTo>
                    <a:pt x="6" y="41"/>
                    <a:pt x="18" y="39"/>
                    <a:pt x="23" y="39"/>
                  </a:cubicBezTo>
                  <a:cubicBezTo>
                    <a:pt x="25" y="39"/>
                    <a:pt x="31" y="39"/>
                    <a:pt x="35" y="39"/>
                  </a:cubicBezTo>
                  <a:cubicBezTo>
                    <a:pt x="37" y="39"/>
                    <a:pt x="39" y="40"/>
                    <a:pt x="41" y="41"/>
                  </a:cubicBezTo>
                  <a:cubicBezTo>
                    <a:pt x="38" y="42"/>
                    <a:pt x="37" y="42"/>
                    <a:pt x="33" y="42"/>
                  </a:cubicBezTo>
                  <a:cubicBezTo>
                    <a:pt x="24" y="42"/>
                    <a:pt x="17" y="43"/>
                    <a:pt x="11" y="47"/>
                  </a:cubicBezTo>
                  <a:cubicBezTo>
                    <a:pt x="13" y="50"/>
                    <a:pt x="17" y="55"/>
                    <a:pt x="22" y="55"/>
                  </a:cubicBezTo>
                  <a:cubicBezTo>
                    <a:pt x="25" y="55"/>
                    <a:pt x="32" y="55"/>
                    <a:pt x="34" y="57"/>
                  </a:cubicBezTo>
                  <a:cubicBezTo>
                    <a:pt x="37" y="59"/>
                    <a:pt x="35" y="63"/>
                    <a:pt x="39" y="63"/>
                  </a:cubicBezTo>
                  <a:cubicBezTo>
                    <a:pt x="45" y="63"/>
                    <a:pt x="49" y="63"/>
                    <a:pt x="59" y="63"/>
                  </a:cubicBezTo>
                  <a:cubicBezTo>
                    <a:pt x="64" y="59"/>
                    <a:pt x="69" y="61"/>
                    <a:pt x="75" y="58"/>
                  </a:cubicBezTo>
                  <a:cubicBezTo>
                    <a:pt x="79" y="56"/>
                    <a:pt x="77" y="54"/>
                    <a:pt x="81" y="54"/>
                  </a:cubicBezTo>
                  <a:cubicBezTo>
                    <a:pt x="88" y="54"/>
                    <a:pt x="91" y="60"/>
                    <a:pt x="100" y="60"/>
                  </a:cubicBezTo>
                  <a:cubicBezTo>
                    <a:pt x="105" y="60"/>
                    <a:pt x="111" y="60"/>
                    <a:pt x="113" y="56"/>
                  </a:cubicBezTo>
                  <a:cubicBezTo>
                    <a:pt x="112" y="55"/>
                    <a:pt x="111" y="55"/>
                    <a:pt x="110" y="53"/>
                  </a:cubicBezTo>
                  <a:cubicBezTo>
                    <a:pt x="109" y="53"/>
                    <a:pt x="107" y="53"/>
                    <a:pt x="107" y="51"/>
                  </a:cubicBezTo>
                  <a:cubicBezTo>
                    <a:pt x="107" y="49"/>
                    <a:pt x="108" y="49"/>
                    <a:pt x="110" y="4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4" name="Freeform 111"/>
            <p:cNvSpPr>
              <a:spLocks/>
            </p:cNvSpPr>
            <p:nvPr/>
          </p:nvSpPr>
          <p:spPr bwMode="auto">
            <a:xfrm>
              <a:off x="1682874" y="2256586"/>
              <a:ext cx="221204" cy="146081"/>
            </a:xfrm>
            <a:custGeom>
              <a:avLst/>
              <a:gdLst>
                <a:gd name="T0" fmla="*/ 11 w 67"/>
                <a:gd name="T1" fmla="*/ 38 h 44"/>
                <a:gd name="T2" fmla="*/ 15 w 67"/>
                <a:gd name="T3" fmla="*/ 42 h 44"/>
                <a:gd name="T4" fmla="*/ 18 w 67"/>
                <a:gd name="T5" fmla="*/ 44 h 44"/>
                <a:gd name="T6" fmla="*/ 35 w 67"/>
                <a:gd name="T7" fmla="*/ 37 h 44"/>
                <a:gd name="T8" fmla="*/ 52 w 67"/>
                <a:gd name="T9" fmla="*/ 20 h 44"/>
                <a:gd name="T10" fmla="*/ 67 w 67"/>
                <a:gd name="T11" fmla="*/ 15 h 44"/>
                <a:gd name="T12" fmla="*/ 51 w 67"/>
                <a:gd name="T13" fmla="*/ 5 h 44"/>
                <a:gd name="T14" fmla="*/ 43 w 67"/>
                <a:gd name="T15" fmla="*/ 6 h 44"/>
                <a:gd name="T16" fmla="*/ 31 w 67"/>
                <a:gd name="T17" fmla="*/ 1 h 44"/>
                <a:gd name="T18" fmla="*/ 22 w 67"/>
                <a:gd name="T19" fmla="*/ 3 h 44"/>
                <a:gd name="T20" fmla="*/ 8 w 67"/>
                <a:gd name="T21" fmla="*/ 3 h 44"/>
                <a:gd name="T22" fmla="*/ 12 w 67"/>
                <a:gd name="T23" fmla="*/ 11 h 44"/>
                <a:gd name="T24" fmla="*/ 0 w 67"/>
                <a:gd name="T25" fmla="*/ 33 h 44"/>
                <a:gd name="T26" fmla="*/ 11 w 67"/>
                <a:gd name="T2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44">
                  <a:moveTo>
                    <a:pt x="11" y="38"/>
                  </a:moveTo>
                  <a:cubicBezTo>
                    <a:pt x="12" y="39"/>
                    <a:pt x="13" y="42"/>
                    <a:pt x="15" y="42"/>
                  </a:cubicBezTo>
                  <a:cubicBezTo>
                    <a:pt x="16" y="42"/>
                    <a:pt x="16" y="44"/>
                    <a:pt x="18" y="44"/>
                  </a:cubicBezTo>
                  <a:cubicBezTo>
                    <a:pt x="20" y="44"/>
                    <a:pt x="35" y="39"/>
                    <a:pt x="35" y="37"/>
                  </a:cubicBezTo>
                  <a:cubicBezTo>
                    <a:pt x="35" y="32"/>
                    <a:pt x="45" y="22"/>
                    <a:pt x="52" y="20"/>
                  </a:cubicBezTo>
                  <a:cubicBezTo>
                    <a:pt x="55" y="19"/>
                    <a:pt x="67" y="18"/>
                    <a:pt x="67" y="15"/>
                  </a:cubicBezTo>
                  <a:cubicBezTo>
                    <a:pt x="67" y="10"/>
                    <a:pt x="56" y="5"/>
                    <a:pt x="51" y="5"/>
                  </a:cubicBezTo>
                  <a:cubicBezTo>
                    <a:pt x="48" y="5"/>
                    <a:pt x="45" y="8"/>
                    <a:pt x="43" y="6"/>
                  </a:cubicBezTo>
                  <a:cubicBezTo>
                    <a:pt x="38" y="6"/>
                    <a:pt x="36" y="3"/>
                    <a:pt x="31" y="1"/>
                  </a:cubicBezTo>
                  <a:cubicBezTo>
                    <a:pt x="27" y="0"/>
                    <a:pt x="24" y="3"/>
                    <a:pt x="22" y="3"/>
                  </a:cubicBezTo>
                  <a:cubicBezTo>
                    <a:pt x="16" y="3"/>
                    <a:pt x="14" y="1"/>
                    <a:pt x="8" y="3"/>
                  </a:cubicBezTo>
                  <a:cubicBezTo>
                    <a:pt x="8" y="6"/>
                    <a:pt x="12" y="9"/>
                    <a:pt x="12" y="11"/>
                  </a:cubicBezTo>
                  <a:cubicBezTo>
                    <a:pt x="12" y="19"/>
                    <a:pt x="0" y="25"/>
                    <a:pt x="0" y="33"/>
                  </a:cubicBezTo>
                  <a:cubicBezTo>
                    <a:pt x="0" y="36"/>
                    <a:pt x="9" y="35"/>
                    <a:pt x="11" y="3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5" name="Freeform 112"/>
            <p:cNvSpPr>
              <a:spLocks noEditPoints="1"/>
            </p:cNvSpPr>
            <p:nvPr/>
          </p:nvSpPr>
          <p:spPr bwMode="auto">
            <a:xfrm>
              <a:off x="1858167" y="2157807"/>
              <a:ext cx="260158" cy="108517"/>
            </a:xfrm>
            <a:custGeom>
              <a:avLst/>
              <a:gdLst>
                <a:gd name="T0" fmla="*/ 14 w 79"/>
                <a:gd name="T1" fmla="*/ 8 h 33"/>
                <a:gd name="T2" fmla="*/ 13 w 79"/>
                <a:gd name="T3" fmla="*/ 8 h 33"/>
                <a:gd name="T4" fmla="*/ 8 w 79"/>
                <a:gd name="T5" fmla="*/ 11 h 33"/>
                <a:gd name="T6" fmla="*/ 11 w 79"/>
                <a:gd name="T7" fmla="*/ 12 h 33"/>
                <a:gd name="T8" fmla="*/ 10 w 79"/>
                <a:gd name="T9" fmla="*/ 12 h 33"/>
                <a:gd name="T10" fmla="*/ 6 w 79"/>
                <a:gd name="T11" fmla="*/ 12 h 33"/>
                <a:gd name="T12" fmla="*/ 6 w 79"/>
                <a:gd name="T13" fmla="*/ 15 h 33"/>
                <a:gd name="T14" fmla="*/ 8 w 79"/>
                <a:gd name="T15" fmla="*/ 16 h 33"/>
                <a:gd name="T16" fmla="*/ 6 w 79"/>
                <a:gd name="T17" fmla="*/ 16 h 33"/>
                <a:gd name="T18" fmla="*/ 0 w 79"/>
                <a:gd name="T19" fmla="*/ 18 h 33"/>
                <a:gd name="T20" fmla="*/ 0 w 79"/>
                <a:gd name="T21" fmla="*/ 21 h 33"/>
                <a:gd name="T22" fmla="*/ 3 w 79"/>
                <a:gd name="T23" fmla="*/ 25 h 33"/>
                <a:gd name="T24" fmla="*/ 11 w 79"/>
                <a:gd name="T25" fmla="*/ 26 h 33"/>
                <a:gd name="T26" fmla="*/ 21 w 79"/>
                <a:gd name="T27" fmla="*/ 25 h 33"/>
                <a:gd name="T28" fmla="*/ 23 w 79"/>
                <a:gd name="T29" fmla="*/ 22 h 33"/>
                <a:gd name="T30" fmla="*/ 27 w 79"/>
                <a:gd name="T31" fmla="*/ 27 h 33"/>
                <a:gd name="T32" fmla="*/ 21 w 79"/>
                <a:gd name="T33" fmla="*/ 30 h 33"/>
                <a:gd name="T34" fmla="*/ 27 w 79"/>
                <a:gd name="T35" fmla="*/ 33 h 33"/>
                <a:gd name="T36" fmla="*/ 42 w 79"/>
                <a:gd name="T37" fmla="*/ 30 h 33"/>
                <a:gd name="T38" fmla="*/ 57 w 79"/>
                <a:gd name="T39" fmla="*/ 26 h 33"/>
                <a:gd name="T40" fmla="*/ 72 w 79"/>
                <a:gd name="T41" fmla="*/ 26 h 33"/>
                <a:gd name="T42" fmla="*/ 79 w 79"/>
                <a:gd name="T43" fmla="*/ 16 h 33"/>
                <a:gd name="T44" fmla="*/ 74 w 79"/>
                <a:gd name="T45" fmla="*/ 10 h 33"/>
                <a:gd name="T46" fmla="*/ 68 w 79"/>
                <a:gd name="T47" fmla="*/ 13 h 33"/>
                <a:gd name="T48" fmla="*/ 59 w 79"/>
                <a:gd name="T49" fmla="*/ 4 h 33"/>
                <a:gd name="T50" fmla="*/ 59 w 79"/>
                <a:gd name="T51" fmla="*/ 1 h 33"/>
                <a:gd name="T52" fmla="*/ 55 w 79"/>
                <a:gd name="T53" fmla="*/ 0 h 33"/>
                <a:gd name="T54" fmla="*/ 48 w 79"/>
                <a:gd name="T55" fmla="*/ 7 h 33"/>
                <a:gd name="T56" fmla="*/ 54 w 79"/>
                <a:gd name="T57" fmla="*/ 10 h 33"/>
                <a:gd name="T58" fmla="*/ 54 w 79"/>
                <a:gd name="T59" fmla="*/ 13 h 33"/>
                <a:gd name="T60" fmla="*/ 51 w 79"/>
                <a:gd name="T61" fmla="*/ 14 h 33"/>
                <a:gd name="T62" fmla="*/ 55 w 79"/>
                <a:gd name="T63" fmla="*/ 15 h 33"/>
                <a:gd name="T64" fmla="*/ 50 w 79"/>
                <a:gd name="T65" fmla="*/ 17 h 33"/>
                <a:gd name="T66" fmla="*/ 28 w 79"/>
                <a:gd name="T67" fmla="*/ 8 h 33"/>
                <a:gd name="T68" fmla="*/ 23 w 79"/>
                <a:gd name="T69" fmla="*/ 8 h 33"/>
                <a:gd name="T70" fmla="*/ 19 w 79"/>
                <a:gd name="T71" fmla="*/ 5 h 33"/>
                <a:gd name="T72" fmla="*/ 12 w 79"/>
                <a:gd name="T73" fmla="*/ 5 h 33"/>
                <a:gd name="T74" fmla="*/ 14 w 79"/>
                <a:gd name="T75" fmla="*/ 8 h 33"/>
                <a:gd name="T76" fmla="*/ 20 w 79"/>
                <a:gd name="T77" fmla="*/ 13 h 33"/>
                <a:gd name="T78" fmla="*/ 16 w 79"/>
                <a:gd name="T79" fmla="*/ 13 h 33"/>
                <a:gd name="T80" fmla="*/ 20 w 79"/>
                <a:gd name="T81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" h="33">
                  <a:moveTo>
                    <a:pt x="14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11" y="8"/>
                    <a:pt x="9" y="9"/>
                    <a:pt x="8" y="11"/>
                  </a:cubicBezTo>
                  <a:cubicBezTo>
                    <a:pt x="9" y="11"/>
                    <a:pt x="10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7" y="16"/>
                    <a:pt x="8" y="16"/>
                  </a:cubicBezTo>
                  <a:cubicBezTo>
                    <a:pt x="8" y="16"/>
                    <a:pt x="7" y="16"/>
                    <a:pt x="6" y="16"/>
                  </a:cubicBezTo>
                  <a:cubicBezTo>
                    <a:pt x="4" y="16"/>
                    <a:pt x="2" y="17"/>
                    <a:pt x="0" y="18"/>
                  </a:cubicBezTo>
                  <a:cubicBezTo>
                    <a:pt x="1" y="19"/>
                    <a:pt x="0" y="19"/>
                    <a:pt x="0" y="21"/>
                  </a:cubicBezTo>
                  <a:cubicBezTo>
                    <a:pt x="0" y="23"/>
                    <a:pt x="2" y="25"/>
                    <a:pt x="3" y="25"/>
                  </a:cubicBezTo>
                  <a:cubicBezTo>
                    <a:pt x="5" y="25"/>
                    <a:pt x="8" y="26"/>
                    <a:pt x="11" y="26"/>
                  </a:cubicBezTo>
                  <a:cubicBezTo>
                    <a:pt x="14" y="26"/>
                    <a:pt x="17" y="25"/>
                    <a:pt x="21" y="25"/>
                  </a:cubicBezTo>
                  <a:cubicBezTo>
                    <a:pt x="21" y="23"/>
                    <a:pt x="22" y="22"/>
                    <a:pt x="23" y="22"/>
                  </a:cubicBezTo>
                  <a:cubicBezTo>
                    <a:pt x="24" y="24"/>
                    <a:pt x="26" y="25"/>
                    <a:pt x="27" y="27"/>
                  </a:cubicBezTo>
                  <a:cubicBezTo>
                    <a:pt x="24" y="27"/>
                    <a:pt x="21" y="26"/>
                    <a:pt x="21" y="30"/>
                  </a:cubicBezTo>
                  <a:cubicBezTo>
                    <a:pt x="21" y="31"/>
                    <a:pt x="25" y="33"/>
                    <a:pt x="27" y="33"/>
                  </a:cubicBezTo>
                  <a:cubicBezTo>
                    <a:pt x="33" y="33"/>
                    <a:pt x="37" y="31"/>
                    <a:pt x="42" y="30"/>
                  </a:cubicBezTo>
                  <a:cubicBezTo>
                    <a:pt x="43" y="29"/>
                    <a:pt x="57" y="26"/>
                    <a:pt x="57" y="26"/>
                  </a:cubicBezTo>
                  <a:cubicBezTo>
                    <a:pt x="57" y="25"/>
                    <a:pt x="71" y="27"/>
                    <a:pt x="72" y="26"/>
                  </a:cubicBezTo>
                  <a:cubicBezTo>
                    <a:pt x="74" y="26"/>
                    <a:pt x="79" y="19"/>
                    <a:pt x="79" y="16"/>
                  </a:cubicBezTo>
                  <a:cubicBezTo>
                    <a:pt x="79" y="13"/>
                    <a:pt x="77" y="10"/>
                    <a:pt x="74" y="10"/>
                  </a:cubicBezTo>
                  <a:cubicBezTo>
                    <a:pt x="71" y="10"/>
                    <a:pt x="70" y="13"/>
                    <a:pt x="68" y="13"/>
                  </a:cubicBezTo>
                  <a:cubicBezTo>
                    <a:pt x="64" y="13"/>
                    <a:pt x="59" y="8"/>
                    <a:pt x="59" y="4"/>
                  </a:cubicBezTo>
                  <a:cubicBezTo>
                    <a:pt x="59" y="4"/>
                    <a:pt x="59" y="3"/>
                    <a:pt x="59" y="1"/>
                  </a:cubicBezTo>
                  <a:cubicBezTo>
                    <a:pt x="58" y="1"/>
                    <a:pt x="56" y="1"/>
                    <a:pt x="55" y="0"/>
                  </a:cubicBezTo>
                  <a:cubicBezTo>
                    <a:pt x="53" y="1"/>
                    <a:pt x="48" y="3"/>
                    <a:pt x="48" y="7"/>
                  </a:cubicBezTo>
                  <a:cubicBezTo>
                    <a:pt x="48" y="9"/>
                    <a:pt x="50" y="10"/>
                    <a:pt x="54" y="10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0" y="13"/>
                    <a:pt x="51" y="14"/>
                    <a:pt x="51" y="14"/>
                  </a:cubicBezTo>
                  <a:cubicBezTo>
                    <a:pt x="52" y="15"/>
                    <a:pt x="53" y="15"/>
                    <a:pt x="55" y="15"/>
                  </a:cubicBezTo>
                  <a:cubicBezTo>
                    <a:pt x="54" y="17"/>
                    <a:pt x="53" y="17"/>
                    <a:pt x="50" y="17"/>
                  </a:cubicBezTo>
                  <a:cubicBezTo>
                    <a:pt x="40" y="17"/>
                    <a:pt x="35" y="8"/>
                    <a:pt x="28" y="8"/>
                  </a:cubicBezTo>
                  <a:cubicBezTo>
                    <a:pt x="28" y="8"/>
                    <a:pt x="26" y="8"/>
                    <a:pt x="23" y="8"/>
                  </a:cubicBezTo>
                  <a:cubicBezTo>
                    <a:pt x="23" y="8"/>
                    <a:pt x="20" y="5"/>
                    <a:pt x="19" y="5"/>
                  </a:cubicBezTo>
                  <a:cubicBezTo>
                    <a:pt x="17" y="5"/>
                    <a:pt x="16" y="5"/>
                    <a:pt x="12" y="5"/>
                  </a:cubicBezTo>
                  <a:cubicBezTo>
                    <a:pt x="12" y="7"/>
                    <a:pt x="13" y="8"/>
                    <a:pt x="14" y="8"/>
                  </a:cubicBezTo>
                  <a:close/>
                  <a:moveTo>
                    <a:pt x="20" y="13"/>
                  </a:moveTo>
                  <a:cubicBezTo>
                    <a:pt x="19" y="13"/>
                    <a:pt x="18" y="13"/>
                    <a:pt x="16" y="13"/>
                  </a:cubicBezTo>
                  <a:cubicBezTo>
                    <a:pt x="17" y="13"/>
                    <a:pt x="19" y="13"/>
                    <a:pt x="20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6" name="Freeform 113"/>
            <p:cNvSpPr>
              <a:spLocks/>
            </p:cNvSpPr>
            <p:nvPr/>
          </p:nvSpPr>
          <p:spPr bwMode="auto">
            <a:xfrm>
              <a:off x="1821995" y="2193980"/>
              <a:ext cx="31998" cy="26434"/>
            </a:xfrm>
            <a:custGeom>
              <a:avLst/>
              <a:gdLst>
                <a:gd name="T0" fmla="*/ 0 w 10"/>
                <a:gd name="T1" fmla="*/ 6 h 8"/>
                <a:gd name="T2" fmla="*/ 4 w 10"/>
                <a:gd name="T3" fmla="*/ 8 h 8"/>
                <a:gd name="T4" fmla="*/ 10 w 10"/>
                <a:gd name="T5" fmla="*/ 0 h 8"/>
                <a:gd name="T6" fmla="*/ 0 w 10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8">
                  <a:moveTo>
                    <a:pt x="0" y="6"/>
                  </a:moveTo>
                  <a:cubicBezTo>
                    <a:pt x="0" y="7"/>
                    <a:pt x="2" y="8"/>
                    <a:pt x="4" y="8"/>
                  </a:cubicBezTo>
                  <a:cubicBezTo>
                    <a:pt x="7" y="8"/>
                    <a:pt x="10" y="4"/>
                    <a:pt x="10" y="0"/>
                  </a:cubicBezTo>
                  <a:cubicBezTo>
                    <a:pt x="8" y="0"/>
                    <a:pt x="0" y="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7" name="Freeform 114"/>
            <p:cNvSpPr>
              <a:spLocks/>
            </p:cNvSpPr>
            <p:nvPr/>
          </p:nvSpPr>
          <p:spPr bwMode="auto">
            <a:xfrm>
              <a:off x="1913816" y="2157807"/>
              <a:ext cx="26433" cy="9739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3 h 3"/>
                <a:gd name="T4" fmla="*/ 8 w 8"/>
                <a:gd name="T5" fmla="*/ 0 h 3"/>
                <a:gd name="T6" fmla="*/ 0 w 8"/>
                <a:gd name="T7" fmla="*/ 0 h 3"/>
                <a:gd name="T8" fmla="*/ 3 w 8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3" y="3"/>
                    <a:pt x="8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8" name="Freeform 115"/>
            <p:cNvSpPr>
              <a:spLocks/>
            </p:cNvSpPr>
            <p:nvPr/>
          </p:nvSpPr>
          <p:spPr bwMode="auto">
            <a:xfrm>
              <a:off x="1745478" y="2125809"/>
              <a:ext cx="148860" cy="82084"/>
            </a:xfrm>
            <a:custGeom>
              <a:avLst/>
              <a:gdLst>
                <a:gd name="T0" fmla="*/ 6 w 45"/>
                <a:gd name="T1" fmla="*/ 21 h 25"/>
                <a:gd name="T2" fmla="*/ 13 w 45"/>
                <a:gd name="T3" fmla="*/ 21 h 25"/>
                <a:gd name="T4" fmla="*/ 16 w 45"/>
                <a:gd name="T5" fmla="*/ 25 h 25"/>
                <a:gd name="T6" fmla="*/ 21 w 45"/>
                <a:gd name="T7" fmla="*/ 20 h 25"/>
                <a:gd name="T8" fmla="*/ 29 w 45"/>
                <a:gd name="T9" fmla="*/ 13 h 25"/>
                <a:gd name="T10" fmla="*/ 34 w 45"/>
                <a:gd name="T11" fmla="*/ 19 h 25"/>
                <a:gd name="T12" fmla="*/ 44 w 45"/>
                <a:gd name="T13" fmla="*/ 12 h 25"/>
                <a:gd name="T14" fmla="*/ 42 w 45"/>
                <a:gd name="T15" fmla="*/ 7 h 25"/>
                <a:gd name="T16" fmla="*/ 45 w 45"/>
                <a:gd name="T17" fmla="*/ 4 h 25"/>
                <a:gd name="T18" fmla="*/ 32 w 45"/>
                <a:gd name="T19" fmla="*/ 3 h 25"/>
                <a:gd name="T20" fmla="*/ 28 w 45"/>
                <a:gd name="T21" fmla="*/ 3 h 25"/>
                <a:gd name="T22" fmla="*/ 16 w 45"/>
                <a:gd name="T23" fmla="*/ 11 h 25"/>
                <a:gd name="T24" fmla="*/ 5 w 45"/>
                <a:gd name="T25" fmla="*/ 16 h 25"/>
                <a:gd name="T26" fmla="*/ 0 w 45"/>
                <a:gd name="T27" fmla="*/ 20 h 25"/>
                <a:gd name="T28" fmla="*/ 2 w 45"/>
                <a:gd name="T29" fmla="*/ 23 h 25"/>
                <a:gd name="T30" fmla="*/ 6 w 45"/>
                <a:gd name="T3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5">
                  <a:moveTo>
                    <a:pt x="6" y="21"/>
                  </a:moveTo>
                  <a:cubicBezTo>
                    <a:pt x="8" y="21"/>
                    <a:pt x="10" y="23"/>
                    <a:pt x="13" y="21"/>
                  </a:cubicBezTo>
                  <a:cubicBezTo>
                    <a:pt x="13" y="22"/>
                    <a:pt x="15" y="25"/>
                    <a:pt x="16" y="25"/>
                  </a:cubicBezTo>
                  <a:cubicBezTo>
                    <a:pt x="19" y="25"/>
                    <a:pt x="21" y="22"/>
                    <a:pt x="21" y="20"/>
                  </a:cubicBezTo>
                  <a:cubicBezTo>
                    <a:pt x="25" y="20"/>
                    <a:pt x="28" y="17"/>
                    <a:pt x="29" y="13"/>
                  </a:cubicBezTo>
                  <a:cubicBezTo>
                    <a:pt x="31" y="14"/>
                    <a:pt x="31" y="19"/>
                    <a:pt x="34" y="19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0"/>
                    <a:pt x="43" y="10"/>
                    <a:pt x="42" y="7"/>
                  </a:cubicBezTo>
                  <a:cubicBezTo>
                    <a:pt x="44" y="7"/>
                    <a:pt x="45" y="5"/>
                    <a:pt x="45" y="4"/>
                  </a:cubicBezTo>
                  <a:cubicBezTo>
                    <a:pt x="45" y="0"/>
                    <a:pt x="32" y="3"/>
                    <a:pt x="32" y="3"/>
                  </a:cubicBezTo>
                  <a:cubicBezTo>
                    <a:pt x="30" y="3"/>
                    <a:pt x="30" y="3"/>
                    <a:pt x="28" y="3"/>
                  </a:cubicBezTo>
                  <a:cubicBezTo>
                    <a:pt x="21" y="3"/>
                    <a:pt x="20" y="9"/>
                    <a:pt x="16" y="11"/>
                  </a:cubicBezTo>
                  <a:cubicBezTo>
                    <a:pt x="12" y="14"/>
                    <a:pt x="9" y="14"/>
                    <a:pt x="5" y="16"/>
                  </a:cubicBezTo>
                  <a:cubicBezTo>
                    <a:pt x="4" y="16"/>
                    <a:pt x="0" y="19"/>
                    <a:pt x="0" y="20"/>
                  </a:cubicBezTo>
                  <a:cubicBezTo>
                    <a:pt x="0" y="21"/>
                    <a:pt x="2" y="22"/>
                    <a:pt x="2" y="23"/>
                  </a:cubicBezTo>
                  <a:cubicBezTo>
                    <a:pt x="4" y="23"/>
                    <a:pt x="5" y="21"/>
                    <a:pt x="6" y="2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9" name="Freeform 116"/>
            <p:cNvSpPr>
              <a:spLocks/>
            </p:cNvSpPr>
            <p:nvPr/>
          </p:nvSpPr>
          <p:spPr bwMode="auto">
            <a:xfrm>
              <a:off x="1947205" y="2068767"/>
              <a:ext cx="84864" cy="26434"/>
            </a:xfrm>
            <a:custGeom>
              <a:avLst/>
              <a:gdLst>
                <a:gd name="T0" fmla="*/ 10 w 26"/>
                <a:gd name="T1" fmla="*/ 7 h 8"/>
                <a:gd name="T2" fmla="*/ 20 w 26"/>
                <a:gd name="T3" fmla="*/ 7 h 8"/>
                <a:gd name="T4" fmla="*/ 26 w 26"/>
                <a:gd name="T5" fmla="*/ 6 h 8"/>
                <a:gd name="T6" fmla="*/ 16 w 26"/>
                <a:gd name="T7" fmla="*/ 0 h 8"/>
                <a:gd name="T8" fmla="*/ 0 w 26"/>
                <a:gd name="T9" fmla="*/ 8 h 8"/>
                <a:gd name="T10" fmla="*/ 4 w 26"/>
                <a:gd name="T11" fmla="*/ 6 h 8"/>
                <a:gd name="T12" fmla="*/ 10 w 26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10" y="7"/>
                  </a:moveTo>
                  <a:cubicBezTo>
                    <a:pt x="15" y="7"/>
                    <a:pt x="13" y="7"/>
                    <a:pt x="20" y="7"/>
                  </a:cubicBezTo>
                  <a:cubicBezTo>
                    <a:pt x="22" y="7"/>
                    <a:pt x="24" y="6"/>
                    <a:pt x="26" y="6"/>
                  </a:cubicBezTo>
                  <a:cubicBezTo>
                    <a:pt x="25" y="3"/>
                    <a:pt x="21" y="0"/>
                    <a:pt x="16" y="0"/>
                  </a:cubicBezTo>
                  <a:cubicBezTo>
                    <a:pt x="13" y="0"/>
                    <a:pt x="0" y="5"/>
                    <a:pt x="0" y="8"/>
                  </a:cubicBezTo>
                  <a:cubicBezTo>
                    <a:pt x="1" y="8"/>
                    <a:pt x="2" y="6"/>
                    <a:pt x="4" y="6"/>
                  </a:cubicBezTo>
                  <a:cubicBezTo>
                    <a:pt x="6" y="6"/>
                    <a:pt x="7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0" name="Freeform 117"/>
            <p:cNvSpPr>
              <a:spLocks/>
            </p:cNvSpPr>
            <p:nvPr/>
          </p:nvSpPr>
          <p:spPr bwMode="auto">
            <a:xfrm>
              <a:off x="1947205" y="2102157"/>
              <a:ext cx="75126" cy="38955"/>
            </a:xfrm>
            <a:custGeom>
              <a:avLst/>
              <a:gdLst>
                <a:gd name="T0" fmla="*/ 19 w 23"/>
                <a:gd name="T1" fmla="*/ 0 h 12"/>
                <a:gd name="T2" fmla="*/ 0 w 23"/>
                <a:gd name="T3" fmla="*/ 5 h 12"/>
                <a:gd name="T4" fmla="*/ 7 w 23"/>
                <a:gd name="T5" fmla="*/ 12 h 12"/>
                <a:gd name="T6" fmla="*/ 20 w 23"/>
                <a:gd name="T7" fmla="*/ 5 h 12"/>
                <a:gd name="T8" fmla="*/ 13 w 23"/>
                <a:gd name="T9" fmla="*/ 5 h 12"/>
                <a:gd name="T10" fmla="*/ 23 w 23"/>
                <a:gd name="T11" fmla="*/ 2 h 12"/>
                <a:gd name="T12" fmla="*/ 19 w 2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9" y="0"/>
                  </a:moveTo>
                  <a:cubicBezTo>
                    <a:pt x="14" y="0"/>
                    <a:pt x="0" y="0"/>
                    <a:pt x="0" y="5"/>
                  </a:cubicBezTo>
                  <a:cubicBezTo>
                    <a:pt x="0" y="7"/>
                    <a:pt x="4" y="12"/>
                    <a:pt x="7" y="12"/>
                  </a:cubicBezTo>
                  <a:cubicBezTo>
                    <a:pt x="12" y="12"/>
                    <a:pt x="20" y="9"/>
                    <a:pt x="20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5"/>
                    <a:pt x="20" y="4"/>
                    <a:pt x="23" y="2"/>
                  </a:cubicBezTo>
                  <a:cubicBezTo>
                    <a:pt x="22" y="1"/>
                    <a:pt x="21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1" name="Freeform 118"/>
            <p:cNvSpPr>
              <a:spLocks/>
            </p:cNvSpPr>
            <p:nvPr/>
          </p:nvSpPr>
          <p:spPr bwMode="auto">
            <a:xfrm>
              <a:off x="1909642" y="2095201"/>
              <a:ext cx="26433" cy="30607"/>
            </a:xfrm>
            <a:custGeom>
              <a:avLst/>
              <a:gdLst>
                <a:gd name="T0" fmla="*/ 5 w 8"/>
                <a:gd name="T1" fmla="*/ 9 h 9"/>
                <a:gd name="T2" fmla="*/ 8 w 8"/>
                <a:gd name="T3" fmla="*/ 6 h 9"/>
                <a:gd name="T4" fmla="*/ 0 w 8"/>
                <a:gd name="T5" fmla="*/ 6 h 9"/>
                <a:gd name="T6" fmla="*/ 5 w 8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9"/>
                  </a:moveTo>
                  <a:cubicBezTo>
                    <a:pt x="6" y="9"/>
                    <a:pt x="7" y="8"/>
                    <a:pt x="8" y="6"/>
                  </a:cubicBezTo>
                  <a:cubicBezTo>
                    <a:pt x="7" y="6"/>
                    <a:pt x="0" y="0"/>
                    <a:pt x="0" y="6"/>
                  </a:cubicBezTo>
                  <a:cubicBezTo>
                    <a:pt x="0" y="7"/>
                    <a:pt x="3" y="9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2" name="Freeform 119"/>
            <p:cNvSpPr>
              <a:spLocks/>
            </p:cNvSpPr>
            <p:nvPr/>
          </p:nvSpPr>
          <p:spPr bwMode="auto">
            <a:xfrm>
              <a:off x="2193450" y="2289976"/>
              <a:ext cx="121036" cy="105735"/>
            </a:xfrm>
            <a:custGeom>
              <a:avLst/>
              <a:gdLst>
                <a:gd name="T0" fmla="*/ 32 w 37"/>
                <a:gd name="T1" fmla="*/ 15 h 32"/>
                <a:gd name="T2" fmla="*/ 32 w 37"/>
                <a:gd name="T3" fmla="*/ 12 h 32"/>
                <a:gd name="T4" fmla="*/ 24 w 37"/>
                <a:gd name="T5" fmla="*/ 12 h 32"/>
                <a:gd name="T6" fmla="*/ 31 w 37"/>
                <a:gd name="T7" fmla="*/ 3 h 32"/>
                <a:gd name="T8" fmla="*/ 29 w 37"/>
                <a:gd name="T9" fmla="*/ 0 h 32"/>
                <a:gd name="T10" fmla="*/ 20 w 37"/>
                <a:gd name="T11" fmla="*/ 0 h 32"/>
                <a:gd name="T12" fmla="*/ 6 w 37"/>
                <a:gd name="T13" fmla="*/ 3 h 32"/>
                <a:gd name="T14" fmla="*/ 5 w 37"/>
                <a:gd name="T15" fmla="*/ 5 h 32"/>
                <a:gd name="T16" fmla="*/ 12 w 37"/>
                <a:gd name="T17" fmla="*/ 8 h 32"/>
                <a:gd name="T18" fmla="*/ 12 w 37"/>
                <a:gd name="T19" fmla="*/ 16 h 32"/>
                <a:gd name="T20" fmla="*/ 8 w 37"/>
                <a:gd name="T21" fmla="*/ 16 h 32"/>
                <a:gd name="T22" fmla="*/ 0 w 37"/>
                <a:gd name="T23" fmla="*/ 12 h 32"/>
                <a:gd name="T24" fmla="*/ 0 w 37"/>
                <a:gd name="T25" fmla="*/ 16 h 32"/>
                <a:gd name="T26" fmla="*/ 19 w 37"/>
                <a:gd name="T27" fmla="*/ 28 h 32"/>
                <a:gd name="T28" fmla="*/ 24 w 37"/>
                <a:gd name="T29" fmla="*/ 32 h 32"/>
                <a:gd name="T30" fmla="*/ 28 w 37"/>
                <a:gd name="T31" fmla="*/ 28 h 32"/>
                <a:gd name="T32" fmla="*/ 37 w 37"/>
                <a:gd name="T33" fmla="*/ 16 h 32"/>
                <a:gd name="T34" fmla="*/ 32 w 37"/>
                <a:gd name="T3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32">
                  <a:moveTo>
                    <a:pt x="32" y="15"/>
                  </a:moveTo>
                  <a:cubicBezTo>
                    <a:pt x="32" y="13"/>
                    <a:pt x="32" y="15"/>
                    <a:pt x="32" y="12"/>
                  </a:cubicBezTo>
                  <a:cubicBezTo>
                    <a:pt x="32" y="9"/>
                    <a:pt x="26" y="11"/>
                    <a:pt x="24" y="12"/>
                  </a:cubicBezTo>
                  <a:cubicBezTo>
                    <a:pt x="25" y="10"/>
                    <a:pt x="31" y="7"/>
                    <a:pt x="31" y="3"/>
                  </a:cubicBezTo>
                  <a:cubicBezTo>
                    <a:pt x="31" y="2"/>
                    <a:pt x="30" y="0"/>
                    <a:pt x="29" y="0"/>
                  </a:cubicBezTo>
                  <a:cubicBezTo>
                    <a:pt x="29" y="0"/>
                    <a:pt x="24" y="0"/>
                    <a:pt x="20" y="0"/>
                  </a:cubicBezTo>
                  <a:cubicBezTo>
                    <a:pt x="15" y="0"/>
                    <a:pt x="10" y="0"/>
                    <a:pt x="6" y="3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8"/>
                    <a:pt x="8" y="8"/>
                    <a:pt x="12" y="8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6"/>
                    <a:pt x="8" y="16"/>
                  </a:cubicBezTo>
                  <a:cubicBezTo>
                    <a:pt x="5" y="16"/>
                    <a:pt x="0" y="12"/>
                    <a:pt x="0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22"/>
                    <a:pt x="13" y="21"/>
                    <a:pt x="19" y="28"/>
                  </a:cubicBezTo>
                  <a:cubicBezTo>
                    <a:pt x="20" y="29"/>
                    <a:pt x="20" y="32"/>
                    <a:pt x="24" y="32"/>
                  </a:cubicBezTo>
                  <a:cubicBezTo>
                    <a:pt x="26" y="32"/>
                    <a:pt x="26" y="29"/>
                    <a:pt x="28" y="28"/>
                  </a:cubicBezTo>
                  <a:cubicBezTo>
                    <a:pt x="35" y="25"/>
                    <a:pt x="36" y="29"/>
                    <a:pt x="37" y="16"/>
                  </a:cubicBezTo>
                  <a:cubicBezTo>
                    <a:pt x="36" y="16"/>
                    <a:pt x="32" y="15"/>
                    <a:pt x="32" y="1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3" name="Freeform 120"/>
            <p:cNvSpPr>
              <a:spLocks/>
            </p:cNvSpPr>
            <p:nvPr/>
          </p:nvSpPr>
          <p:spPr bwMode="auto">
            <a:xfrm>
              <a:off x="2140584" y="2167546"/>
              <a:ext cx="141904" cy="76519"/>
            </a:xfrm>
            <a:custGeom>
              <a:avLst/>
              <a:gdLst>
                <a:gd name="T0" fmla="*/ 0 w 43"/>
                <a:gd name="T1" fmla="*/ 7 h 23"/>
                <a:gd name="T2" fmla="*/ 6 w 43"/>
                <a:gd name="T3" fmla="*/ 10 h 23"/>
                <a:gd name="T4" fmla="*/ 7 w 43"/>
                <a:gd name="T5" fmla="*/ 13 h 23"/>
                <a:gd name="T6" fmla="*/ 10 w 43"/>
                <a:gd name="T7" fmla="*/ 13 h 23"/>
                <a:gd name="T8" fmla="*/ 13 w 43"/>
                <a:gd name="T9" fmla="*/ 15 h 23"/>
                <a:gd name="T10" fmla="*/ 30 w 43"/>
                <a:gd name="T11" fmla="*/ 12 h 23"/>
                <a:gd name="T12" fmla="*/ 32 w 43"/>
                <a:gd name="T13" fmla="*/ 13 h 23"/>
                <a:gd name="T14" fmla="*/ 27 w 43"/>
                <a:gd name="T15" fmla="*/ 16 h 23"/>
                <a:gd name="T16" fmla="*/ 27 w 43"/>
                <a:gd name="T17" fmla="*/ 18 h 23"/>
                <a:gd name="T18" fmla="*/ 25 w 43"/>
                <a:gd name="T19" fmla="*/ 21 h 23"/>
                <a:gd name="T20" fmla="*/ 32 w 43"/>
                <a:gd name="T21" fmla="*/ 22 h 23"/>
                <a:gd name="T22" fmla="*/ 41 w 43"/>
                <a:gd name="T23" fmla="*/ 20 h 23"/>
                <a:gd name="T24" fmla="*/ 43 w 43"/>
                <a:gd name="T25" fmla="*/ 6 h 23"/>
                <a:gd name="T26" fmla="*/ 39 w 43"/>
                <a:gd name="T27" fmla="*/ 1 h 23"/>
                <a:gd name="T28" fmla="*/ 34 w 43"/>
                <a:gd name="T29" fmla="*/ 2 h 23"/>
                <a:gd name="T30" fmla="*/ 24 w 43"/>
                <a:gd name="T31" fmla="*/ 0 h 23"/>
                <a:gd name="T32" fmla="*/ 20 w 43"/>
                <a:gd name="T33" fmla="*/ 0 h 23"/>
                <a:gd name="T34" fmla="*/ 28 w 43"/>
                <a:gd name="T35" fmla="*/ 3 h 23"/>
                <a:gd name="T36" fmla="*/ 28 w 43"/>
                <a:gd name="T37" fmla="*/ 8 h 23"/>
                <a:gd name="T38" fmla="*/ 16 w 43"/>
                <a:gd name="T39" fmla="*/ 3 h 23"/>
                <a:gd name="T40" fmla="*/ 16 w 43"/>
                <a:gd name="T41" fmla="*/ 6 h 23"/>
                <a:gd name="T42" fmla="*/ 20 w 43"/>
                <a:gd name="T43" fmla="*/ 10 h 23"/>
                <a:gd name="T44" fmla="*/ 3 w 43"/>
                <a:gd name="T45" fmla="*/ 1 h 23"/>
                <a:gd name="T46" fmla="*/ 0 w 43"/>
                <a:gd name="T47" fmla="*/ 1 h 23"/>
                <a:gd name="T48" fmla="*/ 1 w 43"/>
                <a:gd name="T49" fmla="*/ 4 h 23"/>
                <a:gd name="T50" fmla="*/ 0 w 43"/>
                <a:gd name="T51" fmla="*/ 3 h 23"/>
                <a:gd name="T52" fmla="*/ 0 w 43"/>
                <a:gd name="T53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23">
                  <a:moveTo>
                    <a:pt x="0" y="7"/>
                  </a:moveTo>
                  <a:cubicBezTo>
                    <a:pt x="4" y="8"/>
                    <a:pt x="4" y="11"/>
                    <a:pt x="6" y="10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2" y="15"/>
                    <a:pt x="13" y="15"/>
                  </a:cubicBezTo>
                  <a:cubicBezTo>
                    <a:pt x="18" y="15"/>
                    <a:pt x="26" y="12"/>
                    <a:pt x="30" y="12"/>
                  </a:cubicBezTo>
                  <a:cubicBezTo>
                    <a:pt x="31" y="12"/>
                    <a:pt x="32" y="12"/>
                    <a:pt x="32" y="13"/>
                  </a:cubicBezTo>
                  <a:cubicBezTo>
                    <a:pt x="31" y="14"/>
                    <a:pt x="27" y="14"/>
                    <a:pt x="27" y="16"/>
                  </a:cubicBezTo>
                  <a:cubicBezTo>
                    <a:pt x="26" y="17"/>
                    <a:pt x="26" y="18"/>
                    <a:pt x="27" y="18"/>
                  </a:cubicBezTo>
                  <a:cubicBezTo>
                    <a:pt x="26" y="19"/>
                    <a:pt x="25" y="20"/>
                    <a:pt x="25" y="21"/>
                  </a:cubicBezTo>
                  <a:cubicBezTo>
                    <a:pt x="25" y="23"/>
                    <a:pt x="31" y="22"/>
                    <a:pt x="32" y="22"/>
                  </a:cubicBezTo>
                  <a:cubicBezTo>
                    <a:pt x="33" y="22"/>
                    <a:pt x="38" y="22"/>
                    <a:pt x="41" y="20"/>
                  </a:cubicBezTo>
                  <a:cubicBezTo>
                    <a:pt x="41" y="14"/>
                    <a:pt x="43" y="11"/>
                    <a:pt x="43" y="6"/>
                  </a:cubicBezTo>
                  <a:cubicBezTo>
                    <a:pt x="43" y="3"/>
                    <a:pt x="43" y="1"/>
                    <a:pt x="39" y="1"/>
                  </a:cubicBezTo>
                  <a:cubicBezTo>
                    <a:pt x="37" y="1"/>
                    <a:pt x="36" y="2"/>
                    <a:pt x="34" y="2"/>
                  </a:cubicBezTo>
                  <a:cubicBezTo>
                    <a:pt x="30" y="2"/>
                    <a:pt x="28" y="0"/>
                    <a:pt x="24" y="0"/>
                  </a:cubicBezTo>
                  <a:cubicBezTo>
                    <a:pt x="22" y="0"/>
                    <a:pt x="22" y="0"/>
                    <a:pt x="20" y="0"/>
                  </a:cubicBezTo>
                  <a:cubicBezTo>
                    <a:pt x="21" y="3"/>
                    <a:pt x="24" y="3"/>
                    <a:pt x="28" y="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4" y="8"/>
                    <a:pt x="20" y="3"/>
                    <a:pt x="16" y="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8" y="9"/>
                    <a:pt x="20" y="10"/>
                  </a:cubicBezTo>
                  <a:cubicBezTo>
                    <a:pt x="13" y="12"/>
                    <a:pt x="9" y="1"/>
                    <a:pt x="3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4" name="Freeform 121"/>
            <p:cNvSpPr>
              <a:spLocks/>
            </p:cNvSpPr>
            <p:nvPr/>
          </p:nvSpPr>
          <p:spPr bwMode="auto">
            <a:xfrm>
              <a:off x="2249099" y="2451361"/>
              <a:ext cx="82082" cy="50085"/>
            </a:xfrm>
            <a:custGeom>
              <a:avLst/>
              <a:gdLst>
                <a:gd name="T0" fmla="*/ 5 w 25"/>
                <a:gd name="T1" fmla="*/ 7 h 15"/>
                <a:gd name="T2" fmla="*/ 0 w 25"/>
                <a:gd name="T3" fmla="*/ 9 h 15"/>
                <a:gd name="T4" fmla="*/ 20 w 25"/>
                <a:gd name="T5" fmla="*/ 15 h 15"/>
                <a:gd name="T6" fmla="*/ 25 w 25"/>
                <a:gd name="T7" fmla="*/ 12 h 15"/>
                <a:gd name="T8" fmla="*/ 11 w 25"/>
                <a:gd name="T9" fmla="*/ 0 h 15"/>
                <a:gd name="T10" fmla="*/ 5 w 25"/>
                <a:gd name="T1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5">
                  <a:moveTo>
                    <a:pt x="5" y="7"/>
                  </a:moveTo>
                  <a:cubicBezTo>
                    <a:pt x="4" y="8"/>
                    <a:pt x="0" y="7"/>
                    <a:pt x="0" y="9"/>
                  </a:cubicBezTo>
                  <a:cubicBezTo>
                    <a:pt x="0" y="9"/>
                    <a:pt x="17" y="15"/>
                    <a:pt x="20" y="15"/>
                  </a:cubicBezTo>
                  <a:cubicBezTo>
                    <a:pt x="22" y="15"/>
                    <a:pt x="23" y="13"/>
                    <a:pt x="25" y="12"/>
                  </a:cubicBezTo>
                  <a:cubicBezTo>
                    <a:pt x="24" y="9"/>
                    <a:pt x="15" y="0"/>
                    <a:pt x="11" y="0"/>
                  </a:cubicBezTo>
                  <a:cubicBezTo>
                    <a:pt x="7" y="0"/>
                    <a:pt x="8" y="7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5" name="Freeform 122"/>
            <p:cNvSpPr>
              <a:spLocks/>
            </p:cNvSpPr>
            <p:nvPr/>
          </p:nvSpPr>
          <p:spPr bwMode="auto">
            <a:xfrm>
              <a:off x="2325616" y="2277455"/>
              <a:ext cx="114080" cy="91822"/>
            </a:xfrm>
            <a:custGeom>
              <a:avLst/>
              <a:gdLst>
                <a:gd name="T0" fmla="*/ 18 w 35"/>
                <a:gd name="T1" fmla="*/ 18 h 28"/>
                <a:gd name="T2" fmla="*/ 31 w 35"/>
                <a:gd name="T3" fmla="*/ 9 h 28"/>
                <a:gd name="T4" fmla="*/ 35 w 35"/>
                <a:gd name="T5" fmla="*/ 6 h 28"/>
                <a:gd name="T6" fmla="*/ 35 w 35"/>
                <a:gd name="T7" fmla="*/ 3 h 28"/>
                <a:gd name="T8" fmla="*/ 13 w 35"/>
                <a:gd name="T9" fmla="*/ 0 h 28"/>
                <a:gd name="T10" fmla="*/ 8 w 35"/>
                <a:gd name="T11" fmla="*/ 3 h 28"/>
                <a:gd name="T12" fmla="*/ 8 w 35"/>
                <a:gd name="T13" fmla="*/ 4 h 28"/>
                <a:gd name="T14" fmla="*/ 0 w 35"/>
                <a:gd name="T15" fmla="*/ 4 h 28"/>
                <a:gd name="T16" fmla="*/ 0 w 35"/>
                <a:gd name="T17" fmla="*/ 9 h 28"/>
                <a:gd name="T18" fmla="*/ 4 w 35"/>
                <a:gd name="T19" fmla="*/ 21 h 28"/>
                <a:gd name="T20" fmla="*/ 5 w 35"/>
                <a:gd name="T21" fmla="*/ 28 h 28"/>
                <a:gd name="T22" fmla="*/ 9 w 35"/>
                <a:gd name="T23" fmla="*/ 28 h 28"/>
                <a:gd name="T24" fmla="*/ 14 w 35"/>
                <a:gd name="T25" fmla="*/ 20 h 28"/>
                <a:gd name="T26" fmla="*/ 11 w 35"/>
                <a:gd name="T27" fmla="*/ 20 h 28"/>
                <a:gd name="T28" fmla="*/ 18 w 35"/>
                <a:gd name="T29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8">
                  <a:moveTo>
                    <a:pt x="18" y="18"/>
                  </a:moveTo>
                  <a:cubicBezTo>
                    <a:pt x="25" y="18"/>
                    <a:pt x="28" y="13"/>
                    <a:pt x="31" y="9"/>
                  </a:cubicBezTo>
                  <a:cubicBezTo>
                    <a:pt x="31" y="9"/>
                    <a:pt x="35" y="6"/>
                    <a:pt x="35" y="6"/>
                  </a:cubicBezTo>
                  <a:cubicBezTo>
                    <a:pt x="35" y="5"/>
                    <a:pt x="35" y="4"/>
                    <a:pt x="35" y="3"/>
                  </a:cubicBezTo>
                  <a:cubicBezTo>
                    <a:pt x="27" y="3"/>
                    <a:pt x="21" y="0"/>
                    <a:pt x="13" y="0"/>
                  </a:cubicBezTo>
                  <a:cubicBezTo>
                    <a:pt x="9" y="0"/>
                    <a:pt x="8" y="2"/>
                    <a:pt x="8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4" y="4"/>
                    <a:pt x="4" y="4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14"/>
                    <a:pt x="1" y="17"/>
                    <a:pt x="4" y="21"/>
                  </a:cubicBezTo>
                  <a:cubicBezTo>
                    <a:pt x="4" y="22"/>
                    <a:pt x="5" y="24"/>
                    <a:pt x="5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4"/>
                    <a:pt x="14" y="24"/>
                    <a:pt x="14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6"/>
                    <a:pt x="13" y="18"/>
                    <a:pt x="18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6" name="Freeform 123"/>
            <p:cNvSpPr>
              <a:spLocks/>
            </p:cNvSpPr>
            <p:nvPr/>
          </p:nvSpPr>
          <p:spPr bwMode="auto">
            <a:xfrm>
              <a:off x="2104412" y="2118852"/>
              <a:ext cx="36172" cy="29216"/>
            </a:xfrm>
            <a:custGeom>
              <a:avLst/>
              <a:gdLst>
                <a:gd name="T0" fmla="*/ 8 w 11"/>
                <a:gd name="T1" fmla="*/ 9 h 9"/>
                <a:gd name="T2" fmla="*/ 11 w 11"/>
                <a:gd name="T3" fmla="*/ 6 h 9"/>
                <a:gd name="T4" fmla="*/ 0 w 11"/>
                <a:gd name="T5" fmla="*/ 0 h 9"/>
                <a:gd name="T6" fmla="*/ 8 w 11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9"/>
                  </a:moveTo>
                  <a:cubicBezTo>
                    <a:pt x="10" y="9"/>
                    <a:pt x="11" y="8"/>
                    <a:pt x="11" y="6"/>
                  </a:cubicBezTo>
                  <a:cubicBezTo>
                    <a:pt x="7" y="4"/>
                    <a:pt x="6" y="0"/>
                    <a:pt x="0" y="0"/>
                  </a:cubicBezTo>
                  <a:cubicBezTo>
                    <a:pt x="0" y="3"/>
                    <a:pt x="6" y="9"/>
                    <a:pt x="8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7" name="Freeform 124"/>
            <p:cNvSpPr>
              <a:spLocks/>
            </p:cNvSpPr>
            <p:nvPr/>
          </p:nvSpPr>
          <p:spPr bwMode="auto">
            <a:xfrm>
              <a:off x="2128063" y="2217631"/>
              <a:ext cx="26433" cy="23651"/>
            </a:xfrm>
            <a:custGeom>
              <a:avLst/>
              <a:gdLst>
                <a:gd name="T0" fmla="*/ 0 w 8"/>
                <a:gd name="T1" fmla="*/ 6 h 7"/>
                <a:gd name="T2" fmla="*/ 5 w 8"/>
                <a:gd name="T3" fmla="*/ 7 h 7"/>
                <a:gd name="T4" fmla="*/ 8 w 8"/>
                <a:gd name="T5" fmla="*/ 4 h 7"/>
                <a:gd name="T6" fmla="*/ 6 w 8"/>
                <a:gd name="T7" fmla="*/ 0 h 7"/>
                <a:gd name="T8" fmla="*/ 0 w 8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0" y="6"/>
                  </a:moveTo>
                  <a:cubicBezTo>
                    <a:pt x="2" y="6"/>
                    <a:pt x="2" y="7"/>
                    <a:pt x="5" y="7"/>
                  </a:cubicBezTo>
                  <a:cubicBezTo>
                    <a:pt x="6" y="7"/>
                    <a:pt x="8" y="6"/>
                    <a:pt x="8" y="4"/>
                  </a:cubicBezTo>
                  <a:cubicBezTo>
                    <a:pt x="8" y="2"/>
                    <a:pt x="7" y="1"/>
                    <a:pt x="6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8" name="Freeform 125"/>
            <p:cNvSpPr>
              <a:spLocks/>
            </p:cNvSpPr>
            <p:nvPr/>
          </p:nvSpPr>
          <p:spPr bwMode="auto">
            <a:xfrm>
              <a:off x="2114151" y="2042334"/>
              <a:ext cx="137730" cy="73736"/>
            </a:xfrm>
            <a:custGeom>
              <a:avLst/>
              <a:gdLst>
                <a:gd name="T0" fmla="*/ 4 w 42"/>
                <a:gd name="T1" fmla="*/ 5 h 22"/>
                <a:gd name="T2" fmla="*/ 3 w 42"/>
                <a:gd name="T3" fmla="*/ 7 h 22"/>
                <a:gd name="T4" fmla="*/ 10 w 42"/>
                <a:gd name="T5" fmla="*/ 7 h 22"/>
                <a:gd name="T6" fmla="*/ 10 w 42"/>
                <a:gd name="T7" fmla="*/ 10 h 22"/>
                <a:gd name="T8" fmla="*/ 4 w 42"/>
                <a:gd name="T9" fmla="*/ 13 h 22"/>
                <a:gd name="T10" fmla="*/ 10 w 42"/>
                <a:gd name="T11" fmla="*/ 15 h 22"/>
                <a:gd name="T12" fmla="*/ 17 w 42"/>
                <a:gd name="T13" fmla="*/ 16 h 22"/>
                <a:gd name="T14" fmla="*/ 28 w 42"/>
                <a:gd name="T15" fmla="*/ 17 h 22"/>
                <a:gd name="T16" fmla="*/ 38 w 42"/>
                <a:gd name="T17" fmla="*/ 22 h 22"/>
                <a:gd name="T18" fmla="*/ 42 w 42"/>
                <a:gd name="T19" fmla="*/ 19 h 22"/>
                <a:gd name="T20" fmla="*/ 36 w 42"/>
                <a:gd name="T21" fmla="*/ 13 h 22"/>
                <a:gd name="T22" fmla="*/ 38 w 42"/>
                <a:gd name="T23" fmla="*/ 11 h 22"/>
                <a:gd name="T24" fmla="*/ 31 w 42"/>
                <a:gd name="T25" fmla="*/ 6 h 22"/>
                <a:gd name="T26" fmla="*/ 27 w 42"/>
                <a:gd name="T27" fmla="*/ 7 h 22"/>
                <a:gd name="T28" fmla="*/ 21 w 42"/>
                <a:gd name="T29" fmla="*/ 2 h 22"/>
                <a:gd name="T30" fmla="*/ 16 w 42"/>
                <a:gd name="T31" fmla="*/ 4 h 22"/>
                <a:gd name="T32" fmla="*/ 7 w 42"/>
                <a:gd name="T33" fmla="*/ 0 h 22"/>
                <a:gd name="T34" fmla="*/ 0 w 42"/>
                <a:gd name="T35" fmla="*/ 2 h 22"/>
                <a:gd name="T36" fmla="*/ 4 w 42"/>
                <a:gd name="T37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2">
                  <a:moveTo>
                    <a:pt x="4" y="5"/>
                  </a:moveTo>
                  <a:cubicBezTo>
                    <a:pt x="4" y="6"/>
                    <a:pt x="3" y="7"/>
                    <a:pt x="3" y="7"/>
                  </a:cubicBezTo>
                  <a:cubicBezTo>
                    <a:pt x="4" y="9"/>
                    <a:pt x="5" y="7"/>
                    <a:pt x="10" y="7"/>
                  </a:cubicBezTo>
                  <a:cubicBezTo>
                    <a:pt x="10" y="8"/>
                    <a:pt x="10" y="10"/>
                    <a:pt x="10" y="10"/>
                  </a:cubicBezTo>
                  <a:cubicBezTo>
                    <a:pt x="8" y="11"/>
                    <a:pt x="6" y="11"/>
                    <a:pt x="4" y="13"/>
                  </a:cubicBezTo>
                  <a:cubicBezTo>
                    <a:pt x="6" y="15"/>
                    <a:pt x="7" y="15"/>
                    <a:pt x="10" y="15"/>
                  </a:cubicBezTo>
                  <a:cubicBezTo>
                    <a:pt x="13" y="15"/>
                    <a:pt x="16" y="14"/>
                    <a:pt x="17" y="16"/>
                  </a:cubicBezTo>
                  <a:cubicBezTo>
                    <a:pt x="21" y="15"/>
                    <a:pt x="24" y="17"/>
                    <a:pt x="28" y="17"/>
                  </a:cubicBezTo>
                  <a:cubicBezTo>
                    <a:pt x="33" y="17"/>
                    <a:pt x="33" y="22"/>
                    <a:pt x="38" y="22"/>
                  </a:cubicBezTo>
                  <a:cubicBezTo>
                    <a:pt x="40" y="22"/>
                    <a:pt x="42" y="22"/>
                    <a:pt x="42" y="19"/>
                  </a:cubicBezTo>
                  <a:cubicBezTo>
                    <a:pt x="42" y="17"/>
                    <a:pt x="38" y="15"/>
                    <a:pt x="36" y="13"/>
                  </a:cubicBezTo>
                  <a:cubicBezTo>
                    <a:pt x="36" y="12"/>
                    <a:pt x="37" y="12"/>
                    <a:pt x="38" y="11"/>
                  </a:cubicBezTo>
                  <a:cubicBezTo>
                    <a:pt x="37" y="10"/>
                    <a:pt x="34" y="6"/>
                    <a:pt x="31" y="6"/>
                  </a:cubicBezTo>
                  <a:cubicBezTo>
                    <a:pt x="29" y="6"/>
                    <a:pt x="29" y="7"/>
                    <a:pt x="27" y="7"/>
                  </a:cubicBezTo>
                  <a:cubicBezTo>
                    <a:pt x="25" y="7"/>
                    <a:pt x="25" y="2"/>
                    <a:pt x="21" y="2"/>
                  </a:cubicBezTo>
                  <a:cubicBezTo>
                    <a:pt x="19" y="2"/>
                    <a:pt x="18" y="4"/>
                    <a:pt x="16" y="4"/>
                  </a:cubicBezTo>
                  <a:cubicBezTo>
                    <a:pt x="13" y="4"/>
                    <a:pt x="12" y="0"/>
                    <a:pt x="7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5"/>
                    <a:pt x="1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169799" y="2104940"/>
              <a:ext cx="36172" cy="13912"/>
            </a:xfrm>
            <a:custGeom>
              <a:avLst/>
              <a:gdLst>
                <a:gd name="T0" fmla="*/ 6 w 11"/>
                <a:gd name="T1" fmla="*/ 0 h 4"/>
                <a:gd name="T2" fmla="*/ 4 w 11"/>
                <a:gd name="T3" fmla="*/ 4 h 4"/>
                <a:gd name="T4" fmla="*/ 11 w 11"/>
                <a:gd name="T5" fmla="*/ 2 h 4"/>
                <a:gd name="T6" fmla="*/ 6 w 1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">
                  <a:moveTo>
                    <a:pt x="6" y="0"/>
                  </a:moveTo>
                  <a:cubicBezTo>
                    <a:pt x="5" y="0"/>
                    <a:pt x="0" y="4"/>
                    <a:pt x="4" y="4"/>
                  </a:cubicBezTo>
                  <a:cubicBezTo>
                    <a:pt x="7" y="4"/>
                    <a:pt x="10" y="4"/>
                    <a:pt x="11" y="2"/>
                  </a:cubicBezTo>
                  <a:cubicBezTo>
                    <a:pt x="9" y="1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2304748" y="2148069"/>
              <a:ext cx="365890" cy="115474"/>
            </a:xfrm>
            <a:custGeom>
              <a:avLst/>
              <a:gdLst>
                <a:gd name="T0" fmla="*/ 50 w 111"/>
                <a:gd name="T1" fmla="*/ 31 h 35"/>
                <a:gd name="T2" fmla="*/ 53 w 111"/>
                <a:gd name="T3" fmla="*/ 31 h 35"/>
                <a:gd name="T4" fmla="*/ 64 w 111"/>
                <a:gd name="T5" fmla="*/ 35 h 35"/>
                <a:gd name="T6" fmla="*/ 82 w 111"/>
                <a:gd name="T7" fmla="*/ 35 h 35"/>
                <a:gd name="T8" fmla="*/ 88 w 111"/>
                <a:gd name="T9" fmla="*/ 32 h 35"/>
                <a:gd name="T10" fmla="*/ 92 w 111"/>
                <a:gd name="T11" fmla="*/ 35 h 35"/>
                <a:gd name="T12" fmla="*/ 111 w 111"/>
                <a:gd name="T13" fmla="*/ 27 h 35"/>
                <a:gd name="T14" fmla="*/ 108 w 111"/>
                <a:gd name="T15" fmla="*/ 27 h 35"/>
                <a:gd name="T16" fmla="*/ 109 w 111"/>
                <a:gd name="T17" fmla="*/ 25 h 35"/>
                <a:gd name="T18" fmla="*/ 111 w 111"/>
                <a:gd name="T19" fmla="*/ 24 h 35"/>
                <a:gd name="T20" fmla="*/ 93 w 111"/>
                <a:gd name="T21" fmla="*/ 18 h 35"/>
                <a:gd name="T22" fmla="*/ 65 w 111"/>
                <a:gd name="T23" fmla="*/ 24 h 35"/>
                <a:gd name="T24" fmla="*/ 49 w 111"/>
                <a:gd name="T25" fmla="*/ 21 h 35"/>
                <a:gd name="T26" fmla="*/ 45 w 111"/>
                <a:gd name="T27" fmla="*/ 20 h 35"/>
                <a:gd name="T28" fmla="*/ 47 w 111"/>
                <a:gd name="T29" fmla="*/ 19 h 35"/>
                <a:gd name="T30" fmla="*/ 37 w 111"/>
                <a:gd name="T31" fmla="*/ 15 h 35"/>
                <a:gd name="T32" fmla="*/ 46 w 111"/>
                <a:gd name="T33" fmla="*/ 15 h 35"/>
                <a:gd name="T34" fmla="*/ 35 w 111"/>
                <a:gd name="T35" fmla="*/ 7 h 35"/>
                <a:gd name="T36" fmla="*/ 31 w 111"/>
                <a:gd name="T37" fmla="*/ 7 h 35"/>
                <a:gd name="T38" fmla="*/ 27 w 111"/>
                <a:gd name="T39" fmla="*/ 9 h 35"/>
                <a:gd name="T40" fmla="*/ 7 w 111"/>
                <a:gd name="T41" fmla="*/ 1 h 35"/>
                <a:gd name="T42" fmla="*/ 0 w 111"/>
                <a:gd name="T43" fmla="*/ 4 h 35"/>
                <a:gd name="T44" fmla="*/ 16 w 111"/>
                <a:gd name="T45" fmla="*/ 12 h 35"/>
                <a:gd name="T46" fmla="*/ 21 w 111"/>
                <a:gd name="T47" fmla="*/ 10 h 35"/>
                <a:gd name="T48" fmla="*/ 30 w 111"/>
                <a:gd name="T49" fmla="*/ 21 h 35"/>
                <a:gd name="T50" fmla="*/ 27 w 111"/>
                <a:gd name="T51" fmla="*/ 25 h 35"/>
                <a:gd name="T52" fmla="*/ 44 w 111"/>
                <a:gd name="T53" fmla="*/ 35 h 35"/>
                <a:gd name="T54" fmla="*/ 50 w 111"/>
                <a:gd name="T55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1" h="35">
                  <a:moveTo>
                    <a:pt x="50" y="31"/>
                  </a:moveTo>
                  <a:cubicBezTo>
                    <a:pt x="53" y="31"/>
                    <a:pt x="53" y="31"/>
                    <a:pt x="53" y="31"/>
                  </a:cubicBezTo>
                  <a:cubicBezTo>
                    <a:pt x="52" y="35"/>
                    <a:pt x="59" y="35"/>
                    <a:pt x="64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84" y="35"/>
                    <a:pt x="85" y="32"/>
                    <a:pt x="88" y="32"/>
                  </a:cubicBezTo>
                  <a:cubicBezTo>
                    <a:pt x="88" y="33"/>
                    <a:pt x="89" y="35"/>
                    <a:pt x="92" y="35"/>
                  </a:cubicBezTo>
                  <a:cubicBezTo>
                    <a:pt x="100" y="35"/>
                    <a:pt x="110" y="35"/>
                    <a:pt x="111" y="27"/>
                  </a:cubicBezTo>
                  <a:cubicBezTo>
                    <a:pt x="111" y="27"/>
                    <a:pt x="110" y="27"/>
                    <a:pt x="108" y="27"/>
                  </a:cubicBezTo>
                  <a:cubicBezTo>
                    <a:pt x="108" y="26"/>
                    <a:pt x="109" y="25"/>
                    <a:pt x="109" y="25"/>
                  </a:cubicBezTo>
                  <a:cubicBezTo>
                    <a:pt x="110" y="25"/>
                    <a:pt x="111" y="24"/>
                    <a:pt x="111" y="24"/>
                  </a:cubicBezTo>
                  <a:cubicBezTo>
                    <a:pt x="108" y="18"/>
                    <a:pt x="102" y="18"/>
                    <a:pt x="93" y="18"/>
                  </a:cubicBezTo>
                  <a:cubicBezTo>
                    <a:pt x="81" y="18"/>
                    <a:pt x="77" y="24"/>
                    <a:pt x="65" y="24"/>
                  </a:cubicBezTo>
                  <a:cubicBezTo>
                    <a:pt x="59" y="24"/>
                    <a:pt x="54" y="22"/>
                    <a:pt x="49" y="21"/>
                  </a:cubicBezTo>
                  <a:cubicBezTo>
                    <a:pt x="48" y="22"/>
                    <a:pt x="45" y="23"/>
                    <a:pt x="45" y="20"/>
                  </a:cubicBezTo>
                  <a:cubicBezTo>
                    <a:pt x="45" y="19"/>
                    <a:pt x="47" y="20"/>
                    <a:pt x="47" y="19"/>
                  </a:cubicBezTo>
                  <a:cubicBezTo>
                    <a:pt x="44" y="17"/>
                    <a:pt x="38" y="19"/>
                    <a:pt x="3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4" y="11"/>
                    <a:pt x="33" y="11"/>
                    <a:pt x="35" y="7"/>
                  </a:cubicBezTo>
                  <a:cubicBezTo>
                    <a:pt x="35" y="7"/>
                    <a:pt x="33" y="7"/>
                    <a:pt x="31" y="7"/>
                  </a:cubicBezTo>
                  <a:cubicBezTo>
                    <a:pt x="30" y="7"/>
                    <a:pt x="29" y="9"/>
                    <a:pt x="27" y="9"/>
                  </a:cubicBezTo>
                  <a:cubicBezTo>
                    <a:pt x="19" y="9"/>
                    <a:pt x="17" y="1"/>
                    <a:pt x="7" y="1"/>
                  </a:cubicBezTo>
                  <a:cubicBezTo>
                    <a:pt x="4" y="1"/>
                    <a:pt x="0" y="0"/>
                    <a:pt x="0" y="4"/>
                  </a:cubicBezTo>
                  <a:cubicBezTo>
                    <a:pt x="0" y="6"/>
                    <a:pt x="14" y="12"/>
                    <a:pt x="16" y="12"/>
                  </a:cubicBezTo>
                  <a:cubicBezTo>
                    <a:pt x="18" y="12"/>
                    <a:pt x="20" y="11"/>
                    <a:pt x="21" y="10"/>
                  </a:cubicBezTo>
                  <a:cubicBezTo>
                    <a:pt x="25" y="13"/>
                    <a:pt x="26" y="17"/>
                    <a:pt x="30" y="21"/>
                  </a:cubicBezTo>
                  <a:cubicBezTo>
                    <a:pt x="29" y="22"/>
                    <a:pt x="27" y="23"/>
                    <a:pt x="27" y="25"/>
                  </a:cubicBezTo>
                  <a:cubicBezTo>
                    <a:pt x="27" y="29"/>
                    <a:pt x="39" y="35"/>
                    <a:pt x="44" y="35"/>
                  </a:cubicBezTo>
                  <a:cubicBezTo>
                    <a:pt x="46" y="35"/>
                    <a:pt x="49" y="31"/>
                    <a:pt x="50" y="3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311704" y="2210675"/>
              <a:ext cx="62605" cy="50085"/>
            </a:xfrm>
            <a:custGeom>
              <a:avLst/>
              <a:gdLst>
                <a:gd name="T0" fmla="*/ 19 w 19"/>
                <a:gd name="T1" fmla="*/ 7 h 15"/>
                <a:gd name="T2" fmla="*/ 9 w 19"/>
                <a:gd name="T3" fmla="*/ 0 h 15"/>
                <a:gd name="T4" fmla="*/ 3 w 19"/>
                <a:gd name="T5" fmla="*/ 5 h 15"/>
                <a:gd name="T6" fmla="*/ 0 w 19"/>
                <a:gd name="T7" fmla="*/ 9 h 15"/>
                <a:gd name="T8" fmla="*/ 14 w 19"/>
                <a:gd name="T9" fmla="*/ 15 h 15"/>
                <a:gd name="T10" fmla="*/ 19 w 19"/>
                <a:gd name="T1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9" y="7"/>
                  </a:moveTo>
                  <a:cubicBezTo>
                    <a:pt x="19" y="5"/>
                    <a:pt x="13" y="0"/>
                    <a:pt x="9" y="0"/>
                  </a:cubicBezTo>
                  <a:cubicBezTo>
                    <a:pt x="4" y="0"/>
                    <a:pt x="5" y="5"/>
                    <a:pt x="3" y="5"/>
                  </a:cubicBezTo>
                  <a:cubicBezTo>
                    <a:pt x="2" y="5"/>
                    <a:pt x="0" y="6"/>
                    <a:pt x="0" y="9"/>
                  </a:cubicBezTo>
                  <a:cubicBezTo>
                    <a:pt x="0" y="9"/>
                    <a:pt x="13" y="15"/>
                    <a:pt x="14" y="15"/>
                  </a:cubicBezTo>
                  <a:cubicBezTo>
                    <a:pt x="18" y="15"/>
                    <a:pt x="19" y="11"/>
                    <a:pt x="19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318660" y="2118852"/>
              <a:ext cx="58431" cy="16695"/>
            </a:xfrm>
            <a:custGeom>
              <a:avLst/>
              <a:gdLst>
                <a:gd name="T0" fmla="*/ 15 w 18"/>
                <a:gd name="T1" fmla="*/ 0 h 5"/>
                <a:gd name="T2" fmla="*/ 0 w 18"/>
                <a:gd name="T3" fmla="*/ 2 h 5"/>
                <a:gd name="T4" fmla="*/ 14 w 18"/>
                <a:gd name="T5" fmla="*/ 5 h 5"/>
                <a:gd name="T6" fmla="*/ 18 w 18"/>
                <a:gd name="T7" fmla="*/ 3 h 5"/>
                <a:gd name="T8" fmla="*/ 18 w 18"/>
                <a:gd name="T9" fmla="*/ 0 h 5"/>
                <a:gd name="T10" fmla="*/ 15 w 18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5">
                  <a:moveTo>
                    <a:pt x="15" y="0"/>
                  </a:moveTo>
                  <a:cubicBezTo>
                    <a:pt x="11" y="0"/>
                    <a:pt x="2" y="0"/>
                    <a:pt x="0" y="2"/>
                  </a:cubicBezTo>
                  <a:cubicBezTo>
                    <a:pt x="0" y="2"/>
                    <a:pt x="13" y="5"/>
                    <a:pt x="14" y="5"/>
                  </a:cubicBezTo>
                  <a:cubicBezTo>
                    <a:pt x="16" y="5"/>
                    <a:pt x="18" y="4"/>
                    <a:pt x="18" y="3"/>
                  </a:cubicBezTo>
                  <a:cubicBezTo>
                    <a:pt x="18" y="2"/>
                    <a:pt x="18" y="1"/>
                    <a:pt x="18" y="0"/>
                  </a:cubicBezTo>
                  <a:cubicBezTo>
                    <a:pt x="14" y="0"/>
                    <a:pt x="17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2272750" y="2063202"/>
              <a:ext cx="68170" cy="55650"/>
            </a:xfrm>
            <a:custGeom>
              <a:avLst/>
              <a:gdLst>
                <a:gd name="T0" fmla="*/ 8 w 21"/>
                <a:gd name="T1" fmla="*/ 12 h 17"/>
                <a:gd name="T2" fmla="*/ 6 w 21"/>
                <a:gd name="T3" fmla="*/ 14 h 17"/>
                <a:gd name="T4" fmla="*/ 21 w 21"/>
                <a:gd name="T5" fmla="*/ 14 h 17"/>
                <a:gd name="T6" fmla="*/ 21 w 21"/>
                <a:gd name="T7" fmla="*/ 8 h 17"/>
                <a:gd name="T8" fmla="*/ 13 w 21"/>
                <a:gd name="T9" fmla="*/ 3 h 17"/>
                <a:gd name="T10" fmla="*/ 6 w 21"/>
                <a:gd name="T11" fmla="*/ 0 h 17"/>
                <a:gd name="T12" fmla="*/ 0 w 21"/>
                <a:gd name="T13" fmla="*/ 3 h 17"/>
                <a:gd name="T14" fmla="*/ 8 w 21"/>
                <a:gd name="T1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7">
                  <a:moveTo>
                    <a:pt x="8" y="12"/>
                  </a:moveTo>
                  <a:cubicBezTo>
                    <a:pt x="7" y="12"/>
                    <a:pt x="6" y="13"/>
                    <a:pt x="6" y="14"/>
                  </a:cubicBezTo>
                  <a:cubicBezTo>
                    <a:pt x="6" y="17"/>
                    <a:pt x="13" y="16"/>
                    <a:pt x="21" y="14"/>
                  </a:cubicBezTo>
                  <a:cubicBezTo>
                    <a:pt x="21" y="11"/>
                    <a:pt x="21" y="10"/>
                    <a:pt x="21" y="8"/>
                  </a:cubicBezTo>
                  <a:cubicBezTo>
                    <a:pt x="21" y="4"/>
                    <a:pt x="13" y="9"/>
                    <a:pt x="13" y="3"/>
                  </a:cubicBezTo>
                  <a:cubicBezTo>
                    <a:pt x="11" y="3"/>
                    <a:pt x="6" y="1"/>
                    <a:pt x="6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8"/>
                    <a:pt x="5" y="9"/>
                    <a:pt x="8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246316" y="2010335"/>
              <a:ext cx="26433" cy="16695"/>
            </a:xfrm>
            <a:custGeom>
              <a:avLst/>
              <a:gdLst>
                <a:gd name="T0" fmla="*/ 4 w 8"/>
                <a:gd name="T1" fmla="*/ 5 h 5"/>
                <a:gd name="T2" fmla="*/ 8 w 8"/>
                <a:gd name="T3" fmla="*/ 5 h 5"/>
                <a:gd name="T4" fmla="*/ 8 w 8"/>
                <a:gd name="T5" fmla="*/ 0 h 5"/>
                <a:gd name="T6" fmla="*/ 0 w 8"/>
                <a:gd name="T7" fmla="*/ 0 h 5"/>
                <a:gd name="T8" fmla="*/ 4 w 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3" y="0"/>
                    <a:pt x="0" y="0"/>
                  </a:cubicBezTo>
                  <a:cubicBezTo>
                    <a:pt x="0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321442" y="1943555"/>
              <a:ext cx="233724" cy="158602"/>
            </a:xfrm>
            <a:custGeom>
              <a:avLst/>
              <a:gdLst>
                <a:gd name="T0" fmla="*/ 10 w 71"/>
                <a:gd name="T1" fmla="*/ 20 h 48"/>
                <a:gd name="T2" fmla="*/ 3 w 71"/>
                <a:gd name="T3" fmla="*/ 17 h 48"/>
                <a:gd name="T4" fmla="*/ 0 w 71"/>
                <a:gd name="T5" fmla="*/ 17 h 48"/>
                <a:gd name="T6" fmla="*/ 13 w 71"/>
                <a:gd name="T7" fmla="*/ 25 h 48"/>
                <a:gd name="T8" fmla="*/ 8 w 71"/>
                <a:gd name="T9" fmla="*/ 28 h 48"/>
                <a:gd name="T10" fmla="*/ 10 w 71"/>
                <a:gd name="T11" fmla="*/ 31 h 48"/>
                <a:gd name="T12" fmla="*/ 15 w 71"/>
                <a:gd name="T13" fmla="*/ 29 h 48"/>
                <a:gd name="T14" fmla="*/ 18 w 71"/>
                <a:gd name="T15" fmla="*/ 32 h 48"/>
                <a:gd name="T16" fmla="*/ 25 w 71"/>
                <a:gd name="T17" fmla="*/ 30 h 48"/>
                <a:gd name="T18" fmla="*/ 34 w 71"/>
                <a:gd name="T19" fmla="*/ 32 h 48"/>
                <a:gd name="T20" fmla="*/ 17 w 71"/>
                <a:gd name="T21" fmla="*/ 36 h 48"/>
                <a:gd name="T22" fmla="*/ 27 w 71"/>
                <a:gd name="T23" fmla="*/ 42 h 48"/>
                <a:gd name="T24" fmla="*/ 24 w 71"/>
                <a:gd name="T25" fmla="*/ 44 h 48"/>
                <a:gd name="T26" fmla="*/ 33 w 71"/>
                <a:gd name="T27" fmla="*/ 48 h 48"/>
                <a:gd name="T28" fmla="*/ 38 w 71"/>
                <a:gd name="T29" fmla="*/ 42 h 48"/>
                <a:gd name="T30" fmla="*/ 45 w 71"/>
                <a:gd name="T31" fmla="*/ 47 h 48"/>
                <a:gd name="T32" fmla="*/ 45 w 71"/>
                <a:gd name="T33" fmla="*/ 45 h 48"/>
                <a:gd name="T34" fmla="*/ 51 w 71"/>
                <a:gd name="T35" fmla="*/ 45 h 48"/>
                <a:gd name="T36" fmla="*/ 48 w 71"/>
                <a:gd name="T37" fmla="*/ 40 h 48"/>
                <a:gd name="T38" fmla="*/ 50 w 71"/>
                <a:gd name="T39" fmla="*/ 36 h 48"/>
                <a:gd name="T40" fmla="*/ 54 w 71"/>
                <a:gd name="T41" fmla="*/ 40 h 48"/>
                <a:gd name="T42" fmla="*/ 65 w 71"/>
                <a:gd name="T43" fmla="*/ 33 h 48"/>
                <a:gd name="T44" fmla="*/ 70 w 71"/>
                <a:gd name="T45" fmla="*/ 32 h 48"/>
                <a:gd name="T46" fmla="*/ 70 w 71"/>
                <a:gd name="T47" fmla="*/ 28 h 48"/>
                <a:gd name="T48" fmla="*/ 59 w 71"/>
                <a:gd name="T49" fmla="*/ 25 h 48"/>
                <a:gd name="T50" fmla="*/ 55 w 71"/>
                <a:gd name="T51" fmla="*/ 25 h 48"/>
                <a:gd name="T52" fmla="*/ 57 w 71"/>
                <a:gd name="T53" fmla="*/ 22 h 48"/>
                <a:gd name="T54" fmla="*/ 54 w 71"/>
                <a:gd name="T55" fmla="*/ 18 h 48"/>
                <a:gd name="T56" fmla="*/ 51 w 71"/>
                <a:gd name="T57" fmla="*/ 13 h 48"/>
                <a:gd name="T58" fmla="*/ 49 w 71"/>
                <a:gd name="T59" fmla="*/ 13 h 48"/>
                <a:gd name="T60" fmla="*/ 49 w 71"/>
                <a:gd name="T61" fmla="*/ 16 h 48"/>
                <a:gd name="T62" fmla="*/ 49 w 71"/>
                <a:gd name="T63" fmla="*/ 21 h 48"/>
                <a:gd name="T64" fmla="*/ 47 w 71"/>
                <a:gd name="T65" fmla="*/ 21 h 48"/>
                <a:gd name="T66" fmla="*/ 43 w 71"/>
                <a:gd name="T67" fmla="*/ 14 h 48"/>
                <a:gd name="T68" fmla="*/ 34 w 71"/>
                <a:gd name="T69" fmla="*/ 13 h 48"/>
                <a:gd name="T70" fmla="*/ 27 w 71"/>
                <a:gd name="T71" fmla="*/ 3 h 48"/>
                <a:gd name="T72" fmla="*/ 12 w 71"/>
                <a:gd name="T73" fmla="*/ 0 h 48"/>
                <a:gd name="T74" fmla="*/ 19 w 71"/>
                <a:gd name="T75" fmla="*/ 5 h 48"/>
                <a:gd name="T76" fmla="*/ 15 w 71"/>
                <a:gd name="T77" fmla="*/ 5 h 48"/>
                <a:gd name="T78" fmla="*/ 7 w 71"/>
                <a:gd name="T79" fmla="*/ 7 h 48"/>
                <a:gd name="T80" fmla="*/ 10 w 71"/>
                <a:gd name="T81" fmla="*/ 11 h 48"/>
                <a:gd name="T82" fmla="*/ 16 w 71"/>
                <a:gd name="T83" fmla="*/ 11 h 48"/>
                <a:gd name="T84" fmla="*/ 14 w 71"/>
                <a:gd name="T85" fmla="*/ 13 h 48"/>
                <a:gd name="T86" fmla="*/ 8 w 71"/>
                <a:gd name="T87" fmla="*/ 11 h 48"/>
                <a:gd name="T88" fmla="*/ 2 w 71"/>
                <a:gd name="T89" fmla="*/ 14 h 48"/>
                <a:gd name="T90" fmla="*/ 12 w 71"/>
                <a:gd name="T91" fmla="*/ 18 h 48"/>
                <a:gd name="T92" fmla="*/ 10 w 71"/>
                <a:gd name="T93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1" h="48">
                  <a:moveTo>
                    <a:pt x="10" y="20"/>
                  </a:moveTo>
                  <a:cubicBezTo>
                    <a:pt x="8" y="20"/>
                    <a:pt x="5" y="21"/>
                    <a:pt x="3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5"/>
                    <a:pt x="5" y="25"/>
                    <a:pt x="13" y="25"/>
                  </a:cubicBezTo>
                  <a:cubicBezTo>
                    <a:pt x="12" y="27"/>
                    <a:pt x="10" y="27"/>
                    <a:pt x="8" y="28"/>
                  </a:cubicBezTo>
                  <a:cubicBezTo>
                    <a:pt x="8" y="29"/>
                    <a:pt x="8" y="31"/>
                    <a:pt x="10" y="31"/>
                  </a:cubicBezTo>
                  <a:cubicBezTo>
                    <a:pt x="12" y="31"/>
                    <a:pt x="12" y="30"/>
                    <a:pt x="15" y="29"/>
                  </a:cubicBezTo>
                  <a:cubicBezTo>
                    <a:pt x="15" y="30"/>
                    <a:pt x="15" y="32"/>
                    <a:pt x="18" y="32"/>
                  </a:cubicBezTo>
                  <a:cubicBezTo>
                    <a:pt x="20" y="32"/>
                    <a:pt x="21" y="30"/>
                    <a:pt x="25" y="30"/>
                  </a:cubicBezTo>
                  <a:cubicBezTo>
                    <a:pt x="28" y="30"/>
                    <a:pt x="30" y="31"/>
                    <a:pt x="34" y="32"/>
                  </a:cubicBezTo>
                  <a:cubicBezTo>
                    <a:pt x="31" y="32"/>
                    <a:pt x="17" y="32"/>
                    <a:pt x="17" y="36"/>
                  </a:cubicBezTo>
                  <a:cubicBezTo>
                    <a:pt x="17" y="40"/>
                    <a:pt x="23" y="42"/>
                    <a:pt x="27" y="42"/>
                  </a:cubicBezTo>
                  <a:cubicBezTo>
                    <a:pt x="26" y="43"/>
                    <a:pt x="25" y="43"/>
                    <a:pt x="24" y="44"/>
                  </a:cubicBezTo>
                  <a:cubicBezTo>
                    <a:pt x="24" y="47"/>
                    <a:pt x="29" y="48"/>
                    <a:pt x="33" y="48"/>
                  </a:cubicBezTo>
                  <a:cubicBezTo>
                    <a:pt x="36" y="48"/>
                    <a:pt x="38" y="47"/>
                    <a:pt x="38" y="42"/>
                  </a:cubicBezTo>
                  <a:cubicBezTo>
                    <a:pt x="40" y="44"/>
                    <a:pt x="45" y="47"/>
                    <a:pt x="45" y="47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0" y="41"/>
                    <a:pt x="49" y="42"/>
                    <a:pt x="48" y="40"/>
                  </a:cubicBezTo>
                  <a:cubicBezTo>
                    <a:pt x="49" y="39"/>
                    <a:pt x="49" y="37"/>
                    <a:pt x="50" y="36"/>
                  </a:cubicBezTo>
                  <a:cubicBezTo>
                    <a:pt x="51" y="39"/>
                    <a:pt x="51" y="40"/>
                    <a:pt x="54" y="40"/>
                  </a:cubicBezTo>
                  <a:cubicBezTo>
                    <a:pt x="57" y="40"/>
                    <a:pt x="60" y="33"/>
                    <a:pt x="65" y="33"/>
                  </a:cubicBezTo>
                  <a:cubicBezTo>
                    <a:pt x="66" y="33"/>
                    <a:pt x="69" y="33"/>
                    <a:pt x="70" y="32"/>
                  </a:cubicBezTo>
                  <a:cubicBezTo>
                    <a:pt x="71" y="31"/>
                    <a:pt x="70" y="30"/>
                    <a:pt x="70" y="28"/>
                  </a:cubicBezTo>
                  <a:cubicBezTo>
                    <a:pt x="67" y="28"/>
                    <a:pt x="61" y="25"/>
                    <a:pt x="59" y="25"/>
                  </a:cubicBezTo>
                  <a:cubicBezTo>
                    <a:pt x="59" y="25"/>
                    <a:pt x="55" y="29"/>
                    <a:pt x="55" y="25"/>
                  </a:cubicBezTo>
                  <a:cubicBezTo>
                    <a:pt x="55" y="25"/>
                    <a:pt x="57" y="23"/>
                    <a:pt x="57" y="22"/>
                  </a:cubicBezTo>
                  <a:cubicBezTo>
                    <a:pt x="57" y="20"/>
                    <a:pt x="54" y="19"/>
                    <a:pt x="54" y="18"/>
                  </a:cubicBezTo>
                  <a:cubicBezTo>
                    <a:pt x="54" y="15"/>
                    <a:pt x="54" y="13"/>
                    <a:pt x="51" y="13"/>
                  </a:cubicBezTo>
                  <a:cubicBezTo>
                    <a:pt x="50" y="13"/>
                    <a:pt x="49" y="13"/>
                    <a:pt x="49" y="13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5" y="17"/>
                    <a:pt x="47" y="15"/>
                    <a:pt x="43" y="14"/>
                  </a:cubicBezTo>
                  <a:cubicBezTo>
                    <a:pt x="40" y="12"/>
                    <a:pt x="37" y="14"/>
                    <a:pt x="34" y="13"/>
                  </a:cubicBezTo>
                  <a:cubicBezTo>
                    <a:pt x="30" y="12"/>
                    <a:pt x="31" y="5"/>
                    <a:pt x="27" y="3"/>
                  </a:cubicBezTo>
                  <a:cubicBezTo>
                    <a:pt x="23" y="1"/>
                    <a:pt x="18" y="1"/>
                    <a:pt x="12" y="0"/>
                  </a:cubicBezTo>
                  <a:cubicBezTo>
                    <a:pt x="13" y="4"/>
                    <a:pt x="17" y="5"/>
                    <a:pt x="19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1" y="5"/>
                    <a:pt x="10" y="5"/>
                    <a:pt x="7" y="7"/>
                  </a:cubicBezTo>
                  <a:cubicBezTo>
                    <a:pt x="7" y="7"/>
                    <a:pt x="9" y="11"/>
                    <a:pt x="10" y="11"/>
                  </a:cubicBezTo>
                  <a:cubicBezTo>
                    <a:pt x="11" y="11"/>
                    <a:pt x="14" y="9"/>
                    <a:pt x="16" y="11"/>
                  </a:cubicBezTo>
                  <a:cubicBezTo>
                    <a:pt x="15" y="11"/>
                    <a:pt x="15" y="13"/>
                    <a:pt x="14" y="13"/>
                  </a:cubicBezTo>
                  <a:cubicBezTo>
                    <a:pt x="12" y="13"/>
                    <a:pt x="11" y="11"/>
                    <a:pt x="8" y="11"/>
                  </a:cubicBezTo>
                  <a:cubicBezTo>
                    <a:pt x="5" y="11"/>
                    <a:pt x="2" y="11"/>
                    <a:pt x="2" y="14"/>
                  </a:cubicBezTo>
                  <a:cubicBezTo>
                    <a:pt x="2" y="16"/>
                    <a:pt x="9" y="17"/>
                    <a:pt x="12" y="18"/>
                  </a:cubicBezTo>
                  <a:cubicBezTo>
                    <a:pt x="12" y="18"/>
                    <a:pt x="11" y="20"/>
                    <a:pt x="10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6" name="Freeform 133"/>
            <p:cNvSpPr>
              <a:spLocks/>
            </p:cNvSpPr>
            <p:nvPr/>
          </p:nvSpPr>
          <p:spPr bwMode="auto">
            <a:xfrm>
              <a:off x="2506474" y="2596051"/>
              <a:ext cx="154425" cy="95996"/>
            </a:xfrm>
            <a:custGeom>
              <a:avLst/>
              <a:gdLst>
                <a:gd name="T0" fmla="*/ 37 w 47"/>
                <a:gd name="T1" fmla="*/ 17 h 29"/>
                <a:gd name="T2" fmla="*/ 35 w 47"/>
                <a:gd name="T3" fmla="*/ 13 h 29"/>
                <a:gd name="T4" fmla="*/ 19 w 47"/>
                <a:gd name="T5" fmla="*/ 4 h 29"/>
                <a:gd name="T6" fmla="*/ 17 w 47"/>
                <a:gd name="T7" fmla="*/ 6 h 29"/>
                <a:gd name="T8" fmla="*/ 13 w 47"/>
                <a:gd name="T9" fmla="*/ 0 h 29"/>
                <a:gd name="T10" fmla="*/ 5 w 47"/>
                <a:gd name="T11" fmla="*/ 13 h 29"/>
                <a:gd name="T12" fmla="*/ 5 w 47"/>
                <a:gd name="T13" fmla="*/ 17 h 29"/>
                <a:gd name="T14" fmla="*/ 3 w 47"/>
                <a:gd name="T15" fmla="*/ 20 h 29"/>
                <a:gd name="T16" fmla="*/ 0 w 47"/>
                <a:gd name="T17" fmla="*/ 24 h 29"/>
                <a:gd name="T18" fmla="*/ 10 w 47"/>
                <a:gd name="T19" fmla="*/ 24 h 29"/>
                <a:gd name="T20" fmla="*/ 12 w 47"/>
                <a:gd name="T21" fmla="*/ 29 h 29"/>
                <a:gd name="T22" fmla="*/ 14 w 47"/>
                <a:gd name="T23" fmla="*/ 27 h 29"/>
                <a:gd name="T24" fmla="*/ 24 w 47"/>
                <a:gd name="T25" fmla="*/ 18 h 29"/>
                <a:gd name="T26" fmla="*/ 33 w 47"/>
                <a:gd name="T27" fmla="*/ 23 h 29"/>
                <a:gd name="T28" fmla="*/ 39 w 47"/>
                <a:gd name="T29" fmla="*/ 23 h 29"/>
                <a:gd name="T30" fmla="*/ 47 w 47"/>
                <a:gd name="T31" fmla="*/ 21 h 29"/>
                <a:gd name="T32" fmla="*/ 37 w 47"/>
                <a:gd name="T3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29">
                  <a:moveTo>
                    <a:pt x="37" y="17"/>
                  </a:moveTo>
                  <a:cubicBezTo>
                    <a:pt x="36" y="17"/>
                    <a:pt x="37" y="15"/>
                    <a:pt x="35" y="13"/>
                  </a:cubicBezTo>
                  <a:cubicBezTo>
                    <a:pt x="31" y="8"/>
                    <a:pt x="24" y="10"/>
                    <a:pt x="19" y="4"/>
                  </a:cubicBezTo>
                  <a:cubicBezTo>
                    <a:pt x="19" y="5"/>
                    <a:pt x="18" y="5"/>
                    <a:pt x="17" y="6"/>
                  </a:cubicBezTo>
                  <a:cubicBezTo>
                    <a:pt x="16" y="4"/>
                    <a:pt x="14" y="3"/>
                    <a:pt x="13" y="0"/>
                  </a:cubicBezTo>
                  <a:cubicBezTo>
                    <a:pt x="7" y="0"/>
                    <a:pt x="5" y="9"/>
                    <a:pt x="5" y="13"/>
                  </a:cubicBezTo>
                  <a:cubicBezTo>
                    <a:pt x="5" y="15"/>
                    <a:pt x="5" y="15"/>
                    <a:pt x="5" y="17"/>
                  </a:cubicBezTo>
                  <a:cubicBezTo>
                    <a:pt x="5" y="18"/>
                    <a:pt x="5" y="19"/>
                    <a:pt x="3" y="20"/>
                  </a:cubicBezTo>
                  <a:cubicBezTo>
                    <a:pt x="3" y="21"/>
                    <a:pt x="1" y="20"/>
                    <a:pt x="0" y="24"/>
                  </a:cubicBezTo>
                  <a:cubicBezTo>
                    <a:pt x="2" y="24"/>
                    <a:pt x="7" y="23"/>
                    <a:pt x="10" y="24"/>
                  </a:cubicBezTo>
                  <a:cubicBezTo>
                    <a:pt x="10" y="27"/>
                    <a:pt x="9" y="29"/>
                    <a:pt x="12" y="29"/>
                  </a:cubicBezTo>
                  <a:cubicBezTo>
                    <a:pt x="13" y="29"/>
                    <a:pt x="13" y="28"/>
                    <a:pt x="14" y="27"/>
                  </a:cubicBezTo>
                  <a:cubicBezTo>
                    <a:pt x="17" y="28"/>
                    <a:pt x="24" y="23"/>
                    <a:pt x="24" y="18"/>
                  </a:cubicBezTo>
                  <a:cubicBezTo>
                    <a:pt x="26" y="18"/>
                    <a:pt x="33" y="23"/>
                    <a:pt x="33" y="23"/>
                  </a:cubicBezTo>
                  <a:cubicBezTo>
                    <a:pt x="35" y="23"/>
                    <a:pt x="37" y="23"/>
                    <a:pt x="39" y="23"/>
                  </a:cubicBezTo>
                  <a:cubicBezTo>
                    <a:pt x="42" y="23"/>
                    <a:pt x="44" y="23"/>
                    <a:pt x="47" y="21"/>
                  </a:cubicBezTo>
                  <a:cubicBezTo>
                    <a:pt x="45" y="18"/>
                    <a:pt x="41" y="20"/>
                    <a:pt x="37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7" name="Freeform 134"/>
            <p:cNvSpPr>
              <a:spLocks/>
            </p:cNvSpPr>
            <p:nvPr/>
          </p:nvSpPr>
          <p:spPr bwMode="auto">
            <a:xfrm>
              <a:off x="2723504" y="2501446"/>
              <a:ext cx="45910" cy="41737"/>
            </a:xfrm>
            <a:custGeom>
              <a:avLst/>
              <a:gdLst>
                <a:gd name="T0" fmla="*/ 14 w 14"/>
                <a:gd name="T1" fmla="*/ 8 h 13"/>
                <a:gd name="T2" fmla="*/ 0 w 14"/>
                <a:gd name="T3" fmla="*/ 8 h 13"/>
                <a:gd name="T4" fmla="*/ 6 w 14"/>
                <a:gd name="T5" fmla="*/ 13 h 13"/>
                <a:gd name="T6" fmla="*/ 14 w 14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14" y="8"/>
                  </a:moveTo>
                  <a:cubicBezTo>
                    <a:pt x="14" y="0"/>
                    <a:pt x="0" y="0"/>
                    <a:pt x="0" y="8"/>
                  </a:cubicBezTo>
                  <a:cubicBezTo>
                    <a:pt x="0" y="12"/>
                    <a:pt x="2" y="13"/>
                    <a:pt x="6" y="13"/>
                  </a:cubicBezTo>
                  <a:cubicBezTo>
                    <a:pt x="8" y="13"/>
                    <a:pt x="14" y="12"/>
                    <a:pt x="14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8" name="Freeform 135"/>
            <p:cNvSpPr>
              <a:spLocks/>
            </p:cNvSpPr>
            <p:nvPr/>
          </p:nvSpPr>
          <p:spPr bwMode="auto">
            <a:xfrm>
              <a:off x="2588556" y="2694830"/>
              <a:ext cx="36172" cy="30607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6 h 9"/>
                <a:gd name="T4" fmla="*/ 0 w 11"/>
                <a:gd name="T5" fmla="*/ 9 h 9"/>
                <a:gd name="T6" fmla="*/ 11 w 11"/>
                <a:gd name="T7" fmla="*/ 1 h 9"/>
                <a:gd name="T8" fmla="*/ 5 w 1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9" y="4"/>
                    <a:pt x="11" y="1"/>
                  </a:cubicBezTo>
                  <a:cubicBezTo>
                    <a:pt x="8" y="0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9" name="Freeform 136"/>
            <p:cNvSpPr>
              <a:spLocks/>
            </p:cNvSpPr>
            <p:nvPr/>
          </p:nvSpPr>
          <p:spPr bwMode="auto">
            <a:xfrm>
              <a:off x="2644205" y="2292759"/>
              <a:ext cx="101559" cy="43129"/>
            </a:xfrm>
            <a:custGeom>
              <a:avLst/>
              <a:gdLst>
                <a:gd name="T0" fmla="*/ 12 w 31"/>
                <a:gd name="T1" fmla="*/ 13 h 13"/>
                <a:gd name="T2" fmla="*/ 20 w 31"/>
                <a:gd name="T3" fmla="*/ 11 h 13"/>
                <a:gd name="T4" fmla="*/ 27 w 31"/>
                <a:gd name="T5" fmla="*/ 12 h 13"/>
                <a:gd name="T6" fmla="*/ 31 w 31"/>
                <a:gd name="T7" fmla="*/ 9 h 13"/>
                <a:gd name="T8" fmla="*/ 15 w 31"/>
                <a:gd name="T9" fmla="*/ 2 h 13"/>
                <a:gd name="T10" fmla="*/ 4 w 31"/>
                <a:gd name="T11" fmla="*/ 0 h 13"/>
                <a:gd name="T12" fmla="*/ 0 w 31"/>
                <a:gd name="T13" fmla="*/ 3 h 13"/>
                <a:gd name="T14" fmla="*/ 5 w 31"/>
                <a:gd name="T15" fmla="*/ 8 h 13"/>
                <a:gd name="T16" fmla="*/ 12 w 31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3">
                  <a:moveTo>
                    <a:pt x="12" y="13"/>
                  </a:moveTo>
                  <a:cubicBezTo>
                    <a:pt x="15" y="13"/>
                    <a:pt x="17" y="11"/>
                    <a:pt x="20" y="11"/>
                  </a:cubicBezTo>
                  <a:cubicBezTo>
                    <a:pt x="22" y="11"/>
                    <a:pt x="24" y="12"/>
                    <a:pt x="27" y="12"/>
                  </a:cubicBezTo>
                  <a:cubicBezTo>
                    <a:pt x="29" y="12"/>
                    <a:pt x="30" y="11"/>
                    <a:pt x="31" y="9"/>
                  </a:cubicBezTo>
                  <a:cubicBezTo>
                    <a:pt x="27" y="7"/>
                    <a:pt x="22" y="2"/>
                    <a:pt x="15" y="2"/>
                  </a:cubicBezTo>
                  <a:cubicBezTo>
                    <a:pt x="11" y="2"/>
                    <a:pt x="9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6"/>
                    <a:pt x="3" y="7"/>
                    <a:pt x="5" y="8"/>
                  </a:cubicBezTo>
                  <a:cubicBezTo>
                    <a:pt x="3" y="12"/>
                    <a:pt x="7" y="13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0" name="Freeform 137"/>
            <p:cNvSpPr>
              <a:spLocks/>
            </p:cNvSpPr>
            <p:nvPr/>
          </p:nvSpPr>
          <p:spPr bwMode="auto">
            <a:xfrm>
              <a:off x="2653943" y="2715698"/>
              <a:ext cx="23651" cy="25042"/>
            </a:xfrm>
            <a:custGeom>
              <a:avLst/>
              <a:gdLst>
                <a:gd name="T0" fmla="*/ 3 w 7"/>
                <a:gd name="T1" fmla="*/ 8 h 8"/>
                <a:gd name="T2" fmla="*/ 7 w 7"/>
                <a:gd name="T3" fmla="*/ 3 h 8"/>
                <a:gd name="T4" fmla="*/ 0 w 7"/>
                <a:gd name="T5" fmla="*/ 4 h 8"/>
                <a:gd name="T6" fmla="*/ 3 w 7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cubicBezTo>
                    <a:pt x="6" y="8"/>
                    <a:pt x="6" y="4"/>
                    <a:pt x="7" y="3"/>
                  </a:cubicBezTo>
                  <a:cubicBezTo>
                    <a:pt x="5" y="0"/>
                    <a:pt x="0" y="0"/>
                    <a:pt x="0" y="4"/>
                  </a:cubicBezTo>
                  <a:cubicBezTo>
                    <a:pt x="0" y="4"/>
                    <a:pt x="3" y="8"/>
                    <a:pt x="3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1" name="Freeform 138"/>
            <p:cNvSpPr>
              <a:spLocks/>
            </p:cNvSpPr>
            <p:nvPr/>
          </p:nvSpPr>
          <p:spPr bwMode="auto">
            <a:xfrm>
              <a:off x="2776370" y="2513967"/>
              <a:ext cx="25042" cy="13912"/>
            </a:xfrm>
            <a:custGeom>
              <a:avLst/>
              <a:gdLst>
                <a:gd name="T0" fmla="*/ 8 w 8"/>
                <a:gd name="T1" fmla="*/ 3 h 4"/>
                <a:gd name="T2" fmla="*/ 3 w 8"/>
                <a:gd name="T3" fmla="*/ 0 h 4"/>
                <a:gd name="T4" fmla="*/ 0 w 8"/>
                <a:gd name="T5" fmla="*/ 2 h 4"/>
                <a:gd name="T6" fmla="*/ 3 w 8"/>
                <a:gd name="T7" fmla="*/ 4 h 4"/>
                <a:gd name="T8" fmla="*/ 8 w 8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8" y="3"/>
                  </a:moveTo>
                  <a:cubicBezTo>
                    <a:pt x="7" y="3"/>
                    <a:pt x="5" y="0"/>
                    <a:pt x="3" y="0"/>
                  </a:cubicBezTo>
                  <a:cubicBezTo>
                    <a:pt x="3" y="0"/>
                    <a:pt x="0" y="1"/>
                    <a:pt x="0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6" y="4"/>
                    <a:pt x="5" y="4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2" name="Freeform 139"/>
            <p:cNvSpPr>
              <a:spLocks/>
            </p:cNvSpPr>
            <p:nvPr/>
          </p:nvSpPr>
          <p:spPr bwMode="auto">
            <a:xfrm>
              <a:off x="2670638" y="2470838"/>
              <a:ext cx="26433" cy="16695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5 h 5"/>
                <a:gd name="T4" fmla="*/ 8 w 8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5" y="0"/>
                    <a:pt x="0" y="5"/>
                    <a:pt x="3" y="5"/>
                  </a:cubicBezTo>
                  <a:cubicBezTo>
                    <a:pt x="6" y="5"/>
                    <a:pt x="7" y="2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3" name="Freeform 140"/>
            <p:cNvSpPr>
              <a:spLocks/>
            </p:cNvSpPr>
            <p:nvPr/>
          </p:nvSpPr>
          <p:spPr bwMode="auto">
            <a:xfrm>
              <a:off x="2446652" y="2292759"/>
              <a:ext cx="612136" cy="442417"/>
            </a:xfrm>
            <a:custGeom>
              <a:avLst/>
              <a:gdLst>
                <a:gd name="T0" fmla="*/ 112 w 186"/>
                <a:gd name="T1" fmla="*/ 27 h 134"/>
                <a:gd name="T2" fmla="*/ 81 w 186"/>
                <a:gd name="T3" fmla="*/ 13 h 134"/>
                <a:gd name="T4" fmla="*/ 67 w 186"/>
                <a:gd name="T5" fmla="*/ 17 h 134"/>
                <a:gd name="T6" fmla="*/ 63 w 186"/>
                <a:gd name="T7" fmla="*/ 15 h 134"/>
                <a:gd name="T8" fmla="*/ 29 w 186"/>
                <a:gd name="T9" fmla="*/ 13 h 134"/>
                <a:gd name="T10" fmla="*/ 26 w 186"/>
                <a:gd name="T11" fmla="*/ 24 h 134"/>
                <a:gd name="T12" fmla="*/ 24 w 186"/>
                <a:gd name="T13" fmla="*/ 16 h 134"/>
                <a:gd name="T14" fmla="*/ 32 w 186"/>
                <a:gd name="T15" fmla="*/ 2 h 134"/>
                <a:gd name="T16" fmla="*/ 6 w 186"/>
                <a:gd name="T17" fmla="*/ 8 h 134"/>
                <a:gd name="T18" fmla="*/ 0 w 186"/>
                <a:gd name="T19" fmla="*/ 24 h 134"/>
                <a:gd name="T20" fmla="*/ 15 w 186"/>
                <a:gd name="T21" fmla="*/ 33 h 134"/>
                <a:gd name="T22" fmla="*/ 5 w 186"/>
                <a:gd name="T23" fmla="*/ 36 h 134"/>
                <a:gd name="T24" fmla="*/ 22 w 186"/>
                <a:gd name="T25" fmla="*/ 43 h 134"/>
                <a:gd name="T26" fmla="*/ 63 w 186"/>
                <a:gd name="T27" fmla="*/ 47 h 134"/>
                <a:gd name="T28" fmla="*/ 75 w 186"/>
                <a:gd name="T29" fmla="*/ 43 h 134"/>
                <a:gd name="T30" fmla="*/ 87 w 186"/>
                <a:gd name="T31" fmla="*/ 58 h 134"/>
                <a:gd name="T32" fmla="*/ 96 w 186"/>
                <a:gd name="T33" fmla="*/ 58 h 134"/>
                <a:gd name="T34" fmla="*/ 108 w 186"/>
                <a:gd name="T35" fmla="*/ 86 h 134"/>
                <a:gd name="T36" fmla="*/ 107 w 186"/>
                <a:gd name="T37" fmla="*/ 93 h 134"/>
                <a:gd name="T38" fmla="*/ 87 w 186"/>
                <a:gd name="T39" fmla="*/ 95 h 134"/>
                <a:gd name="T40" fmla="*/ 87 w 186"/>
                <a:gd name="T41" fmla="*/ 109 h 134"/>
                <a:gd name="T42" fmla="*/ 98 w 186"/>
                <a:gd name="T43" fmla="*/ 108 h 134"/>
                <a:gd name="T44" fmla="*/ 120 w 186"/>
                <a:gd name="T45" fmla="*/ 116 h 134"/>
                <a:gd name="T46" fmla="*/ 152 w 186"/>
                <a:gd name="T47" fmla="*/ 131 h 134"/>
                <a:gd name="T48" fmla="*/ 157 w 186"/>
                <a:gd name="T49" fmla="*/ 131 h 134"/>
                <a:gd name="T50" fmla="*/ 143 w 186"/>
                <a:gd name="T51" fmla="*/ 115 h 134"/>
                <a:gd name="T52" fmla="*/ 168 w 186"/>
                <a:gd name="T53" fmla="*/ 115 h 134"/>
                <a:gd name="T54" fmla="*/ 164 w 186"/>
                <a:gd name="T55" fmla="*/ 107 h 134"/>
                <a:gd name="T56" fmla="*/ 154 w 186"/>
                <a:gd name="T57" fmla="*/ 104 h 134"/>
                <a:gd name="T58" fmla="*/ 147 w 186"/>
                <a:gd name="T59" fmla="*/ 95 h 134"/>
                <a:gd name="T60" fmla="*/ 151 w 186"/>
                <a:gd name="T61" fmla="*/ 91 h 134"/>
                <a:gd name="T62" fmla="*/ 146 w 186"/>
                <a:gd name="T63" fmla="*/ 87 h 134"/>
                <a:gd name="T64" fmla="*/ 172 w 186"/>
                <a:gd name="T65" fmla="*/ 100 h 134"/>
                <a:gd name="T66" fmla="*/ 180 w 186"/>
                <a:gd name="T67" fmla="*/ 91 h 134"/>
                <a:gd name="T68" fmla="*/ 186 w 186"/>
                <a:gd name="T69" fmla="*/ 85 h 134"/>
                <a:gd name="T70" fmla="*/ 176 w 186"/>
                <a:gd name="T71" fmla="*/ 78 h 134"/>
                <a:gd name="T72" fmla="*/ 163 w 186"/>
                <a:gd name="T73" fmla="*/ 69 h 134"/>
                <a:gd name="T74" fmla="*/ 146 w 186"/>
                <a:gd name="T75" fmla="*/ 59 h 134"/>
                <a:gd name="T76" fmla="*/ 150 w 186"/>
                <a:gd name="T77" fmla="*/ 52 h 134"/>
                <a:gd name="T78" fmla="*/ 151 w 186"/>
                <a:gd name="T79" fmla="*/ 48 h 134"/>
                <a:gd name="T80" fmla="*/ 139 w 186"/>
                <a:gd name="T81" fmla="*/ 43 h 134"/>
                <a:gd name="T82" fmla="*/ 124 w 186"/>
                <a:gd name="T83" fmla="*/ 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6" h="134">
                  <a:moveTo>
                    <a:pt x="117" y="27"/>
                  </a:moveTo>
                  <a:cubicBezTo>
                    <a:pt x="116" y="27"/>
                    <a:pt x="115" y="27"/>
                    <a:pt x="112" y="27"/>
                  </a:cubicBezTo>
                  <a:cubicBezTo>
                    <a:pt x="104" y="27"/>
                    <a:pt x="103" y="20"/>
                    <a:pt x="98" y="16"/>
                  </a:cubicBezTo>
                  <a:cubicBezTo>
                    <a:pt x="95" y="14"/>
                    <a:pt x="85" y="13"/>
                    <a:pt x="81" y="13"/>
                  </a:cubicBezTo>
                  <a:cubicBezTo>
                    <a:pt x="77" y="13"/>
                    <a:pt x="75" y="19"/>
                    <a:pt x="72" y="19"/>
                  </a:cubicBezTo>
                  <a:cubicBezTo>
                    <a:pt x="69" y="19"/>
                    <a:pt x="69" y="17"/>
                    <a:pt x="67" y="17"/>
                  </a:cubicBezTo>
                  <a:cubicBezTo>
                    <a:pt x="65" y="17"/>
                    <a:pt x="63" y="19"/>
                    <a:pt x="63" y="19"/>
                  </a:cubicBezTo>
                  <a:cubicBezTo>
                    <a:pt x="59" y="19"/>
                    <a:pt x="63" y="16"/>
                    <a:pt x="63" y="15"/>
                  </a:cubicBezTo>
                  <a:cubicBezTo>
                    <a:pt x="63" y="10"/>
                    <a:pt x="59" y="2"/>
                    <a:pt x="53" y="2"/>
                  </a:cubicBezTo>
                  <a:cubicBezTo>
                    <a:pt x="44" y="2"/>
                    <a:pt x="29" y="4"/>
                    <a:pt x="29" y="13"/>
                  </a:cubicBezTo>
                  <a:cubicBezTo>
                    <a:pt x="29" y="15"/>
                    <a:pt x="31" y="17"/>
                    <a:pt x="31" y="19"/>
                  </a:cubicBezTo>
                  <a:cubicBezTo>
                    <a:pt x="31" y="21"/>
                    <a:pt x="28" y="24"/>
                    <a:pt x="26" y="24"/>
                  </a:cubicBezTo>
                  <a:cubicBezTo>
                    <a:pt x="24" y="24"/>
                    <a:pt x="24" y="22"/>
                    <a:pt x="24" y="20"/>
                  </a:cubicBezTo>
                  <a:cubicBezTo>
                    <a:pt x="24" y="20"/>
                    <a:pt x="23" y="17"/>
                    <a:pt x="24" y="16"/>
                  </a:cubicBezTo>
                  <a:cubicBezTo>
                    <a:pt x="23" y="16"/>
                    <a:pt x="22" y="15"/>
                    <a:pt x="22" y="14"/>
                  </a:cubicBezTo>
                  <a:cubicBezTo>
                    <a:pt x="22" y="7"/>
                    <a:pt x="30" y="7"/>
                    <a:pt x="32" y="2"/>
                  </a:cubicBezTo>
                  <a:cubicBezTo>
                    <a:pt x="32" y="2"/>
                    <a:pt x="24" y="0"/>
                    <a:pt x="24" y="0"/>
                  </a:cubicBezTo>
                  <a:cubicBezTo>
                    <a:pt x="17" y="0"/>
                    <a:pt x="11" y="3"/>
                    <a:pt x="6" y="8"/>
                  </a:cubicBezTo>
                  <a:cubicBezTo>
                    <a:pt x="5" y="9"/>
                    <a:pt x="6" y="13"/>
                    <a:pt x="5" y="14"/>
                  </a:cubicBezTo>
                  <a:cubicBezTo>
                    <a:pt x="1" y="17"/>
                    <a:pt x="0" y="18"/>
                    <a:pt x="0" y="24"/>
                  </a:cubicBezTo>
                  <a:cubicBezTo>
                    <a:pt x="0" y="26"/>
                    <a:pt x="3" y="31"/>
                    <a:pt x="3" y="31"/>
                  </a:cubicBezTo>
                  <a:cubicBezTo>
                    <a:pt x="3" y="31"/>
                    <a:pt x="15" y="31"/>
                    <a:pt x="15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1" y="35"/>
                    <a:pt x="8" y="34"/>
                    <a:pt x="5" y="36"/>
                  </a:cubicBezTo>
                  <a:cubicBezTo>
                    <a:pt x="6" y="39"/>
                    <a:pt x="10" y="39"/>
                    <a:pt x="1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7" y="47"/>
                    <a:pt x="28" y="47"/>
                  </a:cubicBezTo>
                  <a:cubicBezTo>
                    <a:pt x="39" y="47"/>
                    <a:pt x="56" y="46"/>
                    <a:pt x="63" y="47"/>
                  </a:cubicBezTo>
                  <a:cubicBezTo>
                    <a:pt x="63" y="48"/>
                    <a:pt x="62" y="52"/>
                    <a:pt x="65" y="52"/>
                  </a:cubicBezTo>
                  <a:cubicBezTo>
                    <a:pt x="69" y="52"/>
                    <a:pt x="72" y="43"/>
                    <a:pt x="75" y="43"/>
                  </a:cubicBezTo>
                  <a:cubicBezTo>
                    <a:pt x="78" y="43"/>
                    <a:pt x="90" y="53"/>
                    <a:pt x="92" y="56"/>
                  </a:cubicBezTo>
                  <a:cubicBezTo>
                    <a:pt x="91" y="56"/>
                    <a:pt x="87" y="56"/>
                    <a:pt x="87" y="58"/>
                  </a:cubicBezTo>
                  <a:cubicBezTo>
                    <a:pt x="87" y="59"/>
                    <a:pt x="88" y="61"/>
                    <a:pt x="89" y="61"/>
                  </a:cubicBezTo>
                  <a:cubicBezTo>
                    <a:pt x="91" y="61"/>
                    <a:pt x="93" y="58"/>
                    <a:pt x="96" y="58"/>
                  </a:cubicBezTo>
                  <a:cubicBezTo>
                    <a:pt x="101" y="58"/>
                    <a:pt x="115" y="70"/>
                    <a:pt x="115" y="75"/>
                  </a:cubicBezTo>
                  <a:cubicBezTo>
                    <a:pt x="115" y="79"/>
                    <a:pt x="110" y="84"/>
                    <a:pt x="108" y="86"/>
                  </a:cubicBezTo>
                  <a:cubicBezTo>
                    <a:pt x="107" y="87"/>
                    <a:pt x="103" y="85"/>
                    <a:pt x="103" y="89"/>
                  </a:cubicBezTo>
                  <a:cubicBezTo>
                    <a:pt x="103" y="91"/>
                    <a:pt x="106" y="92"/>
                    <a:pt x="107" y="93"/>
                  </a:cubicBezTo>
                  <a:cubicBezTo>
                    <a:pt x="104" y="95"/>
                    <a:pt x="98" y="95"/>
                    <a:pt x="96" y="95"/>
                  </a:cubicBezTo>
                  <a:cubicBezTo>
                    <a:pt x="94" y="95"/>
                    <a:pt x="91" y="95"/>
                    <a:pt x="87" y="95"/>
                  </a:cubicBezTo>
                  <a:cubicBezTo>
                    <a:pt x="84" y="95"/>
                    <a:pt x="78" y="100"/>
                    <a:pt x="78" y="102"/>
                  </a:cubicBezTo>
                  <a:cubicBezTo>
                    <a:pt x="78" y="105"/>
                    <a:pt x="85" y="109"/>
                    <a:pt x="87" y="109"/>
                  </a:cubicBezTo>
                  <a:cubicBezTo>
                    <a:pt x="90" y="109"/>
                    <a:pt x="91" y="106"/>
                    <a:pt x="94" y="106"/>
                  </a:cubicBezTo>
                  <a:cubicBezTo>
                    <a:pt x="96" y="106"/>
                    <a:pt x="96" y="108"/>
                    <a:pt x="98" y="108"/>
                  </a:cubicBezTo>
                  <a:cubicBezTo>
                    <a:pt x="100" y="108"/>
                    <a:pt x="101" y="106"/>
                    <a:pt x="103" y="104"/>
                  </a:cubicBezTo>
                  <a:cubicBezTo>
                    <a:pt x="109" y="108"/>
                    <a:pt x="113" y="112"/>
                    <a:pt x="120" y="116"/>
                  </a:cubicBezTo>
                  <a:cubicBezTo>
                    <a:pt x="116" y="123"/>
                    <a:pt x="130" y="123"/>
                    <a:pt x="135" y="126"/>
                  </a:cubicBezTo>
                  <a:cubicBezTo>
                    <a:pt x="141" y="129"/>
                    <a:pt x="145" y="128"/>
                    <a:pt x="152" y="131"/>
                  </a:cubicBezTo>
                  <a:cubicBezTo>
                    <a:pt x="153" y="131"/>
                    <a:pt x="153" y="134"/>
                    <a:pt x="154" y="134"/>
                  </a:cubicBezTo>
                  <a:cubicBezTo>
                    <a:pt x="155" y="134"/>
                    <a:pt x="157" y="133"/>
                    <a:pt x="157" y="131"/>
                  </a:cubicBezTo>
                  <a:cubicBezTo>
                    <a:pt x="157" y="125"/>
                    <a:pt x="144" y="119"/>
                    <a:pt x="140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6" y="119"/>
                    <a:pt x="160" y="124"/>
                    <a:pt x="164" y="124"/>
                  </a:cubicBezTo>
                  <a:cubicBezTo>
                    <a:pt x="165" y="122"/>
                    <a:pt x="168" y="117"/>
                    <a:pt x="168" y="115"/>
                  </a:cubicBezTo>
                  <a:cubicBezTo>
                    <a:pt x="168" y="113"/>
                    <a:pt x="164" y="112"/>
                    <a:pt x="164" y="111"/>
                  </a:cubicBezTo>
                  <a:cubicBezTo>
                    <a:pt x="164" y="110"/>
                    <a:pt x="164" y="107"/>
                    <a:pt x="164" y="107"/>
                  </a:cubicBezTo>
                  <a:cubicBezTo>
                    <a:pt x="162" y="107"/>
                    <a:pt x="162" y="107"/>
                    <a:pt x="160" y="107"/>
                  </a:cubicBezTo>
                  <a:cubicBezTo>
                    <a:pt x="159" y="103"/>
                    <a:pt x="158" y="106"/>
                    <a:pt x="154" y="104"/>
                  </a:cubicBezTo>
                  <a:cubicBezTo>
                    <a:pt x="152" y="103"/>
                    <a:pt x="149" y="95"/>
                    <a:pt x="149" y="95"/>
                  </a:cubicBezTo>
                  <a:cubicBezTo>
                    <a:pt x="147" y="95"/>
                    <a:pt x="147" y="95"/>
                    <a:pt x="147" y="95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47" y="91"/>
                    <a:pt x="147" y="91"/>
                    <a:pt x="151" y="91"/>
                  </a:cubicBezTo>
                  <a:cubicBezTo>
                    <a:pt x="151" y="88"/>
                    <a:pt x="151" y="88"/>
                    <a:pt x="151" y="88"/>
                  </a:cubicBezTo>
                  <a:cubicBezTo>
                    <a:pt x="147" y="88"/>
                    <a:pt x="148" y="89"/>
                    <a:pt x="146" y="87"/>
                  </a:cubicBezTo>
                  <a:cubicBezTo>
                    <a:pt x="146" y="87"/>
                    <a:pt x="148" y="85"/>
                    <a:pt x="150" y="85"/>
                  </a:cubicBezTo>
                  <a:cubicBezTo>
                    <a:pt x="160" y="85"/>
                    <a:pt x="161" y="100"/>
                    <a:pt x="172" y="100"/>
                  </a:cubicBezTo>
                  <a:cubicBezTo>
                    <a:pt x="174" y="100"/>
                    <a:pt x="175" y="97"/>
                    <a:pt x="175" y="94"/>
                  </a:cubicBezTo>
                  <a:cubicBezTo>
                    <a:pt x="179" y="94"/>
                    <a:pt x="180" y="92"/>
                    <a:pt x="180" y="91"/>
                  </a:cubicBezTo>
                  <a:cubicBezTo>
                    <a:pt x="180" y="90"/>
                    <a:pt x="180" y="91"/>
                    <a:pt x="180" y="88"/>
                  </a:cubicBezTo>
                  <a:cubicBezTo>
                    <a:pt x="183" y="88"/>
                    <a:pt x="186" y="87"/>
                    <a:pt x="186" y="85"/>
                  </a:cubicBezTo>
                  <a:cubicBezTo>
                    <a:pt x="186" y="81"/>
                    <a:pt x="185" y="79"/>
                    <a:pt x="180" y="79"/>
                  </a:cubicBezTo>
                  <a:cubicBezTo>
                    <a:pt x="179" y="79"/>
                    <a:pt x="177" y="79"/>
                    <a:pt x="176" y="78"/>
                  </a:cubicBezTo>
                  <a:cubicBezTo>
                    <a:pt x="174" y="74"/>
                    <a:pt x="173" y="77"/>
                    <a:pt x="168" y="77"/>
                  </a:cubicBezTo>
                  <a:cubicBezTo>
                    <a:pt x="165" y="77"/>
                    <a:pt x="164" y="73"/>
                    <a:pt x="163" y="69"/>
                  </a:cubicBezTo>
                  <a:cubicBezTo>
                    <a:pt x="159" y="69"/>
                    <a:pt x="152" y="66"/>
                    <a:pt x="152" y="61"/>
                  </a:cubicBezTo>
                  <a:cubicBezTo>
                    <a:pt x="149" y="61"/>
                    <a:pt x="148" y="60"/>
                    <a:pt x="146" y="59"/>
                  </a:cubicBezTo>
                  <a:cubicBezTo>
                    <a:pt x="148" y="56"/>
                    <a:pt x="150" y="56"/>
                    <a:pt x="153" y="54"/>
                  </a:cubicBezTo>
                  <a:cubicBezTo>
                    <a:pt x="152" y="53"/>
                    <a:pt x="151" y="52"/>
                    <a:pt x="150" y="52"/>
                  </a:cubicBezTo>
                  <a:cubicBezTo>
                    <a:pt x="148" y="52"/>
                    <a:pt x="147" y="52"/>
                    <a:pt x="143" y="52"/>
                  </a:cubicBezTo>
                  <a:cubicBezTo>
                    <a:pt x="145" y="49"/>
                    <a:pt x="148" y="49"/>
                    <a:pt x="151" y="48"/>
                  </a:cubicBezTo>
                  <a:cubicBezTo>
                    <a:pt x="150" y="45"/>
                    <a:pt x="148" y="43"/>
                    <a:pt x="145" y="43"/>
                  </a:cubicBezTo>
                  <a:cubicBezTo>
                    <a:pt x="145" y="43"/>
                    <a:pt x="143" y="43"/>
                    <a:pt x="139" y="43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5" y="38"/>
                    <a:pt x="130" y="34"/>
                    <a:pt x="124" y="32"/>
                  </a:cubicBezTo>
                  <a:cubicBezTo>
                    <a:pt x="125" y="28"/>
                    <a:pt x="120" y="27"/>
                    <a:pt x="117" y="2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4" name="Freeform 141"/>
            <p:cNvSpPr>
              <a:spLocks/>
            </p:cNvSpPr>
            <p:nvPr/>
          </p:nvSpPr>
          <p:spPr bwMode="auto">
            <a:xfrm>
              <a:off x="2699853" y="2672570"/>
              <a:ext cx="16695" cy="16695"/>
            </a:xfrm>
            <a:custGeom>
              <a:avLst/>
              <a:gdLst>
                <a:gd name="T0" fmla="*/ 0 w 5"/>
                <a:gd name="T1" fmla="*/ 3 h 5"/>
                <a:gd name="T2" fmla="*/ 5 w 5"/>
                <a:gd name="T3" fmla="*/ 3 h 5"/>
                <a:gd name="T4" fmla="*/ 0 w 5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cubicBezTo>
                    <a:pt x="2" y="5"/>
                    <a:pt x="2" y="5"/>
                    <a:pt x="5" y="3"/>
                  </a:cubicBezTo>
                  <a:cubicBezTo>
                    <a:pt x="2" y="2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5" name="Freeform 142"/>
            <p:cNvSpPr>
              <a:spLocks/>
            </p:cNvSpPr>
            <p:nvPr/>
          </p:nvSpPr>
          <p:spPr bwMode="auto">
            <a:xfrm>
              <a:off x="2571861" y="2586312"/>
              <a:ext cx="16695" cy="16695"/>
            </a:xfrm>
            <a:custGeom>
              <a:avLst/>
              <a:gdLst>
                <a:gd name="T0" fmla="*/ 1 w 5"/>
                <a:gd name="T1" fmla="*/ 2 h 5"/>
                <a:gd name="T2" fmla="*/ 5 w 5"/>
                <a:gd name="T3" fmla="*/ 5 h 5"/>
                <a:gd name="T4" fmla="*/ 1 w 5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3"/>
                    <a:pt x="2" y="5"/>
                    <a:pt x="5" y="5"/>
                  </a:cubicBezTo>
                  <a:cubicBezTo>
                    <a:pt x="4" y="3"/>
                    <a:pt x="4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6" name="Freeform 143"/>
            <p:cNvSpPr>
              <a:spLocks noEditPoints="1"/>
            </p:cNvSpPr>
            <p:nvPr/>
          </p:nvSpPr>
          <p:spPr bwMode="auto">
            <a:xfrm>
              <a:off x="2410480" y="1848950"/>
              <a:ext cx="655263" cy="345030"/>
            </a:xfrm>
            <a:custGeom>
              <a:avLst/>
              <a:gdLst>
                <a:gd name="T0" fmla="*/ 15 w 199"/>
                <a:gd name="T1" fmla="*/ 26 h 105"/>
                <a:gd name="T2" fmla="*/ 13 w 199"/>
                <a:gd name="T3" fmla="*/ 31 h 105"/>
                <a:gd name="T4" fmla="*/ 26 w 199"/>
                <a:gd name="T5" fmla="*/ 27 h 105"/>
                <a:gd name="T6" fmla="*/ 23 w 199"/>
                <a:gd name="T7" fmla="*/ 34 h 105"/>
                <a:gd name="T8" fmla="*/ 29 w 199"/>
                <a:gd name="T9" fmla="*/ 41 h 105"/>
                <a:gd name="T10" fmla="*/ 37 w 199"/>
                <a:gd name="T11" fmla="*/ 38 h 105"/>
                <a:gd name="T12" fmla="*/ 51 w 199"/>
                <a:gd name="T13" fmla="*/ 41 h 105"/>
                <a:gd name="T14" fmla="*/ 55 w 199"/>
                <a:gd name="T15" fmla="*/ 45 h 105"/>
                <a:gd name="T16" fmla="*/ 50 w 199"/>
                <a:gd name="T17" fmla="*/ 45 h 105"/>
                <a:gd name="T18" fmla="*/ 34 w 199"/>
                <a:gd name="T19" fmla="*/ 45 h 105"/>
                <a:gd name="T20" fmla="*/ 32 w 199"/>
                <a:gd name="T21" fmla="*/ 49 h 105"/>
                <a:gd name="T22" fmla="*/ 36 w 199"/>
                <a:gd name="T23" fmla="*/ 67 h 105"/>
                <a:gd name="T24" fmla="*/ 30 w 199"/>
                <a:gd name="T25" fmla="*/ 78 h 105"/>
                <a:gd name="T26" fmla="*/ 34 w 199"/>
                <a:gd name="T27" fmla="*/ 74 h 105"/>
                <a:gd name="T28" fmla="*/ 47 w 199"/>
                <a:gd name="T29" fmla="*/ 86 h 105"/>
                <a:gd name="T30" fmla="*/ 29 w 199"/>
                <a:gd name="T31" fmla="*/ 80 h 105"/>
                <a:gd name="T32" fmla="*/ 31 w 199"/>
                <a:gd name="T33" fmla="*/ 90 h 105"/>
                <a:gd name="T34" fmla="*/ 17 w 199"/>
                <a:gd name="T35" fmla="*/ 100 h 105"/>
                <a:gd name="T36" fmla="*/ 41 w 199"/>
                <a:gd name="T37" fmla="*/ 104 h 105"/>
                <a:gd name="T38" fmla="*/ 65 w 199"/>
                <a:gd name="T39" fmla="*/ 102 h 105"/>
                <a:gd name="T40" fmla="*/ 90 w 199"/>
                <a:gd name="T41" fmla="*/ 96 h 105"/>
                <a:gd name="T42" fmla="*/ 81 w 199"/>
                <a:gd name="T43" fmla="*/ 94 h 105"/>
                <a:gd name="T44" fmla="*/ 89 w 199"/>
                <a:gd name="T45" fmla="*/ 82 h 105"/>
                <a:gd name="T46" fmla="*/ 111 w 199"/>
                <a:gd name="T47" fmla="*/ 71 h 105"/>
                <a:gd name="T48" fmla="*/ 111 w 199"/>
                <a:gd name="T49" fmla="*/ 62 h 105"/>
                <a:gd name="T50" fmla="*/ 119 w 199"/>
                <a:gd name="T51" fmla="*/ 56 h 105"/>
                <a:gd name="T52" fmla="*/ 152 w 199"/>
                <a:gd name="T53" fmla="*/ 38 h 105"/>
                <a:gd name="T54" fmla="*/ 161 w 199"/>
                <a:gd name="T55" fmla="*/ 26 h 105"/>
                <a:gd name="T56" fmla="*/ 199 w 199"/>
                <a:gd name="T57" fmla="*/ 14 h 105"/>
                <a:gd name="T58" fmla="*/ 180 w 199"/>
                <a:gd name="T59" fmla="*/ 4 h 105"/>
                <a:gd name="T60" fmla="*/ 160 w 199"/>
                <a:gd name="T61" fmla="*/ 7 h 105"/>
                <a:gd name="T62" fmla="*/ 132 w 199"/>
                <a:gd name="T63" fmla="*/ 2 h 105"/>
                <a:gd name="T64" fmla="*/ 119 w 199"/>
                <a:gd name="T65" fmla="*/ 0 h 105"/>
                <a:gd name="T66" fmla="*/ 103 w 199"/>
                <a:gd name="T67" fmla="*/ 1 h 105"/>
                <a:gd name="T68" fmla="*/ 75 w 199"/>
                <a:gd name="T69" fmla="*/ 2 h 105"/>
                <a:gd name="T70" fmla="*/ 65 w 199"/>
                <a:gd name="T71" fmla="*/ 6 h 105"/>
                <a:gd name="T72" fmla="*/ 38 w 199"/>
                <a:gd name="T73" fmla="*/ 11 h 105"/>
                <a:gd name="T74" fmla="*/ 27 w 199"/>
                <a:gd name="T75" fmla="*/ 18 h 105"/>
                <a:gd name="T76" fmla="*/ 0 w 199"/>
                <a:gd name="T77" fmla="*/ 26 h 105"/>
                <a:gd name="T78" fmla="*/ 8 w 199"/>
                <a:gd name="T79" fmla="*/ 26 h 105"/>
                <a:gd name="T80" fmla="*/ 79 w 199"/>
                <a:gd name="T81" fmla="*/ 38 h 105"/>
                <a:gd name="T82" fmla="*/ 68 w 199"/>
                <a:gd name="T83" fmla="*/ 4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9" h="105">
                  <a:moveTo>
                    <a:pt x="8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2" y="26"/>
                    <a:pt x="11" y="27"/>
                    <a:pt x="9" y="29"/>
                  </a:cubicBezTo>
                  <a:cubicBezTo>
                    <a:pt x="9" y="29"/>
                    <a:pt x="12" y="31"/>
                    <a:pt x="13" y="31"/>
                  </a:cubicBezTo>
                  <a:cubicBezTo>
                    <a:pt x="17" y="31"/>
                    <a:pt x="17" y="26"/>
                    <a:pt x="22" y="26"/>
                  </a:cubicBezTo>
                  <a:cubicBezTo>
                    <a:pt x="24" y="26"/>
                    <a:pt x="24" y="26"/>
                    <a:pt x="26" y="27"/>
                  </a:cubicBezTo>
                  <a:cubicBezTo>
                    <a:pt x="20" y="28"/>
                    <a:pt x="15" y="28"/>
                    <a:pt x="12" y="34"/>
                  </a:cubicBezTo>
                  <a:cubicBezTo>
                    <a:pt x="14" y="33"/>
                    <a:pt x="19" y="34"/>
                    <a:pt x="23" y="34"/>
                  </a:cubicBezTo>
                  <a:cubicBezTo>
                    <a:pt x="20" y="34"/>
                    <a:pt x="18" y="35"/>
                    <a:pt x="17" y="36"/>
                  </a:cubicBezTo>
                  <a:cubicBezTo>
                    <a:pt x="18" y="38"/>
                    <a:pt x="25" y="41"/>
                    <a:pt x="29" y="41"/>
                  </a:cubicBezTo>
                  <a:cubicBezTo>
                    <a:pt x="31" y="41"/>
                    <a:pt x="33" y="38"/>
                    <a:pt x="34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6" y="42"/>
                    <a:pt x="42" y="43"/>
                    <a:pt x="46" y="43"/>
                  </a:cubicBezTo>
                  <a:cubicBezTo>
                    <a:pt x="48" y="43"/>
                    <a:pt x="49" y="41"/>
                    <a:pt x="51" y="41"/>
                  </a:cubicBezTo>
                  <a:cubicBezTo>
                    <a:pt x="53" y="41"/>
                    <a:pt x="54" y="42"/>
                    <a:pt x="57" y="43"/>
                  </a:cubicBezTo>
                  <a:cubicBezTo>
                    <a:pt x="56" y="46"/>
                    <a:pt x="55" y="44"/>
                    <a:pt x="55" y="45"/>
                  </a:cubicBezTo>
                  <a:cubicBezTo>
                    <a:pt x="55" y="47"/>
                    <a:pt x="63" y="52"/>
                    <a:pt x="64" y="53"/>
                  </a:cubicBezTo>
                  <a:cubicBezTo>
                    <a:pt x="57" y="53"/>
                    <a:pt x="55" y="47"/>
                    <a:pt x="50" y="45"/>
                  </a:cubicBezTo>
                  <a:cubicBezTo>
                    <a:pt x="45" y="44"/>
                    <a:pt x="40" y="45"/>
                    <a:pt x="38" y="45"/>
                  </a:cubicBezTo>
                  <a:cubicBezTo>
                    <a:pt x="37" y="45"/>
                    <a:pt x="35" y="44"/>
                    <a:pt x="34" y="45"/>
                  </a:cubicBezTo>
                  <a:cubicBezTo>
                    <a:pt x="35" y="47"/>
                    <a:pt x="35" y="48"/>
                    <a:pt x="38" y="48"/>
                  </a:cubicBezTo>
                  <a:cubicBezTo>
                    <a:pt x="35" y="48"/>
                    <a:pt x="32" y="47"/>
                    <a:pt x="32" y="49"/>
                  </a:cubicBezTo>
                  <a:cubicBezTo>
                    <a:pt x="32" y="54"/>
                    <a:pt x="47" y="54"/>
                    <a:pt x="47" y="61"/>
                  </a:cubicBezTo>
                  <a:cubicBezTo>
                    <a:pt x="47" y="67"/>
                    <a:pt x="42" y="65"/>
                    <a:pt x="36" y="67"/>
                  </a:cubicBezTo>
                  <a:cubicBezTo>
                    <a:pt x="32" y="68"/>
                    <a:pt x="30" y="71"/>
                    <a:pt x="30" y="74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78"/>
                    <a:pt x="32" y="78"/>
                    <a:pt x="34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82"/>
                    <a:pt x="44" y="82"/>
                    <a:pt x="47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39" y="86"/>
                    <a:pt x="37" y="80"/>
                    <a:pt x="29" y="80"/>
                  </a:cubicBezTo>
                  <a:cubicBezTo>
                    <a:pt x="27" y="80"/>
                    <a:pt x="24" y="79"/>
                    <a:pt x="24" y="83"/>
                  </a:cubicBezTo>
                  <a:cubicBezTo>
                    <a:pt x="24" y="87"/>
                    <a:pt x="28" y="87"/>
                    <a:pt x="31" y="90"/>
                  </a:cubicBezTo>
                  <a:cubicBezTo>
                    <a:pt x="26" y="93"/>
                    <a:pt x="15" y="90"/>
                    <a:pt x="15" y="99"/>
                  </a:cubicBezTo>
                  <a:cubicBezTo>
                    <a:pt x="15" y="99"/>
                    <a:pt x="15" y="100"/>
                    <a:pt x="17" y="100"/>
                  </a:cubicBezTo>
                  <a:cubicBezTo>
                    <a:pt x="18" y="100"/>
                    <a:pt x="19" y="99"/>
                    <a:pt x="20" y="98"/>
                  </a:cubicBezTo>
                  <a:cubicBezTo>
                    <a:pt x="27" y="101"/>
                    <a:pt x="34" y="104"/>
                    <a:pt x="41" y="104"/>
                  </a:cubicBezTo>
                  <a:cubicBezTo>
                    <a:pt x="44" y="104"/>
                    <a:pt x="46" y="102"/>
                    <a:pt x="48" y="102"/>
                  </a:cubicBezTo>
                  <a:cubicBezTo>
                    <a:pt x="54" y="102"/>
                    <a:pt x="58" y="102"/>
                    <a:pt x="65" y="102"/>
                  </a:cubicBezTo>
                  <a:cubicBezTo>
                    <a:pt x="69" y="102"/>
                    <a:pt x="67" y="105"/>
                    <a:pt x="72" y="105"/>
                  </a:cubicBezTo>
                  <a:cubicBezTo>
                    <a:pt x="78" y="105"/>
                    <a:pt x="90" y="100"/>
                    <a:pt x="90" y="96"/>
                  </a:cubicBezTo>
                  <a:cubicBezTo>
                    <a:pt x="90" y="94"/>
                    <a:pt x="88" y="94"/>
                    <a:pt x="87" y="94"/>
                  </a:cubicBezTo>
                  <a:cubicBezTo>
                    <a:pt x="85" y="94"/>
                    <a:pt x="85" y="94"/>
                    <a:pt x="81" y="94"/>
                  </a:cubicBezTo>
                  <a:cubicBezTo>
                    <a:pt x="81" y="86"/>
                    <a:pt x="91" y="92"/>
                    <a:pt x="91" y="84"/>
                  </a:cubicBezTo>
                  <a:cubicBezTo>
                    <a:pt x="91" y="83"/>
                    <a:pt x="90" y="82"/>
                    <a:pt x="89" y="82"/>
                  </a:cubicBezTo>
                  <a:cubicBezTo>
                    <a:pt x="91" y="82"/>
                    <a:pt x="91" y="82"/>
                    <a:pt x="101" y="82"/>
                  </a:cubicBezTo>
                  <a:cubicBezTo>
                    <a:pt x="105" y="78"/>
                    <a:pt x="106" y="73"/>
                    <a:pt x="111" y="71"/>
                  </a:cubicBezTo>
                  <a:cubicBezTo>
                    <a:pt x="109" y="67"/>
                    <a:pt x="107" y="67"/>
                    <a:pt x="104" y="66"/>
                  </a:cubicBezTo>
                  <a:cubicBezTo>
                    <a:pt x="109" y="66"/>
                    <a:pt x="111" y="66"/>
                    <a:pt x="111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8" y="58"/>
                    <a:pt x="114" y="58"/>
                    <a:pt x="119" y="56"/>
                  </a:cubicBezTo>
                  <a:cubicBezTo>
                    <a:pt x="122" y="55"/>
                    <a:pt x="127" y="57"/>
                    <a:pt x="131" y="55"/>
                  </a:cubicBezTo>
                  <a:cubicBezTo>
                    <a:pt x="137" y="50"/>
                    <a:pt x="143" y="41"/>
                    <a:pt x="152" y="38"/>
                  </a:cubicBezTo>
                  <a:cubicBezTo>
                    <a:pt x="160" y="35"/>
                    <a:pt x="173" y="32"/>
                    <a:pt x="178" y="26"/>
                  </a:cubicBezTo>
                  <a:cubicBezTo>
                    <a:pt x="172" y="26"/>
                    <a:pt x="163" y="28"/>
                    <a:pt x="161" y="26"/>
                  </a:cubicBezTo>
                  <a:cubicBezTo>
                    <a:pt x="173" y="20"/>
                    <a:pt x="184" y="24"/>
                    <a:pt x="193" y="17"/>
                  </a:cubicBezTo>
                  <a:cubicBezTo>
                    <a:pt x="195" y="16"/>
                    <a:pt x="199" y="17"/>
                    <a:pt x="199" y="14"/>
                  </a:cubicBezTo>
                  <a:cubicBezTo>
                    <a:pt x="199" y="10"/>
                    <a:pt x="187" y="11"/>
                    <a:pt x="184" y="8"/>
                  </a:cubicBezTo>
                  <a:cubicBezTo>
                    <a:pt x="183" y="7"/>
                    <a:pt x="183" y="5"/>
                    <a:pt x="180" y="4"/>
                  </a:cubicBezTo>
                  <a:cubicBezTo>
                    <a:pt x="178" y="4"/>
                    <a:pt x="178" y="3"/>
                    <a:pt x="176" y="2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60" y="7"/>
                    <a:pt x="161" y="6"/>
                    <a:pt x="162" y="5"/>
                  </a:cubicBezTo>
                  <a:cubicBezTo>
                    <a:pt x="157" y="1"/>
                    <a:pt x="138" y="2"/>
                    <a:pt x="132" y="2"/>
                  </a:cubicBezTo>
                  <a:cubicBezTo>
                    <a:pt x="130" y="2"/>
                    <a:pt x="129" y="2"/>
                    <a:pt x="126" y="2"/>
                  </a:cubicBezTo>
                  <a:cubicBezTo>
                    <a:pt x="124" y="2"/>
                    <a:pt x="123" y="0"/>
                    <a:pt x="119" y="0"/>
                  </a:cubicBezTo>
                  <a:cubicBezTo>
                    <a:pt x="116" y="0"/>
                    <a:pt x="115" y="4"/>
                    <a:pt x="112" y="4"/>
                  </a:cubicBezTo>
                  <a:cubicBezTo>
                    <a:pt x="109" y="4"/>
                    <a:pt x="107" y="1"/>
                    <a:pt x="103" y="1"/>
                  </a:cubicBezTo>
                  <a:cubicBezTo>
                    <a:pt x="102" y="1"/>
                    <a:pt x="101" y="2"/>
                    <a:pt x="101" y="2"/>
                  </a:cubicBezTo>
                  <a:cubicBezTo>
                    <a:pt x="89" y="2"/>
                    <a:pt x="86" y="2"/>
                    <a:pt x="75" y="2"/>
                  </a:cubicBezTo>
                  <a:cubicBezTo>
                    <a:pt x="72" y="2"/>
                    <a:pt x="71" y="3"/>
                    <a:pt x="69" y="5"/>
                  </a:cubicBezTo>
                  <a:cubicBezTo>
                    <a:pt x="66" y="8"/>
                    <a:pt x="69" y="6"/>
                    <a:pt x="65" y="6"/>
                  </a:cubicBezTo>
                  <a:cubicBezTo>
                    <a:pt x="58" y="6"/>
                    <a:pt x="56" y="10"/>
                    <a:pt x="54" y="16"/>
                  </a:cubicBezTo>
                  <a:cubicBezTo>
                    <a:pt x="51" y="15"/>
                    <a:pt x="43" y="11"/>
                    <a:pt x="38" y="11"/>
                  </a:cubicBezTo>
                  <a:cubicBezTo>
                    <a:pt x="34" y="11"/>
                    <a:pt x="37" y="16"/>
                    <a:pt x="29" y="16"/>
                  </a:cubicBezTo>
                  <a:cubicBezTo>
                    <a:pt x="29" y="17"/>
                    <a:pt x="28" y="18"/>
                    <a:pt x="27" y="18"/>
                  </a:cubicBezTo>
                  <a:cubicBezTo>
                    <a:pt x="27" y="18"/>
                    <a:pt x="25" y="18"/>
                    <a:pt x="22" y="18"/>
                  </a:cubicBezTo>
                  <a:cubicBezTo>
                    <a:pt x="16" y="18"/>
                    <a:pt x="1" y="22"/>
                    <a:pt x="0" y="26"/>
                  </a:cubicBezTo>
                  <a:cubicBezTo>
                    <a:pt x="1" y="26"/>
                    <a:pt x="4" y="26"/>
                    <a:pt x="5" y="26"/>
                  </a:cubicBezTo>
                  <a:cubicBezTo>
                    <a:pt x="5" y="26"/>
                    <a:pt x="7" y="26"/>
                    <a:pt x="8" y="26"/>
                  </a:cubicBezTo>
                  <a:close/>
                  <a:moveTo>
                    <a:pt x="76" y="38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76" y="42"/>
                    <a:pt x="73" y="42"/>
                    <a:pt x="68" y="42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71" y="41"/>
                    <a:pt x="73" y="40"/>
                    <a:pt x="76" y="3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7" name="Freeform 144"/>
            <p:cNvSpPr>
              <a:spLocks noEditPoints="1"/>
            </p:cNvSpPr>
            <p:nvPr/>
          </p:nvSpPr>
          <p:spPr bwMode="auto">
            <a:xfrm>
              <a:off x="2818107" y="1815560"/>
              <a:ext cx="1279920" cy="972483"/>
            </a:xfrm>
            <a:custGeom>
              <a:avLst/>
              <a:gdLst>
                <a:gd name="T0" fmla="*/ 307 w 389"/>
                <a:gd name="T1" fmla="*/ 178 h 295"/>
                <a:gd name="T2" fmla="*/ 326 w 389"/>
                <a:gd name="T3" fmla="*/ 183 h 295"/>
                <a:gd name="T4" fmla="*/ 310 w 389"/>
                <a:gd name="T5" fmla="*/ 152 h 295"/>
                <a:gd name="T6" fmla="*/ 328 w 389"/>
                <a:gd name="T7" fmla="*/ 157 h 295"/>
                <a:gd name="T8" fmla="*/ 326 w 389"/>
                <a:gd name="T9" fmla="*/ 152 h 295"/>
                <a:gd name="T10" fmla="*/ 346 w 389"/>
                <a:gd name="T11" fmla="*/ 133 h 295"/>
                <a:gd name="T12" fmla="*/ 344 w 389"/>
                <a:gd name="T13" fmla="*/ 121 h 295"/>
                <a:gd name="T14" fmla="*/ 338 w 389"/>
                <a:gd name="T15" fmla="*/ 104 h 295"/>
                <a:gd name="T16" fmla="*/ 348 w 389"/>
                <a:gd name="T17" fmla="*/ 91 h 295"/>
                <a:gd name="T18" fmla="*/ 336 w 389"/>
                <a:gd name="T19" fmla="*/ 77 h 295"/>
                <a:gd name="T20" fmla="*/ 356 w 389"/>
                <a:gd name="T21" fmla="*/ 58 h 295"/>
                <a:gd name="T22" fmla="*/ 361 w 389"/>
                <a:gd name="T23" fmla="*/ 48 h 295"/>
                <a:gd name="T24" fmla="*/ 376 w 389"/>
                <a:gd name="T25" fmla="*/ 25 h 295"/>
                <a:gd name="T26" fmla="*/ 352 w 389"/>
                <a:gd name="T27" fmla="*/ 33 h 295"/>
                <a:gd name="T28" fmla="*/ 310 w 389"/>
                <a:gd name="T29" fmla="*/ 52 h 295"/>
                <a:gd name="T30" fmla="*/ 293 w 389"/>
                <a:gd name="T31" fmla="*/ 38 h 295"/>
                <a:gd name="T32" fmla="*/ 306 w 389"/>
                <a:gd name="T33" fmla="*/ 24 h 295"/>
                <a:gd name="T34" fmla="*/ 275 w 389"/>
                <a:gd name="T35" fmla="*/ 0 h 295"/>
                <a:gd name="T36" fmla="*/ 202 w 389"/>
                <a:gd name="T37" fmla="*/ 6 h 295"/>
                <a:gd name="T38" fmla="*/ 183 w 389"/>
                <a:gd name="T39" fmla="*/ 7 h 295"/>
                <a:gd name="T40" fmla="*/ 159 w 389"/>
                <a:gd name="T41" fmla="*/ 18 h 295"/>
                <a:gd name="T42" fmla="*/ 141 w 389"/>
                <a:gd name="T43" fmla="*/ 20 h 295"/>
                <a:gd name="T44" fmla="*/ 134 w 389"/>
                <a:gd name="T45" fmla="*/ 28 h 295"/>
                <a:gd name="T46" fmla="*/ 122 w 389"/>
                <a:gd name="T47" fmla="*/ 28 h 295"/>
                <a:gd name="T48" fmla="*/ 75 w 389"/>
                <a:gd name="T49" fmla="*/ 30 h 295"/>
                <a:gd name="T50" fmla="*/ 37 w 389"/>
                <a:gd name="T51" fmla="*/ 52 h 295"/>
                <a:gd name="T52" fmla="*/ 44 w 389"/>
                <a:gd name="T53" fmla="*/ 72 h 295"/>
                <a:gd name="T54" fmla="*/ 0 w 389"/>
                <a:gd name="T55" fmla="*/ 86 h 295"/>
                <a:gd name="T56" fmla="*/ 22 w 389"/>
                <a:gd name="T57" fmla="*/ 100 h 295"/>
                <a:gd name="T58" fmla="*/ 18 w 389"/>
                <a:gd name="T59" fmla="*/ 104 h 295"/>
                <a:gd name="T60" fmla="*/ 37 w 389"/>
                <a:gd name="T61" fmla="*/ 117 h 295"/>
                <a:gd name="T62" fmla="*/ 42 w 389"/>
                <a:gd name="T63" fmla="*/ 113 h 295"/>
                <a:gd name="T64" fmla="*/ 63 w 389"/>
                <a:gd name="T65" fmla="*/ 112 h 295"/>
                <a:gd name="T66" fmla="*/ 116 w 389"/>
                <a:gd name="T67" fmla="*/ 159 h 295"/>
                <a:gd name="T68" fmla="*/ 123 w 389"/>
                <a:gd name="T69" fmla="*/ 168 h 295"/>
                <a:gd name="T70" fmla="*/ 124 w 389"/>
                <a:gd name="T71" fmla="*/ 181 h 295"/>
                <a:gd name="T72" fmla="*/ 137 w 389"/>
                <a:gd name="T73" fmla="*/ 206 h 295"/>
                <a:gd name="T74" fmla="*/ 122 w 389"/>
                <a:gd name="T75" fmla="*/ 220 h 295"/>
                <a:gd name="T76" fmla="*/ 124 w 389"/>
                <a:gd name="T77" fmla="*/ 231 h 295"/>
                <a:gd name="T78" fmla="*/ 143 w 389"/>
                <a:gd name="T79" fmla="*/ 252 h 295"/>
                <a:gd name="T80" fmla="*/ 154 w 389"/>
                <a:gd name="T81" fmla="*/ 281 h 295"/>
                <a:gd name="T82" fmla="*/ 182 w 389"/>
                <a:gd name="T83" fmla="*/ 295 h 295"/>
                <a:gd name="T84" fmla="*/ 198 w 389"/>
                <a:gd name="T85" fmla="*/ 281 h 295"/>
                <a:gd name="T86" fmla="*/ 206 w 389"/>
                <a:gd name="T87" fmla="*/ 251 h 295"/>
                <a:gd name="T88" fmla="*/ 225 w 389"/>
                <a:gd name="T89" fmla="*/ 236 h 295"/>
                <a:gd name="T90" fmla="*/ 232 w 389"/>
                <a:gd name="T91" fmla="*/ 236 h 295"/>
                <a:gd name="T92" fmla="*/ 262 w 389"/>
                <a:gd name="T93" fmla="*/ 212 h 295"/>
                <a:gd name="T94" fmla="*/ 301 w 389"/>
                <a:gd name="T95" fmla="*/ 203 h 295"/>
                <a:gd name="T96" fmla="*/ 39 w 389"/>
                <a:gd name="T97" fmla="*/ 96 h 295"/>
                <a:gd name="T98" fmla="*/ 42 w 389"/>
                <a:gd name="T99" fmla="*/ 92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9" h="295">
                  <a:moveTo>
                    <a:pt x="327" y="188"/>
                  </a:moveTo>
                  <a:cubicBezTo>
                    <a:pt x="322" y="187"/>
                    <a:pt x="302" y="188"/>
                    <a:pt x="302" y="181"/>
                  </a:cubicBezTo>
                  <a:cubicBezTo>
                    <a:pt x="303" y="181"/>
                    <a:pt x="307" y="180"/>
                    <a:pt x="307" y="178"/>
                  </a:cubicBezTo>
                  <a:cubicBezTo>
                    <a:pt x="307" y="176"/>
                    <a:pt x="305" y="175"/>
                    <a:pt x="305" y="172"/>
                  </a:cubicBezTo>
                  <a:cubicBezTo>
                    <a:pt x="306" y="173"/>
                    <a:pt x="307" y="172"/>
                    <a:pt x="308" y="172"/>
                  </a:cubicBezTo>
                  <a:cubicBezTo>
                    <a:pt x="317" y="172"/>
                    <a:pt x="315" y="183"/>
                    <a:pt x="326" y="183"/>
                  </a:cubicBezTo>
                  <a:cubicBezTo>
                    <a:pt x="328" y="183"/>
                    <a:pt x="332" y="183"/>
                    <a:pt x="332" y="181"/>
                  </a:cubicBezTo>
                  <a:cubicBezTo>
                    <a:pt x="332" y="168"/>
                    <a:pt x="318" y="164"/>
                    <a:pt x="310" y="156"/>
                  </a:cubicBezTo>
                  <a:cubicBezTo>
                    <a:pt x="310" y="152"/>
                    <a:pt x="310" y="152"/>
                    <a:pt x="310" y="152"/>
                  </a:cubicBezTo>
                  <a:cubicBezTo>
                    <a:pt x="310" y="152"/>
                    <a:pt x="311" y="153"/>
                    <a:pt x="313" y="152"/>
                  </a:cubicBezTo>
                  <a:cubicBezTo>
                    <a:pt x="314" y="157"/>
                    <a:pt x="321" y="163"/>
                    <a:pt x="325" y="163"/>
                  </a:cubicBezTo>
                  <a:cubicBezTo>
                    <a:pt x="328" y="163"/>
                    <a:pt x="328" y="160"/>
                    <a:pt x="328" y="157"/>
                  </a:cubicBezTo>
                  <a:cubicBezTo>
                    <a:pt x="328" y="151"/>
                    <a:pt x="318" y="152"/>
                    <a:pt x="316" y="148"/>
                  </a:cubicBezTo>
                  <a:cubicBezTo>
                    <a:pt x="319" y="148"/>
                    <a:pt x="319" y="148"/>
                    <a:pt x="319" y="148"/>
                  </a:cubicBezTo>
                  <a:cubicBezTo>
                    <a:pt x="321" y="148"/>
                    <a:pt x="323" y="151"/>
                    <a:pt x="326" y="152"/>
                  </a:cubicBezTo>
                  <a:cubicBezTo>
                    <a:pt x="328" y="147"/>
                    <a:pt x="337" y="150"/>
                    <a:pt x="338" y="143"/>
                  </a:cubicBezTo>
                  <a:cubicBezTo>
                    <a:pt x="337" y="143"/>
                    <a:pt x="336" y="141"/>
                    <a:pt x="336" y="140"/>
                  </a:cubicBezTo>
                  <a:cubicBezTo>
                    <a:pt x="340" y="139"/>
                    <a:pt x="345" y="137"/>
                    <a:pt x="346" y="133"/>
                  </a:cubicBezTo>
                  <a:cubicBezTo>
                    <a:pt x="343" y="132"/>
                    <a:pt x="337" y="133"/>
                    <a:pt x="337" y="129"/>
                  </a:cubicBezTo>
                  <a:cubicBezTo>
                    <a:pt x="337" y="126"/>
                    <a:pt x="341" y="126"/>
                    <a:pt x="344" y="126"/>
                  </a:cubicBezTo>
                  <a:cubicBezTo>
                    <a:pt x="343" y="124"/>
                    <a:pt x="344" y="123"/>
                    <a:pt x="344" y="121"/>
                  </a:cubicBezTo>
                  <a:cubicBezTo>
                    <a:pt x="344" y="117"/>
                    <a:pt x="341" y="116"/>
                    <a:pt x="341" y="111"/>
                  </a:cubicBezTo>
                  <a:cubicBezTo>
                    <a:pt x="338" y="111"/>
                    <a:pt x="334" y="111"/>
                    <a:pt x="334" y="107"/>
                  </a:cubicBezTo>
                  <a:cubicBezTo>
                    <a:pt x="334" y="106"/>
                    <a:pt x="336" y="104"/>
                    <a:pt x="338" y="104"/>
                  </a:cubicBezTo>
                  <a:cubicBezTo>
                    <a:pt x="342" y="104"/>
                    <a:pt x="354" y="106"/>
                    <a:pt x="354" y="100"/>
                  </a:cubicBezTo>
                  <a:cubicBezTo>
                    <a:pt x="354" y="95"/>
                    <a:pt x="345" y="96"/>
                    <a:pt x="344" y="92"/>
                  </a:cubicBezTo>
                  <a:cubicBezTo>
                    <a:pt x="346" y="92"/>
                    <a:pt x="347" y="92"/>
                    <a:pt x="348" y="91"/>
                  </a:cubicBezTo>
                  <a:cubicBezTo>
                    <a:pt x="346" y="89"/>
                    <a:pt x="343" y="87"/>
                    <a:pt x="339" y="87"/>
                  </a:cubicBezTo>
                  <a:cubicBezTo>
                    <a:pt x="337" y="87"/>
                    <a:pt x="335" y="88"/>
                    <a:pt x="333" y="87"/>
                  </a:cubicBezTo>
                  <a:cubicBezTo>
                    <a:pt x="334" y="84"/>
                    <a:pt x="334" y="79"/>
                    <a:pt x="336" y="77"/>
                  </a:cubicBezTo>
                  <a:cubicBezTo>
                    <a:pt x="341" y="74"/>
                    <a:pt x="345" y="72"/>
                    <a:pt x="345" y="67"/>
                  </a:cubicBezTo>
                  <a:cubicBezTo>
                    <a:pt x="345" y="67"/>
                    <a:pt x="346" y="67"/>
                    <a:pt x="345" y="64"/>
                  </a:cubicBezTo>
                  <a:cubicBezTo>
                    <a:pt x="350" y="63"/>
                    <a:pt x="356" y="62"/>
                    <a:pt x="356" y="58"/>
                  </a:cubicBezTo>
                  <a:cubicBezTo>
                    <a:pt x="356" y="56"/>
                    <a:pt x="357" y="59"/>
                    <a:pt x="356" y="55"/>
                  </a:cubicBezTo>
                  <a:cubicBezTo>
                    <a:pt x="360" y="54"/>
                    <a:pt x="366" y="54"/>
                    <a:pt x="366" y="48"/>
                  </a:cubicBezTo>
                  <a:cubicBezTo>
                    <a:pt x="364" y="50"/>
                    <a:pt x="364" y="50"/>
                    <a:pt x="361" y="48"/>
                  </a:cubicBezTo>
                  <a:cubicBezTo>
                    <a:pt x="371" y="48"/>
                    <a:pt x="376" y="42"/>
                    <a:pt x="384" y="39"/>
                  </a:cubicBezTo>
                  <a:cubicBezTo>
                    <a:pt x="385" y="39"/>
                    <a:pt x="389" y="37"/>
                    <a:pt x="389" y="34"/>
                  </a:cubicBezTo>
                  <a:cubicBezTo>
                    <a:pt x="389" y="31"/>
                    <a:pt x="379" y="25"/>
                    <a:pt x="376" y="25"/>
                  </a:cubicBezTo>
                  <a:cubicBezTo>
                    <a:pt x="373" y="25"/>
                    <a:pt x="372" y="28"/>
                    <a:pt x="371" y="28"/>
                  </a:cubicBezTo>
                  <a:cubicBezTo>
                    <a:pt x="360" y="28"/>
                    <a:pt x="360" y="28"/>
                    <a:pt x="360" y="28"/>
                  </a:cubicBezTo>
                  <a:cubicBezTo>
                    <a:pt x="357" y="32"/>
                    <a:pt x="356" y="31"/>
                    <a:pt x="352" y="33"/>
                  </a:cubicBezTo>
                  <a:cubicBezTo>
                    <a:pt x="351" y="33"/>
                    <a:pt x="347" y="32"/>
                    <a:pt x="347" y="32"/>
                  </a:cubicBezTo>
                  <a:cubicBezTo>
                    <a:pt x="347" y="32"/>
                    <a:pt x="337" y="32"/>
                    <a:pt x="331" y="32"/>
                  </a:cubicBezTo>
                  <a:cubicBezTo>
                    <a:pt x="328" y="36"/>
                    <a:pt x="316" y="50"/>
                    <a:pt x="310" y="52"/>
                  </a:cubicBezTo>
                  <a:cubicBezTo>
                    <a:pt x="311" y="49"/>
                    <a:pt x="326" y="34"/>
                    <a:pt x="326" y="32"/>
                  </a:cubicBezTo>
                  <a:cubicBezTo>
                    <a:pt x="326" y="29"/>
                    <a:pt x="324" y="25"/>
                    <a:pt x="320" y="25"/>
                  </a:cubicBezTo>
                  <a:cubicBezTo>
                    <a:pt x="313" y="25"/>
                    <a:pt x="299" y="38"/>
                    <a:pt x="293" y="38"/>
                  </a:cubicBezTo>
                  <a:cubicBezTo>
                    <a:pt x="292" y="38"/>
                    <a:pt x="302" y="29"/>
                    <a:pt x="302" y="27"/>
                  </a:cubicBezTo>
                  <a:cubicBezTo>
                    <a:pt x="298" y="25"/>
                    <a:pt x="260" y="30"/>
                    <a:pt x="256" y="27"/>
                  </a:cubicBezTo>
                  <a:cubicBezTo>
                    <a:pt x="306" y="24"/>
                    <a:pt x="306" y="24"/>
                    <a:pt x="306" y="24"/>
                  </a:cubicBezTo>
                  <a:cubicBezTo>
                    <a:pt x="312" y="22"/>
                    <a:pt x="327" y="23"/>
                    <a:pt x="328" y="15"/>
                  </a:cubicBezTo>
                  <a:cubicBezTo>
                    <a:pt x="323" y="14"/>
                    <a:pt x="315" y="16"/>
                    <a:pt x="309" y="13"/>
                  </a:cubicBezTo>
                  <a:cubicBezTo>
                    <a:pt x="298" y="9"/>
                    <a:pt x="288" y="0"/>
                    <a:pt x="275" y="0"/>
                  </a:cubicBezTo>
                  <a:cubicBezTo>
                    <a:pt x="263" y="0"/>
                    <a:pt x="255" y="0"/>
                    <a:pt x="242" y="0"/>
                  </a:cubicBezTo>
                  <a:cubicBezTo>
                    <a:pt x="230" y="0"/>
                    <a:pt x="222" y="6"/>
                    <a:pt x="211" y="6"/>
                  </a:cubicBezTo>
                  <a:cubicBezTo>
                    <a:pt x="207" y="6"/>
                    <a:pt x="206" y="6"/>
                    <a:pt x="202" y="6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2" y="8"/>
                    <a:pt x="188" y="7"/>
                    <a:pt x="183" y="7"/>
                  </a:cubicBezTo>
                  <a:cubicBezTo>
                    <a:pt x="175" y="7"/>
                    <a:pt x="170" y="9"/>
                    <a:pt x="164" y="12"/>
                  </a:cubicBezTo>
                  <a:cubicBezTo>
                    <a:pt x="165" y="13"/>
                    <a:pt x="167" y="14"/>
                    <a:pt x="168" y="15"/>
                  </a:cubicBezTo>
                  <a:cubicBezTo>
                    <a:pt x="166" y="16"/>
                    <a:pt x="159" y="15"/>
                    <a:pt x="159" y="18"/>
                  </a:cubicBezTo>
                  <a:cubicBezTo>
                    <a:pt x="159" y="23"/>
                    <a:pt x="168" y="24"/>
                    <a:pt x="172" y="28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56" y="24"/>
                    <a:pt x="151" y="20"/>
                    <a:pt x="141" y="20"/>
                  </a:cubicBezTo>
                  <a:cubicBezTo>
                    <a:pt x="139" y="20"/>
                    <a:pt x="136" y="20"/>
                    <a:pt x="136" y="23"/>
                  </a:cubicBezTo>
                  <a:cubicBezTo>
                    <a:pt x="136" y="25"/>
                    <a:pt x="137" y="24"/>
                    <a:pt x="138" y="28"/>
                  </a:cubicBezTo>
                  <a:cubicBezTo>
                    <a:pt x="138" y="28"/>
                    <a:pt x="135" y="28"/>
                    <a:pt x="134" y="28"/>
                  </a:cubicBezTo>
                  <a:cubicBezTo>
                    <a:pt x="130" y="24"/>
                    <a:pt x="126" y="26"/>
                    <a:pt x="123" y="22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21" y="25"/>
                    <a:pt x="122" y="27"/>
                    <a:pt x="122" y="28"/>
                  </a:cubicBezTo>
                  <a:cubicBezTo>
                    <a:pt x="118" y="28"/>
                    <a:pt x="117" y="21"/>
                    <a:pt x="113" y="21"/>
                  </a:cubicBezTo>
                  <a:cubicBezTo>
                    <a:pt x="107" y="21"/>
                    <a:pt x="102" y="25"/>
                    <a:pt x="96" y="27"/>
                  </a:cubicBezTo>
                  <a:cubicBezTo>
                    <a:pt x="87" y="27"/>
                    <a:pt x="84" y="29"/>
                    <a:pt x="75" y="30"/>
                  </a:cubicBezTo>
                  <a:cubicBezTo>
                    <a:pt x="67" y="31"/>
                    <a:pt x="73" y="41"/>
                    <a:pt x="66" y="41"/>
                  </a:cubicBezTo>
                  <a:cubicBezTo>
                    <a:pt x="63" y="41"/>
                    <a:pt x="61" y="41"/>
                    <a:pt x="60" y="40"/>
                  </a:cubicBezTo>
                  <a:cubicBezTo>
                    <a:pt x="55" y="44"/>
                    <a:pt x="45" y="50"/>
                    <a:pt x="37" y="52"/>
                  </a:cubicBezTo>
                  <a:cubicBezTo>
                    <a:pt x="36" y="52"/>
                    <a:pt x="33" y="53"/>
                    <a:pt x="33" y="55"/>
                  </a:cubicBezTo>
                  <a:cubicBezTo>
                    <a:pt x="33" y="60"/>
                    <a:pt x="46" y="59"/>
                    <a:pt x="50" y="60"/>
                  </a:cubicBezTo>
                  <a:cubicBezTo>
                    <a:pt x="50" y="66"/>
                    <a:pt x="47" y="70"/>
                    <a:pt x="44" y="72"/>
                  </a:cubicBezTo>
                  <a:cubicBezTo>
                    <a:pt x="39" y="75"/>
                    <a:pt x="30" y="71"/>
                    <a:pt x="24" y="74"/>
                  </a:cubicBezTo>
                  <a:cubicBezTo>
                    <a:pt x="20" y="75"/>
                    <a:pt x="17" y="77"/>
                    <a:pt x="13" y="79"/>
                  </a:cubicBezTo>
                  <a:cubicBezTo>
                    <a:pt x="8" y="80"/>
                    <a:pt x="0" y="79"/>
                    <a:pt x="0" y="86"/>
                  </a:cubicBezTo>
                  <a:cubicBezTo>
                    <a:pt x="0" y="89"/>
                    <a:pt x="22" y="96"/>
                    <a:pt x="23" y="96"/>
                  </a:cubicBezTo>
                  <a:cubicBezTo>
                    <a:pt x="24" y="96"/>
                    <a:pt x="25" y="96"/>
                    <a:pt x="27" y="96"/>
                  </a:cubicBezTo>
                  <a:cubicBezTo>
                    <a:pt x="25" y="100"/>
                    <a:pt x="25" y="100"/>
                    <a:pt x="22" y="100"/>
                  </a:cubicBezTo>
                  <a:cubicBezTo>
                    <a:pt x="21" y="100"/>
                    <a:pt x="19" y="100"/>
                    <a:pt x="17" y="100"/>
                  </a:cubicBezTo>
                  <a:cubicBezTo>
                    <a:pt x="15" y="100"/>
                    <a:pt x="10" y="101"/>
                    <a:pt x="10" y="104"/>
                  </a:cubicBezTo>
                  <a:cubicBezTo>
                    <a:pt x="14" y="106"/>
                    <a:pt x="13" y="104"/>
                    <a:pt x="18" y="104"/>
                  </a:cubicBezTo>
                  <a:cubicBezTo>
                    <a:pt x="21" y="104"/>
                    <a:pt x="23" y="106"/>
                    <a:pt x="27" y="108"/>
                  </a:cubicBezTo>
                  <a:cubicBezTo>
                    <a:pt x="26" y="110"/>
                    <a:pt x="25" y="110"/>
                    <a:pt x="22" y="111"/>
                  </a:cubicBezTo>
                  <a:cubicBezTo>
                    <a:pt x="25" y="115"/>
                    <a:pt x="32" y="117"/>
                    <a:pt x="37" y="117"/>
                  </a:cubicBezTo>
                  <a:cubicBezTo>
                    <a:pt x="39" y="117"/>
                    <a:pt x="39" y="117"/>
                    <a:pt x="40" y="116"/>
                  </a:cubicBezTo>
                  <a:cubicBezTo>
                    <a:pt x="39" y="116"/>
                    <a:pt x="39" y="115"/>
                    <a:pt x="38" y="114"/>
                  </a:cubicBezTo>
                  <a:cubicBezTo>
                    <a:pt x="39" y="114"/>
                    <a:pt x="40" y="113"/>
                    <a:pt x="42" y="113"/>
                  </a:cubicBezTo>
                  <a:cubicBezTo>
                    <a:pt x="45" y="113"/>
                    <a:pt x="47" y="115"/>
                    <a:pt x="49" y="115"/>
                  </a:cubicBezTo>
                  <a:cubicBezTo>
                    <a:pt x="52" y="115"/>
                    <a:pt x="54" y="112"/>
                    <a:pt x="56" y="112"/>
                  </a:cubicBezTo>
                  <a:cubicBezTo>
                    <a:pt x="59" y="112"/>
                    <a:pt x="59" y="112"/>
                    <a:pt x="63" y="112"/>
                  </a:cubicBezTo>
                  <a:cubicBezTo>
                    <a:pt x="89" y="112"/>
                    <a:pt x="106" y="132"/>
                    <a:pt x="110" y="151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4" y="155"/>
                    <a:pt x="116" y="155"/>
                    <a:pt x="116" y="159"/>
                  </a:cubicBezTo>
                  <a:cubicBezTo>
                    <a:pt x="116" y="164"/>
                    <a:pt x="111" y="163"/>
                    <a:pt x="111" y="168"/>
                  </a:cubicBezTo>
                  <a:cubicBezTo>
                    <a:pt x="111" y="172"/>
                    <a:pt x="113" y="172"/>
                    <a:pt x="118" y="172"/>
                  </a:cubicBezTo>
                  <a:cubicBezTo>
                    <a:pt x="121" y="172"/>
                    <a:pt x="121" y="168"/>
                    <a:pt x="123" y="168"/>
                  </a:cubicBezTo>
                  <a:cubicBezTo>
                    <a:pt x="131" y="168"/>
                    <a:pt x="133" y="179"/>
                    <a:pt x="140" y="181"/>
                  </a:cubicBezTo>
                  <a:cubicBezTo>
                    <a:pt x="140" y="183"/>
                    <a:pt x="140" y="185"/>
                    <a:pt x="138" y="185"/>
                  </a:cubicBezTo>
                  <a:cubicBezTo>
                    <a:pt x="132" y="185"/>
                    <a:pt x="129" y="181"/>
                    <a:pt x="124" y="181"/>
                  </a:cubicBezTo>
                  <a:cubicBezTo>
                    <a:pt x="122" y="181"/>
                    <a:pt x="122" y="180"/>
                    <a:pt x="120" y="181"/>
                  </a:cubicBezTo>
                  <a:cubicBezTo>
                    <a:pt x="121" y="188"/>
                    <a:pt x="137" y="189"/>
                    <a:pt x="144" y="191"/>
                  </a:cubicBezTo>
                  <a:cubicBezTo>
                    <a:pt x="142" y="197"/>
                    <a:pt x="138" y="200"/>
                    <a:pt x="137" y="206"/>
                  </a:cubicBezTo>
                  <a:cubicBezTo>
                    <a:pt x="134" y="205"/>
                    <a:pt x="134" y="205"/>
                    <a:pt x="130" y="207"/>
                  </a:cubicBezTo>
                  <a:cubicBezTo>
                    <a:pt x="130" y="207"/>
                    <a:pt x="130" y="207"/>
                    <a:pt x="130" y="207"/>
                  </a:cubicBezTo>
                  <a:cubicBezTo>
                    <a:pt x="126" y="211"/>
                    <a:pt x="126" y="215"/>
                    <a:pt x="122" y="220"/>
                  </a:cubicBezTo>
                  <a:cubicBezTo>
                    <a:pt x="122" y="225"/>
                    <a:pt x="122" y="225"/>
                    <a:pt x="122" y="225"/>
                  </a:cubicBezTo>
                  <a:cubicBezTo>
                    <a:pt x="122" y="224"/>
                    <a:pt x="125" y="224"/>
                    <a:pt x="127" y="225"/>
                  </a:cubicBezTo>
                  <a:cubicBezTo>
                    <a:pt x="126" y="227"/>
                    <a:pt x="124" y="228"/>
                    <a:pt x="124" y="231"/>
                  </a:cubicBezTo>
                  <a:cubicBezTo>
                    <a:pt x="124" y="237"/>
                    <a:pt x="131" y="239"/>
                    <a:pt x="132" y="244"/>
                  </a:cubicBezTo>
                  <a:cubicBezTo>
                    <a:pt x="133" y="246"/>
                    <a:pt x="133" y="250"/>
                    <a:pt x="134" y="251"/>
                  </a:cubicBezTo>
                  <a:cubicBezTo>
                    <a:pt x="138" y="253"/>
                    <a:pt x="139" y="247"/>
                    <a:pt x="143" y="252"/>
                  </a:cubicBezTo>
                  <a:cubicBezTo>
                    <a:pt x="141" y="253"/>
                    <a:pt x="139" y="253"/>
                    <a:pt x="139" y="256"/>
                  </a:cubicBezTo>
                  <a:cubicBezTo>
                    <a:pt x="139" y="263"/>
                    <a:pt x="148" y="273"/>
                    <a:pt x="152" y="276"/>
                  </a:cubicBezTo>
                  <a:cubicBezTo>
                    <a:pt x="153" y="277"/>
                    <a:pt x="153" y="280"/>
                    <a:pt x="154" y="281"/>
                  </a:cubicBezTo>
                  <a:cubicBezTo>
                    <a:pt x="158" y="284"/>
                    <a:pt x="160" y="282"/>
                    <a:pt x="161" y="287"/>
                  </a:cubicBezTo>
                  <a:cubicBezTo>
                    <a:pt x="164" y="287"/>
                    <a:pt x="168" y="284"/>
                    <a:pt x="171" y="284"/>
                  </a:cubicBezTo>
                  <a:cubicBezTo>
                    <a:pt x="177" y="284"/>
                    <a:pt x="176" y="295"/>
                    <a:pt x="182" y="295"/>
                  </a:cubicBezTo>
                  <a:cubicBezTo>
                    <a:pt x="183" y="295"/>
                    <a:pt x="184" y="293"/>
                    <a:pt x="186" y="293"/>
                  </a:cubicBezTo>
                  <a:cubicBezTo>
                    <a:pt x="187" y="294"/>
                    <a:pt x="187" y="295"/>
                    <a:pt x="189" y="295"/>
                  </a:cubicBezTo>
                  <a:cubicBezTo>
                    <a:pt x="195" y="295"/>
                    <a:pt x="192" y="283"/>
                    <a:pt x="198" y="281"/>
                  </a:cubicBezTo>
                  <a:cubicBezTo>
                    <a:pt x="197" y="278"/>
                    <a:pt x="198" y="273"/>
                    <a:pt x="198" y="268"/>
                  </a:cubicBezTo>
                  <a:cubicBezTo>
                    <a:pt x="198" y="262"/>
                    <a:pt x="208" y="264"/>
                    <a:pt x="208" y="257"/>
                  </a:cubicBezTo>
                  <a:cubicBezTo>
                    <a:pt x="208" y="254"/>
                    <a:pt x="206" y="253"/>
                    <a:pt x="206" y="251"/>
                  </a:cubicBezTo>
                  <a:cubicBezTo>
                    <a:pt x="206" y="250"/>
                    <a:pt x="207" y="250"/>
                    <a:pt x="207" y="249"/>
                  </a:cubicBezTo>
                  <a:cubicBezTo>
                    <a:pt x="207" y="248"/>
                    <a:pt x="207" y="247"/>
                    <a:pt x="207" y="246"/>
                  </a:cubicBezTo>
                  <a:cubicBezTo>
                    <a:pt x="207" y="239"/>
                    <a:pt x="220" y="241"/>
                    <a:pt x="225" y="236"/>
                  </a:cubicBezTo>
                  <a:cubicBezTo>
                    <a:pt x="227" y="234"/>
                    <a:pt x="226" y="232"/>
                    <a:pt x="230" y="231"/>
                  </a:cubicBezTo>
                  <a:cubicBezTo>
                    <a:pt x="230" y="236"/>
                    <a:pt x="230" y="236"/>
                    <a:pt x="230" y="236"/>
                  </a:cubicBezTo>
                  <a:cubicBezTo>
                    <a:pt x="232" y="236"/>
                    <a:pt x="232" y="236"/>
                    <a:pt x="232" y="236"/>
                  </a:cubicBezTo>
                  <a:cubicBezTo>
                    <a:pt x="236" y="232"/>
                    <a:pt x="244" y="233"/>
                    <a:pt x="249" y="229"/>
                  </a:cubicBezTo>
                  <a:cubicBezTo>
                    <a:pt x="252" y="225"/>
                    <a:pt x="252" y="221"/>
                    <a:pt x="257" y="217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2" y="211"/>
                    <a:pt x="265" y="212"/>
                    <a:pt x="267" y="208"/>
                  </a:cubicBezTo>
                  <a:cubicBezTo>
                    <a:pt x="277" y="208"/>
                    <a:pt x="277" y="208"/>
                    <a:pt x="277" y="208"/>
                  </a:cubicBezTo>
                  <a:cubicBezTo>
                    <a:pt x="286" y="204"/>
                    <a:pt x="293" y="206"/>
                    <a:pt x="301" y="203"/>
                  </a:cubicBezTo>
                  <a:cubicBezTo>
                    <a:pt x="307" y="201"/>
                    <a:pt x="310" y="195"/>
                    <a:pt x="317" y="192"/>
                  </a:cubicBezTo>
                  <a:cubicBezTo>
                    <a:pt x="321" y="191"/>
                    <a:pt x="324" y="191"/>
                    <a:pt x="327" y="188"/>
                  </a:cubicBezTo>
                  <a:close/>
                  <a:moveTo>
                    <a:pt x="39" y="96"/>
                  </a:moveTo>
                  <a:cubicBezTo>
                    <a:pt x="31" y="96"/>
                    <a:pt x="31" y="96"/>
                    <a:pt x="31" y="96"/>
                  </a:cubicBezTo>
                  <a:cubicBezTo>
                    <a:pt x="32" y="96"/>
                    <a:pt x="33" y="92"/>
                    <a:pt x="33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6"/>
                    <a:pt x="42" y="96"/>
                    <a:pt x="39" y="9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8" name="Freeform 145"/>
            <p:cNvSpPr>
              <a:spLocks/>
            </p:cNvSpPr>
            <p:nvPr/>
          </p:nvSpPr>
          <p:spPr bwMode="auto">
            <a:xfrm>
              <a:off x="3200691" y="2427710"/>
              <a:ext cx="62605" cy="47302"/>
            </a:xfrm>
            <a:custGeom>
              <a:avLst/>
              <a:gdLst>
                <a:gd name="T0" fmla="*/ 5 w 19"/>
                <a:gd name="T1" fmla="*/ 14 h 14"/>
                <a:gd name="T2" fmla="*/ 10 w 19"/>
                <a:gd name="T3" fmla="*/ 14 h 14"/>
                <a:gd name="T4" fmla="*/ 19 w 19"/>
                <a:gd name="T5" fmla="*/ 9 h 14"/>
                <a:gd name="T6" fmla="*/ 5 w 19"/>
                <a:gd name="T7" fmla="*/ 0 h 14"/>
                <a:gd name="T8" fmla="*/ 0 w 19"/>
                <a:gd name="T9" fmla="*/ 5 h 14"/>
                <a:gd name="T10" fmla="*/ 5 w 19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5" y="14"/>
                  </a:moveTo>
                  <a:cubicBezTo>
                    <a:pt x="10" y="14"/>
                    <a:pt x="10" y="14"/>
                    <a:pt x="10" y="14"/>
                  </a:cubicBezTo>
                  <a:cubicBezTo>
                    <a:pt x="13" y="14"/>
                    <a:pt x="18" y="12"/>
                    <a:pt x="19" y="9"/>
                  </a:cubicBezTo>
                  <a:cubicBezTo>
                    <a:pt x="13" y="7"/>
                    <a:pt x="11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4"/>
                    <a:pt x="5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9" name="Freeform 146"/>
            <p:cNvSpPr>
              <a:spLocks/>
            </p:cNvSpPr>
            <p:nvPr/>
          </p:nvSpPr>
          <p:spPr bwMode="auto">
            <a:xfrm>
              <a:off x="3963078" y="2224587"/>
              <a:ext cx="33389" cy="12521"/>
            </a:xfrm>
            <a:custGeom>
              <a:avLst/>
              <a:gdLst>
                <a:gd name="T0" fmla="*/ 2 w 10"/>
                <a:gd name="T1" fmla="*/ 0 h 4"/>
                <a:gd name="T2" fmla="*/ 0 w 10"/>
                <a:gd name="T3" fmla="*/ 2 h 4"/>
                <a:gd name="T4" fmla="*/ 3 w 10"/>
                <a:gd name="T5" fmla="*/ 4 h 4"/>
                <a:gd name="T6" fmla="*/ 10 w 10"/>
                <a:gd name="T7" fmla="*/ 0 h 4"/>
                <a:gd name="T8" fmla="*/ 6 w 10"/>
                <a:gd name="T9" fmla="*/ 0 h 4"/>
                <a:gd name="T10" fmla="*/ 2 w 10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3" y="4"/>
                  </a:cubicBezTo>
                  <a:cubicBezTo>
                    <a:pt x="5" y="4"/>
                    <a:pt x="9" y="0"/>
                    <a:pt x="10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0" name="Freeform 147"/>
            <p:cNvSpPr>
              <a:spLocks/>
            </p:cNvSpPr>
            <p:nvPr/>
          </p:nvSpPr>
          <p:spPr bwMode="auto">
            <a:xfrm>
              <a:off x="3111653" y="3044033"/>
              <a:ext cx="134948" cy="139125"/>
            </a:xfrm>
            <a:custGeom>
              <a:avLst/>
              <a:gdLst>
                <a:gd name="T0" fmla="*/ 23 w 41"/>
                <a:gd name="T1" fmla="*/ 2 h 42"/>
                <a:gd name="T2" fmla="*/ 21 w 41"/>
                <a:gd name="T3" fmla="*/ 0 h 42"/>
                <a:gd name="T4" fmla="*/ 14 w 41"/>
                <a:gd name="T5" fmla="*/ 7 h 42"/>
                <a:gd name="T6" fmla="*/ 2 w 41"/>
                <a:gd name="T7" fmla="*/ 26 h 42"/>
                <a:gd name="T8" fmla="*/ 5 w 41"/>
                <a:gd name="T9" fmla="*/ 27 h 42"/>
                <a:gd name="T10" fmla="*/ 5 w 41"/>
                <a:gd name="T11" fmla="*/ 28 h 42"/>
                <a:gd name="T12" fmla="*/ 0 w 41"/>
                <a:gd name="T13" fmla="*/ 32 h 42"/>
                <a:gd name="T14" fmla="*/ 2 w 41"/>
                <a:gd name="T15" fmla="*/ 35 h 42"/>
                <a:gd name="T16" fmla="*/ 9 w 41"/>
                <a:gd name="T17" fmla="*/ 33 h 42"/>
                <a:gd name="T18" fmla="*/ 15 w 41"/>
                <a:gd name="T19" fmla="*/ 35 h 42"/>
                <a:gd name="T20" fmla="*/ 20 w 41"/>
                <a:gd name="T21" fmla="*/ 34 h 42"/>
                <a:gd name="T22" fmla="*/ 26 w 41"/>
                <a:gd name="T23" fmla="*/ 35 h 42"/>
                <a:gd name="T24" fmla="*/ 24 w 41"/>
                <a:gd name="T25" fmla="*/ 39 h 42"/>
                <a:gd name="T26" fmla="*/ 25 w 41"/>
                <a:gd name="T27" fmla="*/ 39 h 42"/>
                <a:gd name="T28" fmla="*/ 32 w 41"/>
                <a:gd name="T29" fmla="*/ 33 h 42"/>
                <a:gd name="T30" fmla="*/ 34 w 41"/>
                <a:gd name="T31" fmla="*/ 38 h 42"/>
                <a:gd name="T32" fmla="*/ 36 w 41"/>
                <a:gd name="T33" fmla="*/ 39 h 42"/>
                <a:gd name="T34" fmla="*/ 38 w 41"/>
                <a:gd name="T35" fmla="*/ 42 h 42"/>
                <a:gd name="T36" fmla="*/ 41 w 41"/>
                <a:gd name="T37" fmla="*/ 36 h 42"/>
                <a:gd name="T38" fmla="*/ 40 w 41"/>
                <a:gd name="T39" fmla="*/ 31 h 42"/>
                <a:gd name="T40" fmla="*/ 37 w 41"/>
                <a:gd name="T41" fmla="*/ 33 h 42"/>
                <a:gd name="T42" fmla="*/ 35 w 41"/>
                <a:gd name="T43" fmla="*/ 29 h 42"/>
                <a:gd name="T44" fmla="*/ 38 w 41"/>
                <a:gd name="T45" fmla="*/ 26 h 42"/>
                <a:gd name="T46" fmla="*/ 35 w 41"/>
                <a:gd name="T47" fmla="*/ 26 h 42"/>
                <a:gd name="T48" fmla="*/ 35 w 41"/>
                <a:gd name="T49" fmla="*/ 19 h 42"/>
                <a:gd name="T50" fmla="*/ 28 w 41"/>
                <a:gd name="T51" fmla="*/ 19 h 42"/>
                <a:gd name="T52" fmla="*/ 25 w 41"/>
                <a:gd name="T53" fmla="*/ 20 h 42"/>
                <a:gd name="T54" fmla="*/ 25 w 41"/>
                <a:gd name="T55" fmla="*/ 19 h 42"/>
                <a:gd name="T56" fmla="*/ 21 w 41"/>
                <a:gd name="T57" fmla="*/ 19 h 42"/>
                <a:gd name="T58" fmla="*/ 21 w 41"/>
                <a:gd name="T59" fmla="*/ 17 h 42"/>
                <a:gd name="T60" fmla="*/ 23 w 41"/>
                <a:gd name="T61" fmla="*/ 15 h 42"/>
                <a:gd name="T62" fmla="*/ 20 w 41"/>
                <a:gd name="T63" fmla="*/ 14 h 42"/>
                <a:gd name="T64" fmla="*/ 17 w 41"/>
                <a:gd name="T65" fmla="*/ 16 h 42"/>
                <a:gd name="T66" fmla="*/ 17 w 41"/>
                <a:gd name="T67" fmla="*/ 14 h 42"/>
                <a:gd name="T68" fmla="*/ 23 w 41"/>
                <a:gd name="T6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" h="42">
                  <a:moveTo>
                    <a:pt x="23" y="2"/>
                  </a:moveTo>
                  <a:cubicBezTo>
                    <a:pt x="23" y="2"/>
                    <a:pt x="22" y="0"/>
                    <a:pt x="21" y="0"/>
                  </a:cubicBezTo>
                  <a:cubicBezTo>
                    <a:pt x="17" y="0"/>
                    <a:pt x="16" y="4"/>
                    <a:pt x="14" y="7"/>
                  </a:cubicBezTo>
                  <a:cubicBezTo>
                    <a:pt x="10" y="12"/>
                    <a:pt x="9" y="22"/>
                    <a:pt x="2" y="26"/>
                  </a:cubicBezTo>
                  <a:cubicBezTo>
                    <a:pt x="3" y="26"/>
                    <a:pt x="1" y="27"/>
                    <a:pt x="5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0" y="32"/>
                    <a:pt x="0" y="32"/>
                  </a:cubicBezTo>
                  <a:cubicBezTo>
                    <a:pt x="0" y="33"/>
                    <a:pt x="1" y="35"/>
                    <a:pt x="2" y="35"/>
                  </a:cubicBezTo>
                  <a:cubicBezTo>
                    <a:pt x="5" y="35"/>
                    <a:pt x="5" y="33"/>
                    <a:pt x="9" y="33"/>
                  </a:cubicBezTo>
                  <a:cubicBezTo>
                    <a:pt x="11" y="33"/>
                    <a:pt x="12" y="35"/>
                    <a:pt x="15" y="35"/>
                  </a:cubicBezTo>
                  <a:cubicBezTo>
                    <a:pt x="17" y="35"/>
                    <a:pt x="18" y="34"/>
                    <a:pt x="20" y="34"/>
                  </a:cubicBezTo>
                  <a:cubicBezTo>
                    <a:pt x="21" y="36"/>
                    <a:pt x="24" y="35"/>
                    <a:pt x="26" y="35"/>
                  </a:cubicBezTo>
                  <a:cubicBezTo>
                    <a:pt x="26" y="36"/>
                    <a:pt x="24" y="35"/>
                    <a:pt x="24" y="39"/>
                  </a:cubicBezTo>
                  <a:cubicBezTo>
                    <a:pt x="24" y="39"/>
                    <a:pt x="25" y="39"/>
                    <a:pt x="25" y="39"/>
                  </a:cubicBezTo>
                  <a:cubicBezTo>
                    <a:pt x="28" y="39"/>
                    <a:pt x="30" y="35"/>
                    <a:pt x="32" y="33"/>
                  </a:cubicBezTo>
                  <a:cubicBezTo>
                    <a:pt x="33" y="34"/>
                    <a:pt x="32" y="38"/>
                    <a:pt x="34" y="38"/>
                  </a:cubicBezTo>
                  <a:cubicBezTo>
                    <a:pt x="35" y="38"/>
                    <a:pt x="35" y="39"/>
                    <a:pt x="36" y="39"/>
                  </a:cubicBezTo>
                  <a:cubicBezTo>
                    <a:pt x="36" y="40"/>
                    <a:pt x="36" y="42"/>
                    <a:pt x="38" y="42"/>
                  </a:cubicBezTo>
                  <a:cubicBezTo>
                    <a:pt x="40" y="42"/>
                    <a:pt x="41" y="39"/>
                    <a:pt x="41" y="36"/>
                  </a:cubicBezTo>
                  <a:cubicBezTo>
                    <a:pt x="41" y="34"/>
                    <a:pt x="40" y="34"/>
                    <a:pt x="40" y="31"/>
                  </a:cubicBezTo>
                  <a:cubicBezTo>
                    <a:pt x="38" y="32"/>
                    <a:pt x="39" y="33"/>
                    <a:pt x="37" y="33"/>
                  </a:cubicBezTo>
                  <a:cubicBezTo>
                    <a:pt x="37" y="31"/>
                    <a:pt x="35" y="30"/>
                    <a:pt x="35" y="29"/>
                  </a:cubicBezTo>
                  <a:cubicBezTo>
                    <a:pt x="35" y="28"/>
                    <a:pt x="37" y="28"/>
                    <a:pt x="38" y="26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5" y="23"/>
                    <a:pt x="35" y="21"/>
                    <a:pt x="35" y="19"/>
                  </a:cubicBezTo>
                  <a:cubicBezTo>
                    <a:pt x="34" y="19"/>
                    <a:pt x="31" y="19"/>
                    <a:pt x="28" y="19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2" y="14"/>
                    <a:pt x="21" y="14"/>
                    <a:pt x="20" y="14"/>
                  </a:cubicBezTo>
                  <a:cubicBezTo>
                    <a:pt x="18" y="14"/>
                    <a:pt x="17" y="16"/>
                    <a:pt x="17" y="1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0"/>
                    <a:pt x="23" y="7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1" name="Freeform 148"/>
            <p:cNvSpPr>
              <a:spLocks/>
            </p:cNvSpPr>
            <p:nvPr/>
          </p:nvSpPr>
          <p:spPr bwMode="auto">
            <a:xfrm>
              <a:off x="7274175" y="2174502"/>
              <a:ext cx="164164" cy="66780"/>
            </a:xfrm>
            <a:custGeom>
              <a:avLst/>
              <a:gdLst>
                <a:gd name="T0" fmla="*/ 11 w 50"/>
                <a:gd name="T1" fmla="*/ 20 h 20"/>
                <a:gd name="T2" fmla="*/ 16 w 50"/>
                <a:gd name="T3" fmla="*/ 16 h 20"/>
                <a:gd name="T4" fmla="*/ 20 w 50"/>
                <a:gd name="T5" fmla="*/ 18 h 20"/>
                <a:gd name="T6" fmla="*/ 25 w 50"/>
                <a:gd name="T7" fmla="*/ 17 h 20"/>
                <a:gd name="T8" fmla="*/ 30 w 50"/>
                <a:gd name="T9" fmla="*/ 15 h 20"/>
                <a:gd name="T10" fmla="*/ 34 w 50"/>
                <a:gd name="T11" fmla="*/ 17 h 20"/>
                <a:gd name="T12" fmla="*/ 39 w 50"/>
                <a:gd name="T13" fmla="*/ 15 h 20"/>
                <a:gd name="T14" fmla="*/ 46 w 50"/>
                <a:gd name="T15" fmla="*/ 15 h 20"/>
                <a:gd name="T16" fmla="*/ 50 w 50"/>
                <a:gd name="T17" fmla="*/ 8 h 20"/>
                <a:gd name="T18" fmla="*/ 27 w 50"/>
                <a:gd name="T19" fmla="*/ 1 h 20"/>
                <a:gd name="T20" fmla="*/ 24 w 50"/>
                <a:gd name="T21" fmla="*/ 8 h 20"/>
                <a:gd name="T22" fmla="*/ 10 w 50"/>
                <a:gd name="T23" fmla="*/ 0 h 20"/>
                <a:gd name="T24" fmla="*/ 0 w 50"/>
                <a:gd name="T25" fmla="*/ 9 h 20"/>
                <a:gd name="T26" fmla="*/ 11 w 50"/>
                <a:gd name="T2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20">
                  <a:moveTo>
                    <a:pt x="11" y="20"/>
                  </a:moveTo>
                  <a:cubicBezTo>
                    <a:pt x="13" y="20"/>
                    <a:pt x="15" y="18"/>
                    <a:pt x="16" y="16"/>
                  </a:cubicBezTo>
                  <a:cubicBezTo>
                    <a:pt x="17" y="18"/>
                    <a:pt x="18" y="18"/>
                    <a:pt x="20" y="18"/>
                  </a:cubicBezTo>
                  <a:cubicBezTo>
                    <a:pt x="22" y="18"/>
                    <a:pt x="24" y="17"/>
                    <a:pt x="25" y="17"/>
                  </a:cubicBezTo>
                  <a:cubicBezTo>
                    <a:pt x="27" y="17"/>
                    <a:pt x="28" y="15"/>
                    <a:pt x="30" y="15"/>
                  </a:cubicBezTo>
                  <a:cubicBezTo>
                    <a:pt x="31" y="15"/>
                    <a:pt x="32" y="17"/>
                    <a:pt x="34" y="17"/>
                  </a:cubicBezTo>
                  <a:cubicBezTo>
                    <a:pt x="37" y="17"/>
                    <a:pt x="38" y="15"/>
                    <a:pt x="39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9" y="11"/>
                    <a:pt x="50" y="8"/>
                  </a:cubicBezTo>
                  <a:cubicBezTo>
                    <a:pt x="45" y="6"/>
                    <a:pt x="32" y="1"/>
                    <a:pt x="27" y="1"/>
                  </a:cubicBezTo>
                  <a:cubicBezTo>
                    <a:pt x="25" y="1"/>
                    <a:pt x="24" y="4"/>
                    <a:pt x="24" y="8"/>
                  </a:cubicBezTo>
                  <a:cubicBezTo>
                    <a:pt x="17" y="8"/>
                    <a:pt x="17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5"/>
                    <a:pt x="5" y="20"/>
                    <a:pt x="11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2" name="Freeform 149"/>
            <p:cNvSpPr>
              <a:spLocks/>
            </p:cNvSpPr>
            <p:nvPr/>
          </p:nvSpPr>
          <p:spPr bwMode="auto">
            <a:xfrm>
              <a:off x="2624727" y="3002296"/>
              <a:ext cx="26433" cy="12521"/>
            </a:xfrm>
            <a:custGeom>
              <a:avLst/>
              <a:gdLst>
                <a:gd name="T0" fmla="*/ 7 w 8"/>
                <a:gd name="T1" fmla="*/ 4 h 4"/>
                <a:gd name="T2" fmla="*/ 8 w 8"/>
                <a:gd name="T3" fmla="*/ 4 h 4"/>
                <a:gd name="T4" fmla="*/ 0 w 8"/>
                <a:gd name="T5" fmla="*/ 0 h 4"/>
                <a:gd name="T6" fmla="*/ 0 w 8"/>
                <a:gd name="T7" fmla="*/ 2 h 4"/>
                <a:gd name="T8" fmla="*/ 7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7" y="4"/>
                  </a:moveTo>
                  <a:cubicBezTo>
                    <a:pt x="7" y="4"/>
                    <a:pt x="8" y="4"/>
                    <a:pt x="8" y="4"/>
                  </a:cubicBezTo>
                  <a:cubicBezTo>
                    <a:pt x="8" y="1"/>
                    <a:pt x="4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5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3" name="Freeform 150"/>
            <p:cNvSpPr>
              <a:spLocks/>
            </p:cNvSpPr>
            <p:nvPr/>
          </p:nvSpPr>
          <p:spPr bwMode="auto">
            <a:xfrm>
              <a:off x="1641137" y="3074641"/>
              <a:ext cx="91820" cy="58432"/>
            </a:xfrm>
            <a:custGeom>
              <a:avLst/>
              <a:gdLst>
                <a:gd name="T0" fmla="*/ 11 w 28"/>
                <a:gd name="T1" fmla="*/ 10 h 18"/>
                <a:gd name="T2" fmla="*/ 28 w 28"/>
                <a:gd name="T3" fmla="*/ 18 h 18"/>
                <a:gd name="T4" fmla="*/ 28 w 28"/>
                <a:gd name="T5" fmla="*/ 18 h 18"/>
                <a:gd name="T6" fmla="*/ 28 w 28"/>
                <a:gd name="T7" fmla="*/ 18 h 18"/>
                <a:gd name="T8" fmla="*/ 8 w 28"/>
                <a:gd name="T9" fmla="*/ 3 h 18"/>
                <a:gd name="T10" fmla="*/ 2 w 28"/>
                <a:gd name="T11" fmla="*/ 0 h 18"/>
                <a:gd name="T12" fmla="*/ 0 w 28"/>
                <a:gd name="T13" fmla="*/ 2 h 18"/>
                <a:gd name="T14" fmla="*/ 1 w 28"/>
                <a:gd name="T15" fmla="*/ 2 h 18"/>
                <a:gd name="T16" fmla="*/ 4 w 28"/>
                <a:gd name="T17" fmla="*/ 2 h 18"/>
                <a:gd name="T18" fmla="*/ 2 w 28"/>
                <a:gd name="T19" fmla="*/ 4 h 18"/>
                <a:gd name="T20" fmla="*/ 13 w 28"/>
                <a:gd name="T21" fmla="*/ 9 h 18"/>
                <a:gd name="T22" fmla="*/ 11 w 28"/>
                <a:gd name="T23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8">
                  <a:moveTo>
                    <a:pt x="11" y="10"/>
                  </a:moveTo>
                  <a:cubicBezTo>
                    <a:pt x="15" y="13"/>
                    <a:pt x="23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4" y="12"/>
                    <a:pt x="18" y="6"/>
                    <a:pt x="8" y="3"/>
                  </a:cubicBezTo>
                  <a:cubicBezTo>
                    <a:pt x="6" y="3"/>
                    <a:pt x="5" y="0"/>
                    <a:pt x="2" y="0"/>
                  </a:cubicBezTo>
                  <a:cubicBezTo>
                    <a:pt x="1" y="0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3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3" y="7"/>
                    <a:pt x="9" y="9"/>
                    <a:pt x="13" y="9"/>
                  </a:cubicBezTo>
                  <a:cubicBezTo>
                    <a:pt x="13" y="9"/>
                    <a:pt x="12" y="9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4" name="Freeform 151"/>
            <p:cNvSpPr>
              <a:spLocks/>
            </p:cNvSpPr>
            <p:nvPr/>
          </p:nvSpPr>
          <p:spPr bwMode="auto">
            <a:xfrm>
              <a:off x="1535405" y="2978644"/>
              <a:ext cx="38954" cy="52867"/>
            </a:xfrm>
            <a:custGeom>
              <a:avLst/>
              <a:gdLst>
                <a:gd name="T0" fmla="*/ 9 w 12"/>
                <a:gd name="T1" fmla="*/ 9 h 16"/>
                <a:gd name="T2" fmla="*/ 8 w 12"/>
                <a:gd name="T3" fmla="*/ 7 h 16"/>
                <a:gd name="T4" fmla="*/ 8 w 12"/>
                <a:gd name="T5" fmla="*/ 2 h 16"/>
                <a:gd name="T6" fmla="*/ 5 w 12"/>
                <a:gd name="T7" fmla="*/ 5 h 16"/>
                <a:gd name="T8" fmla="*/ 6 w 12"/>
                <a:gd name="T9" fmla="*/ 2 h 16"/>
                <a:gd name="T10" fmla="*/ 0 w 12"/>
                <a:gd name="T11" fmla="*/ 0 h 16"/>
                <a:gd name="T12" fmla="*/ 0 w 12"/>
                <a:gd name="T13" fmla="*/ 2 h 16"/>
                <a:gd name="T14" fmla="*/ 3 w 12"/>
                <a:gd name="T15" fmla="*/ 6 h 16"/>
                <a:gd name="T16" fmla="*/ 7 w 12"/>
                <a:gd name="T17" fmla="*/ 9 h 16"/>
                <a:gd name="T18" fmla="*/ 7 w 12"/>
                <a:gd name="T19" fmla="*/ 12 h 16"/>
                <a:gd name="T20" fmla="*/ 10 w 12"/>
                <a:gd name="T21" fmla="*/ 16 h 16"/>
                <a:gd name="T22" fmla="*/ 8 w 12"/>
                <a:gd name="T23" fmla="*/ 12 h 16"/>
                <a:gd name="T24" fmla="*/ 9 w 12"/>
                <a:gd name="T25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6">
                  <a:moveTo>
                    <a:pt x="9" y="9"/>
                  </a:moveTo>
                  <a:cubicBezTo>
                    <a:pt x="9" y="8"/>
                    <a:pt x="8" y="8"/>
                    <a:pt x="8" y="7"/>
                  </a:cubicBezTo>
                  <a:cubicBezTo>
                    <a:pt x="8" y="4"/>
                    <a:pt x="8" y="3"/>
                    <a:pt x="8" y="2"/>
                  </a:cubicBezTo>
                  <a:cubicBezTo>
                    <a:pt x="8" y="3"/>
                    <a:pt x="7" y="5"/>
                    <a:pt x="5" y="5"/>
                  </a:cubicBezTo>
                  <a:cubicBezTo>
                    <a:pt x="4" y="5"/>
                    <a:pt x="6" y="2"/>
                    <a:pt x="6" y="2"/>
                  </a:cubicBezTo>
                  <a:cubicBezTo>
                    <a:pt x="4" y="2"/>
                    <a:pt x="4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3"/>
                    <a:pt x="2" y="6"/>
                    <a:pt x="3" y="6"/>
                  </a:cubicBezTo>
                  <a:cubicBezTo>
                    <a:pt x="5" y="6"/>
                    <a:pt x="5" y="9"/>
                    <a:pt x="7" y="9"/>
                  </a:cubicBezTo>
                  <a:cubicBezTo>
                    <a:pt x="7" y="10"/>
                    <a:pt x="7" y="10"/>
                    <a:pt x="7" y="12"/>
                  </a:cubicBezTo>
                  <a:cubicBezTo>
                    <a:pt x="7" y="13"/>
                    <a:pt x="8" y="16"/>
                    <a:pt x="10" y="16"/>
                  </a:cubicBezTo>
                  <a:cubicBezTo>
                    <a:pt x="12" y="16"/>
                    <a:pt x="8" y="13"/>
                    <a:pt x="8" y="12"/>
                  </a:cubicBezTo>
                  <a:cubicBezTo>
                    <a:pt x="8" y="11"/>
                    <a:pt x="9" y="10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5" name="Freeform 152"/>
            <p:cNvSpPr>
              <a:spLocks/>
            </p:cNvSpPr>
            <p:nvPr/>
          </p:nvSpPr>
          <p:spPr bwMode="auto">
            <a:xfrm>
              <a:off x="1087433" y="2870127"/>
              <a:ext cx="40345" cy="26434"/>
            </a:xfrm>
            <a:custGeom>
              <a:avLst/>
              <a:gdLst>
                <a:gd name="T0" fmla="*/ 0 w 12"/>
                <a:gd name="T1" fmla="*/ 2 h 8"/>
                <a:gd name="T2" fmla="*/ 0 w 12"/>
                <a:gd name="T3" fmla="*/ 5 h 8"/>
                <a:gd name="T4" fmla="*/ 4 w 12"/>
                <a:gd name="T5" fmla="*/ 8 h 8"/>
                <a:gd name="T6" fmla="*/ 12 w 12"/>
                <a:gd name="T7" fmla="*/ 2 h 8"/>
                <a:gd name="T8" fmla="*/ 12 w 12"/>
                <a:gd name="T9" fmla="*/ 0 h 8"/>
                <a:gd name="T10" fmla="*/ 10 w 12"/>
                <a:gd name="T11" fmla="*/ 0 h 8"/>
                <a:gd name="T12" fmla="*/ 0 w 12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0" y="2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2" y="7"/>
                    <a:pt x="4" y="8"/>
                  </a:cubicBezTo>
                  <a:cubicBezTo>
                    <a:pt x="7" y="5"/>
                    <a:pt x="8" y="4"/>
                    <a:pt x="12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6" y="0"/>
                    <a:pt x="4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6" name="Freeform 153"/>
            <p:cNvSpPr>
              <a:spLocks/>
            </p:cNvSpPr>
            <p:nvPr/>
          </p:nvSpPr>
          <p:spPr bwMode="auto">
            <a:xfrm>
              <a:off x="4628080" y="3393237"/>
              <a:ext cx="55649" cy="40346"/>
            </a:xfrm>
            <a:custGeom>
              <a:avLst/>
              <a:gdLst>
                <a:gd name="T0" fmla="*/ 17 w 17"/>
                <a:gd name="T1" fmla="*/ 2 h 12"/>
                <a:gd name="T2" fmla="*/ 10 w 17"/>
                <a:gd name="T3" fmla="*/ 3 h 12"/>
                <a:gd name="T4" fmla="*/ 0 w 17"/>
                <a:gd name="T5" fmla="*/ 3 h 12"/>
                <a:gd name="T6" fmla="*/ 0 w 17"/>
                <a:gd name="T7" fmla="*/ 4 h 12"/>
                <a:gd name="T8" fmla="*/ 3 w 17"/>
                <a:gd name="T9" fmla="*/ 5 h 12"/>
                <a:gd name="T10" fmla="*/ 13 w 17"/>
                <a:gd name="T11" fmla="*/ 11 h 12"/>
                <a:gd name="T12" fmla="*/ 15 w 17"/>
                <a:gd name="T13" fmla="*/ 12 h 12"/>
                <a:gd name="T14" fmla="*/ 16 w 17"/>
                <a:gd name="T15" fmla="*/ 11 h 12"/>
                <a:gd name="T16" fmla="*/ 15 w 17"/>
                <a:gd name="T17" fmla="*/ 7 h 12"/>
                <a:gd name="T18" fmla="*/ 16 w 17"/>
                <a:gd name="T19" fmla="*/ 4 h 12"/>
                <a:gd name="T20" fmla="*/ 17 w 17"/>
                <a:gd name="T2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2">
                  <a:moveTo>
                    <a:pt x="17" y="2"/>
                  </a:moveTo>
                  <a:cubicBezTo>
                    <a:pt x="14" y="1"/>
                    <a:pt x="13" y="3"/>
                    <a:pt x="10" y="3"/>
                  </a:cubicBezTo>
                  <a:cubicBezTo>
                    <a:pt x="7" y="3"/>
                    <a:pt x="4" y="0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2" y="5"/>
                    <a:pt x="3" y="5"/>
                  </a:cubicBezTo>
                  <a:cubicBezTo>
                    <a:pt x="7" y="6"/>
                    <a:pt x="9" y="10"/>
                    <a:pt x="13" y="11"/>
                  </a:cubicBezTo>
                  <a:cubicBezTo>
                    <a:pt x="13" y="12"/>
                    <a:pt x="14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9"/>
                    <a:pt x="15" y="8"/>
                    <a:pt x="15" y="7"/>
                  </a:cubicBezTo>
                  <a:cubicBezTo>
                    <a:pt x="15" y="6"/>
                    <a:pt x="16" y="4"/>
                    <a:pt x="16" y="4"/>
                  </a:cubicBezTo>
                  <a:lnTo>
                    <a:pt x="17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7" name="Freeform 154"/>
            <p:cNvSpPr>
              <a:spLocks/>
            </p:cNvSpPr>
            <p:nvPr/>
          </p:nvSpPr>
          <p:spPr bwMode="auto">
            <a:xfrm>
              <a:off x="4545998" y="3277763"/>
              <a:ext cx="19477" cy="40346"/>
            </a:xfrm>
            <a:custGeom>
              <a:avLst/>
              <a:gdLst>
                <a:gd name="T0" fmla="*/ 4 w 6"/>
                <a:gd name="T1" fmla="*/ 12 h 12"/>
                <a:gd name="T2" fmla="*/ 6 w 6"/>
                <a:gd name="T3" fmla="*/ 2 h 12"/>
                <a:gd name="T4" fmla="*/ 5 w 6"/>
                <a:gd name="T5" fmla="*/ 0 h 12"/>
                <a:gd name="T6" fmla="*/ 1 w 6"/>
                <a:gd name="T7" fmla="*/ 2 h 12"/>
                <a:gd name="T8" fmla="*/ 0 w 6"/>
                <a:gd name="T9" fmla="*/ 3 h 12"/>
                <a:gd name="T10" fmla="*/ 4 w 6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5" y="10"/>
                    <a:pt x="5" y="5"/>
                    <a:pt x="6" y="2"/>
                  </a:cubicBezTo>
                  <a:cubicBezTo>
                    <a:pt x="5" y="2"/>
                    <a:pt x="5" y="1"/>
                    <a:pt x="5" y="0"/>
                  </a:cubicBezTo>
                  <a:cubicBezTo>
                    <a:pt x="4" y="0"/>
                    <a:pt x="3" y="2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4"/>
                    <a:pt x="2" y="11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8" name="Freeform 155"/>
            <p:cNvSpPr>
              <a:spLocks/>
            </p:cNvSpPr>
            <p:nvPr/>
          </p:nvSpPr>
          <p:spPr bwMode="auto">
            <a:xfrm>
              <a:off x="4539042" y="3320892"/>
              <a:ext cx="33389" cy="57041"/>
            </a:xfrm>
            <a:custGeom>
              <a:avLst/>
              <a:gdLst>
                <a:gd name="T0" fmla="*/ 2 w 10"/>
                <a:gd name="T1" fmla="*/ 8 h 17"/>
                <a:gd name="T2" fmla="*/ 1 w 10"/>
                <a:gd name="T3" fmla="*/ 12 h 17"/>
                <a:gd name="T4" fmla="*/ 3 w 10"/>
                <a:gd name="T5" fmla="*/ 17 h 17"/>
                <a:gd name="T6" fmla="*/ 9 w 10"/>
                <a:gd name="T7" fmla="*/ 11 h 17"/>
                <a:gd name="T8" fmla="*/ 8 w 10"/>
                <a:gd name="T9" fmla="*/ 1 h 17"/>
                <a:gd name="T10" fmla="*/ 5 w 10"/>
                <a:gd name="T11" fmla="*/ 0 h 17"/>
                <a:gd name="T12" fmla="*/ 0 w 10"/>
                <a:gd name="T13" fmla="*/ 3 h 17"/>
                <a:gd name="T14" fmla="*/ 2 w 10"/>
                <a:gd name="T1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2" y="8"/>
                  </a:moveTo>
                  <a:cubicBezTo>
                    <a:pt x="2" y="9"/>
                    <a:pt x="1" y="11"/>
                    <a:pt x="1" y="12"/>
                  </a:cubicBezTo>
                  <a:cubicBezTo>
                    <a:pt x="1" y="14"/>
                    <a:pt x="1" y="17"/>
                    <a:pt x="3" y="17"/>
                  </a:cubicBezTo>
                  <a:cubicBezTo>
                    <a:pt x="5" y="17"/>
                    <a:pt x="9" y="14"/>
                    <a:pt x="9" y="11"/>
                  </a:cubicBezTo>
                  <a:cubicBezTo>
                    <a:pt x="9" y="7"/>
                    <a:pt x="10" y="5"/>
                    <a:pt x="8" y="1"/>
                  </a:cubicBezTo>
                  <a:cubicBezTo>
                    <a:pt x="7" y="1"/>
                    <a:pt x="7" y="0"/>
                    <a:pt x="5" y="0"/>
                  </a:cubicBezTo>
                  <a:cubicBezTo>
                    <a:pt x="3" y="0"/>
                    <a:pt x="3" y="2"/>
                    <a:pt x="0" y="3"/>
                  </a:cubicBezTo>
                  <a:cubicBezTo>
                    <a:pt x="0" y="5"/>
                    <a:pt x="2" y="6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9" name="Freeform 156"/>
            <p:cNvSpPr>
              <a:spLocks/>
            </p:cNvSpPr>
            <p:nvPr/>
          </p:nvSpPr>
          <p:spPr bwMode="auto">
            <a:xfrm>
              <a:off x="4420789" y="3354282"/>
              <a:ext cx="13912" cy="12521"/>
            </a:xfrm>
            <a:custGeom>
              <a:avLst/>
              <a:gdLst>
                <a:gd name="T0" fmla="*/ 4 w 4"/>
                <a:gd name="T1" fmla="*/ 3 h 4"/>
                <a:gd name="T2" fmla="*/ 3 w 4"/>
                <a:gd name="T3" fmla="*/ 0 h 4"/>
                <a:gd name="T4" fmla="*/ 0 w 4"/>
                <a:gd name="T5" fmla="*/ 2 h 4"/>
                <a:gd name="T6" fmla="*/ 3 w 4"/>
                <a:gd name="T7" fmla="*/ 4 h 4"/>
                <a:gd name="T8" fmla="*/ 4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2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0" name="Freeform 157"/>
            <p:cNvSpPr>
              <a:spLocks/>
            </p:cNvSpPr>
            <p:nvPr/>
          </p:nvSpPr>
          <p:spPr bwMode="auto">
            <a:xfrm>
              <a:off x="4575214" y="2925777"/>
              <a:ext cx="20868" cy="23651"/>
            </a:xfrm>
            <a:custGeom>
              <a:avLst/>
              <a:gdLst>
                <a:gd name="T0" fmla="*/ 6 w 6"/>
                <a:gd name="T1" fmla="*/ 4 h 7"/>
                <a:gd name="T2" fmla="*/ 4 w 6"/>
                <a:gd name="T3" fmla="*/ 0 h 7"/>
                <a:gd name="T4" fmla="*/ 0 w 6"/>
                <a:gd name="T5" fmla="*/ 0 h 7"/>
                <a:gd name="T6" fmla="*/ 0 w 6"/>
                <a:gd name="T7" fmla="*/ 2 h 7"/>
                <a:gd name="T8" fmla="*/ 5 w 6"/>
                <a:gd name="T9" fmla="*/ 5 h 7"/>
                <a:gd name="T10" fmla="*/ 5 w 6"/>
                <a:gd name="T11" fmla="*/ 7 h 7"/>
                <a:gd name="T12" fmla="*/ 6 w 6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6" y="2"/>
                    <a:pt x="4" y="3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4"/>
                    <a:pt x="2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6"/>
                    <a:pt x="6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1" name="Freeform 158"/>
            <p:cNvSpPr>
              <a:spLocks/>
            </p:cNvSpPr>
            <p:nvPr/>
          </p:nvSpPr>
          <p:spPr bwMode="auto">
            <a:xfrm>
              <a:off x="4598864" y="2902126"/>
              <a:ext cx="33389" cy="50085"/>
            </a:xfrm>
            <a:custGeom>
              <a:avLst/>
              <a:gdLst>
                <a:gd name="T0" fmla="*/ 1 w 10"/>
                <a:gd name="T1" fmla="*/ 14 h 15"/>
                <a:gd name="T2" fmla="*/ 1 w 10"/>
                <a:gd name="T3" fmla="*/ 13 h 15"/>
                <a:gd name="T4" fmla="*/ 0 w 10"/>
                <a:gd name="T5" fmla="*/ 14 h 15"/>
                <a:gd name="T6" fmla="*/ 3 w 10"/>
                <a:gd name="T7" fmla="*/ 15 h 15"/>
                <a:gd name="T8" fmla="*/ 10 w 10"/>
                <a:gd name="T9" fmla="*/ 6 h 15"/>
                <a:gd name="T10" fmla="*/ 4 w 10"/>
                <a:gd name="T11" fmla="*/ 0 h 15"/>
                <a:gd name="T12" fmla="*/ 0 w 10"/>
                <a:gd name="T13" fmla="*/ 7 h 15"/>
                <a:gd name="T14" fmla="*/ 4 w 10"/>
                <a:gd name="T15" fmla="*/ 11 h 15"/>
                <a:gd name="T16" fmla="*/ 1 w 10"/>
                <a:gd name="T1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1" y="14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1" y="15"/>
                    <a:pt x="3" y="15"/>
                  </a:cubicBezTo>
                  <a:cubicBezTo>
                    <a:pt x="8" y="15"/>
                    <a:pt x="6" y="7"/>
                    <a:pt x="10" y="6"/>
                  </a:cubicBezTo>
                  <a:cubicBezTo>
                    <a:pt x="9" y="2"/>
                    <a:pt x="9" y="0"/>
                    <a:pt x="4" y="0"/>
                  </a:cubicBezTo>
                  <a:cubicBezTo>
                    <a:pt x="2" y="0"/>
                    <a:pt x="0" y="6"/>
                    <a:pt x="0" y="7"/>
                  </a:cubicBezTo>
                  <a:cubicBezTo>
                    <a:pt x="0" y="9"/>
                    <a:pt x="2" y="10"/>
                    <a:pt x="4" y="11"/>
                  </a:cubicBezTo>
                  <a:cubicBezTo>
                    <a:pt x="4" y="12"/>
                    <a:pt x="3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2" name="Freeform 159"/>
            <p:cNvSpPr>
              <a:spLocks/>
            </p:cNvSpPr>
            <p:nvPr/>
          </p:nvSpPr>
          <p:spPr bwMode="auto">
            <a:xfrm>
              <a:off x="4743551" y="2850650"/>
              <a:ext cx="19477" cy="26434"/>
            </a:xfrm>
            <a:custGeom>
              <a:avLst/>
              <a:gdLst>
                <a:gd name="T0" fmla="*/ 6 w 6"/>
                <a:gd name="T1" fmla="*/ 0 h 8"/>
                <a:gd name="T2" fmla="*/ 1 w 6"/>
                <a:gd name="T3" fmla="*/ 5 h 8"/>
                <a:gd name="T4" fmla="*/ 1 w 6"/>
                <a:gd name="T5" fmla="*/ 8 h 8"/>
                <a:gd name="T6" fmla="*/ 4 w 6"/>
                <a:gd name="T7" fmla="*/ 3 h 8"/>
                <a:gd name="T8" fmla="*/ 6 w 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cubicBezTo>
                    <a:pt x="2" y="0"/>
                    <a:pt x="1" y="4"/>
                    <a:pt x="1" y="5"/>
                  </a:cubicBezTo>
                  <a:cubicBezTo>
                    <a:pt x="1" y="7"/>
                    <a:pt x="0" y="8"/>
                    <a:pt x="1" y="8"/>
                  </a:cubicBezTo>
                  <a:cubicBezTo>
                    <a:pt x="2" y="6"/>
                    <a:pt x="4" y="5"/>
                    <a:pt x="4" y="3"/>
                  </a:cubicBezTo>
                  <a:cubicBezTo>
                    <a:pt x="4" y="2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3" name="Freeform 160"/>
            <p:cNvSpPr>
              <a:spLocks/>
            </p:cNvSpPr>
            <p:nvPr/>
          </p:nvSpPr>
          <p:spPr bwMode="auto">
            <a:xfrm>
              <a:off x="4822850" y="2810303"/>
              <a:ext cx="22259" cy="36172"/>
            </a:xfrm>
            <a:custGeom>
              <a:avLst/>
              <a:gdLst>
                <a:gd name="T0" fmla="*/ 2 w 7"/>
                <a:gd name="T1" fmla="*/ 11 h 11"/>
                <a:gd name="T2" fmla="*/ 5 w 7"/>
                <a:gd name="T3" fmla="*/ 8 h 11"/>
                <a:gd name="T4" fmla="*/ 5 w 7"/>
                <a:gd name="T5" fmla="*/ 6 h 11"/>
                <a:gd name="T6" fmla="*/ 7 w 7"/>
                <a:gd name="T7" fmla="*/ 3 h 11"/>
                <a:gd name="T8" fmla="*/ 5 w 7"/>
                <a:gd name="T9" fmla="*/ 0 h 11"/>
                <a:gd name="T10" fmla="*/ 3 w 7"/>
                <a:gd name="T11" fmla="*/ 3 h 11"/>
                <a:gd name="T12" fmla="*/ 5 w 7"/>
                <a:gd name="T13" fmla="*/ 5 h 11"/>
                <a:gd name="T14" fmla="*/ 0 w 7"/>
                <a:gd name="T15" fmla="*/ 7 h 11"/>
                <a:gd name="T16" fmla="*/ 2 w 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1">
                  <a:moveTo>
                    <a:pt x="2" y="11"/>
                  </a:moveTo>
                  <a:cubicBezTo>
                    <a:pt x="3" y="11"/>
                    <a:pt x="5" y="9"/>
                    <a:pt x="5" y="8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5"/>
                    <a:pt x="7" y="4"/>
                    <a:pt x="7" y="3"/>
                  </a:cubicBezTo>
                  <a:cubicBezTo>
                    <a:pt x="7" y="2"/>
                    <a:pt x="6" y="2"/>
                    <a:pt x="5" y="0"/>
                  </a:cubicBezTo>
                  <a:cubicBezTo>
                    <a:pt x="5" y="0"/>
                    <a:pt x="3" y="2"/>
                    <a:pt x="3" y="3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3" y="6"/>
                    <a:pt x="2" y="7"/>
                    <a:pt x="0" y="7"/>
                  </a:cubicBezTo>
                  <a:cubicBezTo>
                    <a:pt x="0" y="9"/>
                    <a:pt x="0" y="11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4" name="Freeform 161"/>
            <p:cNvSpPr>
              <a:spLocks/>
            </p:cNvSpPr>
            <p:nvPr/>
          </p:nvSpPr>
          <p:spPr bwMode="auto">
            <a:xfrm>
              <a:off x="4868761" y="3462799"/>
              <a:ext cx="45910" cy="13912"/>
            </a:xfrm>
            <a:custGeom>
              <a:avLst/>
              <a:gdLst>
                <a:gd name="T0" fmla="*/ 14 w 14"/>
                <a:gd name="T1" fmla="*/ 3 h 4"/>
                <a:gd name="T2" fmla="*/ 0 w 14"/>
                <a:gd name="T3" fmla="*/ 1 h 4"/>
                <a:gd name="T4" fmla="*/ 9 w 14"/>
                <a:gd name="T5" fmla="*/ 3 h 4"/>
                <a:gd name="T6" fmla="*/ 14 w 1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4">
                  <a:moveTo>
                    <a:pt x="14" y="3"/>
                  </a:moveTo>
                  <a:cubicBezTo>
                    <a:pt x="11" y="2"/>
                    <a:pt x="5" y="0"/>
                    <a:pt x="0" y="1"/>
                  </a:cubicBezTo>
                  <a:cubicBezTo>
                    <a:pt x="3" y="3"/>
                    <a:pt x="7" y="3"/>
                    <a:pt x="9" y="3"/>
                  </a:cubicBezTo>
                  <a:cubicBezTo>
                    <a:pt x="10" y="3"/>
                    <a:pt x="12" y="4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5" name="Freeform 162"/>
            <p:cNvSpPr>
              <a:spLocks/>
            </p:cNvSpPr>
            <p:nvPr/>
          </p:nvSpPr>
          <p:spPr bwMode="auto">
            <a:xfrm>
              <a:off x="5049619" y="3460017"/>
              <a:ext cx="43128" cy="19477"/>
            </a:xfrm>
            <a:custGeom>
              <a:avLst/>
              <a:gdLst>
                <a:gd name="T0" fmla="*/ 13 w 13"/>
                <a:gd name="T1" fmla="*/ 0 h 6"/>
                <a:gd name="T2" fmla="*/ 0 w 13"/>
                <a:gd name="T3" fmla="*/ 4 h 6"/>
                <a:gd name="T4" fmla="*/ 1 w 13"/>
                <a:gd name="T5" fmla="*/ 5 h 6"/>
                <a:gd name="T6" fmla="*/ 3 w 13"/>
                <a:gd name="T7" fmla="*/ 6 h 6"/>
                <a:gd name="T8" fmla="*/ 10 w 13"/>
                <a:gd name="T9" fmla="*/ 4 h 6"/>
                <a:gd name="T10" fmla="*/ 10 w 13"/>
                <a:gd name="T11" fmla="*/ 2 h 6"/>
                <a:gd name="T12" fmla="*/ 13 w 1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">
                  <a:moveTo>
                    <a:pt x="13" y="0"/>
                  </a:moveTo>
                  <a:cubicBezTo>
                    <a:pt x="9" y="0"/>
                    <a:pt x="3" y="3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5" y="6"/>
                    <a:pt x="9" y="5"/>
                    <a:pt x="10" y="4"/>
                  </a:cubicBezTo>
                  <a:cubicBezTo>
                    <a:pt x="10" y="3"/>
                    <a:pt x="9" y="2"/>
                    <a:pt x="10" y="2"/>
                  </a:cubicBezTo>
                  <a:cubicBezTo>
                    <a:pt x="11" y="1"/>
                    <a:pt x="13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6" name="Freeform 163"/>
            <p:cNvSpPr>
              <a:spLocks/>
            </p:cNvSpPr>
            <p:nvPr/>
          </p:nvSpPr>
          <p:spPr bwMode="auto">
            <a:xfrm>
              <a:off x="5490635" y="3983126"/>
              <a:ext cx="23651" cy="9739"/>
            </a:xfrm>
            <a:custGeom>
              <a:avLst/>
              <a:gdLst>
                <a:gd name="T0" fmla="*/ 3 w 7"/>
                <a:gd name="T1" fmla="*/ 3 h 3"/>
                <a:gd name="T2" fmla="*/ 7 w 7"/>
                <a:gd name="T3" fmla="*/ 0 h 3"/>
                <a:gd name="T4" fmla="*/ 0 w 7"/>
                <a:gd name="T5" fmla="*/ 2 h 3"/>
                <a:gd name="T6" fmla="*/ 3 w 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3" y="3"/>
                  </a:moveTo>
                  <a:cubicBezTo>
                    <a:pt x="5" y="3"/>
                    <a:pt x="6" y="1"/>
                    <a:pt x="7" y="0"/>
                  </a:cubicBezTo>
                  <a:cubicBezTo>
                    <a:pt x="4" y="0"/>
                    <a:pt x="2" y="1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7" name="Freeform 164"/>
            <p:cNvSpPr>
              <a:spLocks/>
            </p:cNvSpPr>
            <p:nvPr/>
          </p:nvSpPr>
          <p:spPr bwMode="auto">
            <a:xfrm>
              <a:off x="5375164" y="2454143"/>
              <a:ext cx="43128" cy="33390"/>
            </a:xfrm>
            <a:custGeom>
              <a:avLst/>
              <a:gdLst>
                <a:gd name="T0" fmla="*/ 3 w 13"/>
                <a:gd name="T1" fmla="*/ 2 h 10"/>
                <a:gd name="T2" fmla="*/ 0 w 13"/>
                <a:gd name="T3" fmla="*/ 7 h 10"/>
                <a:gd name="T4" fmla="*/ 4 w 13"/>
                <a:gd name="T5" fmla="*/ 10 h 10"/>
                <a:gd name="T6" fmla="*/ 13 w 13"/>
                <a:gd name="T7" fmla="*/ 6 h 10"/>
                <a:gd name="T8" fmla="*/ 13 w 13"/>
                <a:gd name="T9" fmla="*/ 3 h 10"/>
                <a:gd name="T10" fmla="*/ 6 w 13"/>
                <a:gd name="T11" fmla="*/ 0 h 10"/>
                <a:gd name="T12" fmla="*/ 3 w 13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3" y="2"/>
                  </a:moveTo>
                  <a:cubicBezTo>
                    <a:pt x="3" y="2"/>
                    <a:pt x="0" y="6"/>
                    <a:pt x="0" y="7"/>
                  </a:cubicBezTo>
                  <a:cubicBezTo>
                    <a:pt x="0" y="9"/>
                    <a:pt x="1" y="10"/>
                    <a:pt x="4" y="10"/>
                  </a:cubicBezTo>
                  <a:cubicBezTo>
                    <a:pt x="8" y="10"/>
                    <a:pt x="9" y="8"/>
                    <a:pt x="13" y="6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9" y="3"/>
                    <a:pt x="9" y="0"/>
                    <a:pt x="6" y="0"/>
                  </a:cubicBezTo>
                  <a:cubicBezTo>
                    <a:pt x="4" y="0"/>
                    <a:pt x="4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8" name="Freeform 165"/>
            <p:cNvSpPr>
              <a:spLocks/>
            </p:cNvSpPr>
            <p:nvPr/>
          </p:nvSpPr>
          <p:spPr bwMode="auto">
            <a:xfrm>
              <a:off x="5599150" y="2415188"/>
              <a:ext cx="36172" cy="36172"/>
            </a:xfrm>
            <a:custGeom>
              <a:avLst/>
              <a:gdLst>
                <a:gd name="T0" fmla="*/ 0 w 11"/>
                <a:gd name="T1" fmla="*/ 4 h 11"/>
                <a:gd name="T2" fmla="*/ 8 w 11"/>
                <a:gd name="T3" fmla="*/ 10 h 11"/>
                <a:gd name="T4" fmla="*/ 11 w 11"/>
                <a:gd name="T5" fmla="*/ 9 h 11"/>
                <a:gd name="T6" fmla="*/ 0 w 11"/>
                <a:gd name="T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4"/>
                  </a:moveTo>
                  <a:cubicBezTo>
                    <a:pt x="0" y="7"/>
                    <a:pt x="5" y="10"/>
                    <a:pt x="8" y="10"/>
                  </a:cubicBezTo>
                  <a:cubicBezTo>
                    <a:pt x="8" y="10"/>
                    <a:pt x="11" y="11"/>
                    <a:pt x="11" y="9"/>
                  </a:cubicBezTo>
                  <a:cubicBezTo>
                    <a:pt x="11" y="4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9" name="Freeform 166"/>
            <p:cNvSpPr>
              <a:spLocks/>
            </p:cNvSpPr>
            <p:nvPr/>
          </p:nvSpPr>
          <p:spPr bwMode="auto">
            <a:xfrm>
              <a:off x="5839830" y="2296932"/>
              <a:ext cx="31998" cy="19477"/>
            </a:xfrm>
            <a:custGeom>
              <a:avLst/>
              <a:gdLst>
                <a:gd name="T0" fmla="*/ 4 w 10"/>
                <a:gd name="T1" fmla="*/ 0 h 6"/>
                <a:gd name="T2" fmla="*/ 0 w 10"/>
                <a:gd name="T3" fmla="*/ 4 h 6"/>
                <a:gd name="T4" fmla="*/ 0 w 10"/>
                <a:gd name="T5" fmla="*/ 6 h 6"/>
                <a:gd name="T6" fmla="*/ 10 w 10"/>
                <a:gd name="T7" fmla="*/ 4 h 6"/>
                <a:gd name="T8" fmla="*/ 4 w 10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4" y="6"/>
                    <a:pt x="9" y="5"/>
                    <a:pt x="10" y="4"/>
                  </a:cubicBezTo>
                  <a:cubicBezTo>
                    <a:pt x="8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0" name="Freeform 167"/>
            <p:cNvSpPr>
              <a:spLocks/>
            </p:cNvSpPr>
            <p:nvPr/>
          </p:nvSpPr>
          <p:spPr bwMode="auto">
            <a:xfrm>
              <a:off x="7339562" y="2273281"/>
              <a:ext cx="69561" cy="30607"/>
            </a:xfrm>
            <a:custGeom>
              <a:avLst/>
              <a:gdLst>
                <a:gd name="T0" fmla="*/ 14 w 21"/>
                <a:gd name="T1" fmla="*/ 9 h 9"/>
                <a:gd name="T2" fmla="*/ 21 w 21"/>
                <a:gd name="T3" fmla="*/ 9 h 9"/>
                <a:gd name="T4" fmla="*/ 10 w 21"/>
                <a:gd name="T5" fmla="*/ 0 h 9"/>
                <a:gd name="T6" fmla="*/ 0 w 21"/>
                <a:gd name="T7" fmla="*/ 7 h 9"/>
                <a:gd name="T8" fmla="*/ 1 w 21"/>
                <a:gd name="T9" fmla="*/ 6 h 9"/>
                <a:gd name="T10" fmla="*/ 14 w 21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9">
                  <a:moveTo>
                    <a:pt x="14" y="9"/>
                  </a:moveTo>
                  <a:cubicBezTo>
                    <a:pt x="21" y="9"/>
                    <a:pt x="21" y="9"/>
                    <a:pt x="21" y="9"/>
                  </a:cubicBezTo>
                  <a:cubicBezTo>
                    <a:pt x="21" y="5"/>
                    <a:pt x="16" y="0"/>
                    <a:pt x="10" y="0"/>
                  </a:cubicBezTo>
                  <a:cubicBezTo>
                    <a:pt x="5" y="0"/>
                    <a:pt x="2" y="3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5" y="7"/>
                    <a:pt x="10" y="5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1" name="Freeform 168"/>
            <p:cNvSpPr>
              <a:spLocks/>
            </p:cNvSpPr>
            <p:nvPr/>
          </p:nvSpPr>
          <p:spPr bwMode="auto">
            <a:xfrm>
              <a:off x="7471728" y="2203719"/>
              <a:ext cx="94603" cy="33390"/>
            </a:xfrm>
            <a:custGeom>
              <a:avLst/>
              <a:gdLst>
                <a:gd name="T0" fmla="*/ 19 w 29"/>
                <a:gd name="T1" fmla="*/ 10 h 10"/>
                <a:gd name="T2" fmla="*/ 29 w 29"/>
                <a:gd name="T3" fmla="*/ 7 h 10"/>
                <a:gd name="T4" fmla="*/ 27 w 29"/>
                <a:gd name="T5" fmla="*/ 4 h 10"/>
                <a:gd name="T6" fmla="*/ 0 w 29"/>
                <a:gd name="T7" fmla="*/ 0 h 10"/>
                <a:gd name="T8" fmla="*/ 3 w 29"/>
                <a:gd name="T9" fmla="*/ 2 h 10"/>
                <a:gd name="T10" fmla="*/ 19 w 29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0">
                  <a:moveTo>
                    <a:pt x="19" y="10"/>
                  </a:moveTo>
                  <a:cubicBezTo>
                    <a:pt x="23" y="10"/>
                    <a:pt x="29" y="9"/>
                    <a:pt x="29" y="7"/>
                  </a:cubicBezTo>
                  <a:cubicBezTo>
                    <a:pt x="29" y="5"/>
                    <a:pt x="28" y="4"/>
                    <a:pt x="27" y="4"/>
                  </a:cubicBezTo>
                  <a:cubicBezTo>
                    <a:pt x="26" y="4"/>
                    <a:pt x="2" y="1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7"/>
                    <a:pt x="13" y="10"/>
                    <a:pt x="19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2" name="Freeform 169"/>
            <p:cNvSpPr>
              <a:spLocks/>
            </p:cNvSpPr>
            <p:nvPr/>
          </p:nvSpPr>
          <p:spPr bwMode="auto">
            <a:xfrm>
              <a:off x="7336780" y="2251021"/>
              <a:ext cx="19477" cy="22260"/>
            </a:xfrm>
            <a:custGeom>
              <a:avLst/>
              <a:gdLst>
                <a:gd name="T0" fmla="*/ 6 w 6"/>
                <a:gd name="T1" fmla="*/ 4 h 7"/>
                <a:gd name="T2" fmla="*/ 0 w 6"/>
                <a:gd name="T3" fmla="*/ 4 h 7"/>
                <a:gd name="T4" fmla="*/ 3 w 6"/>
                <a:gd name="T5" fmla="*/ 7 h 7"/>
                <a:gd name="T6" fmla="*/ 6 w 6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6" y="1"/>
                    <a:pt x="0" y="0"/>
                    <a:pt x="0" y="4"/>
                  </a:cubicBezTo>
                  <a:cubicBezTo>
                    <a:pt x="0" y="6"/>
                    <a:pt x="0" y="7"/>
                    <a:pt x="3" y="7"/>
                  </a:cubicBezTo>
                  <a:cubicBezTo>
                    <a:pt x="4" y="7"/>
                    <a:pt x="6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3" name="Freeform 170"/>
            <p:cNvSpPr>
              <a:spLocks/>
            </p:cNvSpPr>
            <p:nvPr/>
          </p:nvSpPr>
          <p:spPr bwMode="auto">
            <a:xfrm>
              <a:off x="2998965" y="3089944"/>
              <a:ext cx="52866" cy="26434"/>
            </a:xfrm>
            <a:custGeom>
              <a:avLst/>
              <a:gdLst>
                <a:gd name="T0" fmla="*/ 16 w 16"/>
                <a:gd name="T1" fmla="*/ 7 h 8"/>
                <a:gd name="T2" fmla="*/ 0 w 16"/>
                <a:gd name="T3" fmla="*/ 1 h 8"/>
                <a:gd name="T4" fmla="*/ 13 w 16"/>
                <a:gd name="T5" fmla="*/ 8 h 8"/>
                <a:gd name="T6" fmla="*/ 16 w 16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7"/>
                  </a:moveTo>
                  <a:cubicBezTo>
                    <a:pt x="11" y="4"/>
                    <a:pt x="7" y="0"/>
                    <a:pt x="0" y="1"/>
                  </a:cubicBezTo>
                  <a:cubicBezTo>
                    <a:pt x="3" y="3"/>
                    <a:pt x="9" y="8"/>
                    <a:pt x="13" y="8"/>
                  </a:cubicBezTo>
                  <a:cubicBezTo>
                    <a:pt x="15" y="8"/>
                    <a:pt x="16" y="8"/>
                    <a:pt x="16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4" name="Freeform 171"/>
            <p:cNvSpPr>
              <a:spLocks/>
            </p:cNvSpPr>
            <p:nvPr/>
          </p:nvSpPr>
          <p:spPr bwMode="auto">
            <a:xfrm>
              <a:off x="3003139" y="3176202"/>
              <a:ext cx="45910" cy="23651"/>
            </a:xfrm>
            <a:custGeom>
              <a:avLst/>
              <a:gdLst>
                <a:gd name="T0" fmla="*/ 1 w 14"/>
                <a:gd name="T1" fmla="*/ 0 h 7"/>
                <a:gd name="T2" fmla="*/ 0 w 14"/>
                <a:gd name="T3" fmla="*/ 1 h 7"/>
                <a:gd name="T4" fmla="*/ 11 w 14"/>
                <a:gd name="T5" fmla="*/ 7 h 7"/>
                <a:gd name="T6" fmla="*/ 14 w 14"/>
                <a:gd name="T7" fmla="*/ 5 h 7"/>
                <a:gd name="T8" fmla="*/ 14 w 14"/>
                <a:gd name="T9" fmla="*/ 3 h 7"/>
                <a:gd name="T10" fmla="*/ 6 w 14"/>
                <a:gd name="T11" fmla="*/ 3 h 7"/>
                <a:gd name="T12" fmla="*/ 1 w 1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9" y="7"/>
                    <a:pt x="11" y="7"/>
                  </a:cubicBezTo>
                  <a:cubicBezTo>
                    <a:pt x="11" y="7"/>
                    <a:pt x="14" y="6"/>
                    <a:pt x="14" y="5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2" y="2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5" name="Freeform 172"/>
            <p:cNvSpPr>
              <a:spLocks/>
            </p:cNvSpPr>
            <p:nvPr/>
          </p:nvSpPr>
          <p:spPr bwMode="auto">
            <a:xfrm>
              <a:off x="3061570" y="3176202"/>
              <a:ext cx="26433" cy="33390"/>
            </a:xfrm>
            <a:custGeom>
              <a:avLst/>
              <a:gdLst>
                <a:gd name="T0" fmla="*/ 8 w 8"/>
                <a:gd name="T1" fmla="*/ 7 h 10"/>
                <a:gd name="T2" fmla="*/ 8 w 8"/>
                <a:gd name="T3" fmla="*/ 6 h 10"/>
                <a:gd name="T4" fmla="*/ 7 w 8"/>
                <a:gd name="T5" fmla="*/ 2 h 10"/>
                <a:gd name="T6" fmla="*/ 6 w 8"/>
                <a:gd name="T7" fmla="*/ 0 h 10"/>
                <a:gd name="T8" fmla="*/ 0 w 8"/>
                <a:gd name="T9" fmla="*/ 8 h 10"/>
                <a:gd name="T10" fmla="*/ 4 w 8"/>
                <a:gd name="T11" fmla="*/ 10 h 10"/>
                <a:gd name="T12" fmla="*/ 8 w 8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8" y="7"/>
                  </a:moveTo>
                  <a:cubicBezTo>
                    <a:pt x="8" y="7"/>
                    <a:pt x="8" y="6"/>
                    <a:pt x="8" y="6"/>
                  </a:cubicBezTo>
                  <a:cubicBezTo>
                    <a:pt x="4" y="6"/>
                    <a:pt x="7" y="4"/>
                    <a:pt x="7" y="2"/>
                  </a:cubicBezTo>
                  <a:cubicBezTo>
                    <a:pt x="7" y="1"/>
                    <a:pt x="6" y="1"/>
                    <a:pt x="6" y="0"/>
                  </a:cubicBezTo>
                  <a:cubicBezTo>
                    <a:pt x="3" y="1"/>
                    <a:pt x="0" y="6"/>
                    <a:pt x="0" y="8"/>
                  </a:cubicBezTo>
                  <a:cubicBezTo>
                    <a:pt x="0" y="9"/>
                    <a:pt x="1" y="10"/>
                    <a:pt x="4" y="10"/>
                  </a:cubicBezTo>
                  <a:cubicBezTo>
                    <a:pt x="6" y="10"/>
                    <a:pt x="8" y="9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6" name="Freeform 173"/>
            <p:cNvSpPr>
              <a:spLocks/>
            </p:cNvSpPr>
            <p:nvPr/>
          </p:nvSpPr>
          <p:spPr bwMode="auto">
            <a:xfrm>
              <a:off x="817537" y="2788043"/>
              <a:ext cx="33389" cy="15304"/>
            </a:xfrm>
            <a:custGeom>
              <a:avLst/>
              <a:gdLst>
                <a:gd name="T0" fmla="*/ 7 w 10"/>
                <a:gd name="T1" fmla="*/ 0 h 5"/>
                <a:gd name="T2" fmla="*/ 3 w 10"/>
                <a:gd name="T3" fmla="*/ 1 h 5"/>
                <a:gd name="T4" fmla="*/ 0 w 10"/>
                <a:gd name="T5" fmla="*/ 1 h 5"/>
                <a:gd name="T6" fmla="*/ 3 w 10"/>
                <a:gd name="T7" fmla="*/ 5 h 5"/>
                <a:gd name="T8" fmla="*/ 10 w 10"/>
                <a:gd name="T9" fmla="*/ 5 h 5"/>
                <a:gd name="T10" fmla="*/ 7 w 10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7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5"/>
                    <a:pt x="3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1"/>
                    <a:pt x="9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4637911" y="822738"/>
            <a:ext cx="29161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MAP SLIDE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4953700" y="632827"/>
            <a:ext cx="2284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60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SUBTITLE HERE</a:t>
            </a:r>
            <a:endParaRPr lang="en-US" sz="1200" spc="600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</p:txBody>
      </p:sp>
      <p:cxnSp>
        <p:nvCxnSpPr>
          <p:cNvPr id="201" name="Straight Connector 200"/>
          <p:cNvCxnSpPr/>
          <p:nvPr/>
        </p:nvCxnSpPr>
        <p:spPr>
          <a:xfrm>
            <a:off x="5504573" y="1700478"/>
            <a:ext cx="118285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riangle 201"/>
          <p:cNvSpPr/>
          <p:nvPr/>
        </p:nvSpPr>
        <p:spPr>
          <a:xfrm rot="10800000">
            <a:off x="5657693" y="0"/>
            <a:ext cx="876615" cy="291995"/>
          </a:xfrm>
          <a:prstGeom prst="triangle">
            <a:avLst/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571863"/>
      </p:ext>
    </p:extLst>
  </p:cSld>
  <p:clrMapOvr>
    <a:masterClrMapping/>
  </p:clrMapOvr>
  <p:transition spd="med">
    <p:pull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266509" y="1093537"/>
            <a:ext cx="6968279" cy="4946715"/>
            <a:chOff x="5006007" y="1093537"/>
            <a:chExt cx="6968279" cy="4946715"/>
          </a:xfrm>
        </p:grpSpPr>
        <p:graphicFrame>
          <p:nvGraphicFramePr>
            <p:cNvPr id="2" name="Chart 1"/>
            <p:cNvGraphicFramePr/>
            <p:nvPr>
              <p:extLst>
                <p:ext uri="{D42A27DB-BD31-4B8C-83A1-F6EECF244321}">
                  <p14:modId xmlns:p14="http://schemas.microsoft.com/office/powerpoint/2010/main" val="1837385296"/>
                </p:ext>
              </p:extLst>
            </p:nvPr>
          </p:nvGraphicFramePr>
          <p:xfrm>
            <a:off x="5006007" y="1093537"/>
            <a:ext cx="6968279" cy="49467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" name="Oval 2"/>
            <p:cNvSpPr/>
            <p:nvPr/>
          </p:nvSpPr>
          <p:spPr>
            <a:xfrm>
              <a:off x="7174078" y="2134958"/>
              <a:ext cx="2632136" cy="2632136"/>
            </a:xfrm>
            <a:prstGeom prst="ellipse">
              <a:avLst/>
            </a:prstGeom>
            <a:noFill/>
            <a:ln w="190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112505" y="1623778"/>
            <a:ext cx="315400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PIE CHART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Nexa Bold" charset="0"/>
              <a:ea typeface="Nexa Bold" charset="0"/>
              <a:cs typeface="Nexa Bold" charset="0"/>
            </a:endParaRPr>
          </a:p>
          <a:p>
            <a:pPr algn="r"/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</p:txBody>
      </p:sp>
      <p:sp>
        <p:nvSpPr>
          <p:cNvPr id="6" name="Rectangle 5"/>
          <p:cNvSpPr/>
          <p:nvPr/>
        </p:nvSpPr>
        <p:spPr>
          <a:xfrm>
            <a:off x="1118546" y="3338867"/>
            <a:ext cx="41479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pPr algn="r"/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pPr algn="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18200" y="5043307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</p:spTree>
    <p:extLst>
      <p:ext uri="{BB962C8B-B14F-4D97-AF65-F5344CB8AC3E}">
        <p14:creationId xmlns:p14="http://schemas.microsoft.com/office/powerpoint/2010/main" val="1463932067"/>
      </p:ext>
    </p:extLst>
  </p:cSld>
  <p:clrMapOvr>
    <a:masterClrMapping/>
  </p:clrMapOvr>
  <p:transition spd="med">
    <p:pull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246667" y="782717"/>
            <a:ext cx="7946796" cy="5292566"/>
          </a:xfrm>
        </p:spPr>
      </p:pic>
      <p:sp>
        <p:nvSpPr>
          <p:cNvPr id="14" name="Freeform 13"/>
          <p:cNvSpPr/>
          <p:nvPr/>
        </p:nvSpPr>
        <p:spPr>
          <a:xfrm>
            <a:off x="7315200" y="754145"/>
            <a:ext cx="4062953" cy="4958499"/>
          </a:xfrm>
          <a:custGeom>
            <a:avLst/>
            <a:gdLst>
              <a:gd name="connsiteX0" fmla="*/ 0 w 4062953"/>
              <a:gd name="connsiteY0" fmla="*/ 0 h 4958499"/>
              <a:gd name="connsiteX1" fmla="*/ 4062953 w 4062953"/>
              <a:gd name="connsiteY1" fmla="*/ 0 h 4958499"/>
              <a:gd name="connsiteX2" fmla="*/ 4062953 w 4062953"/>
              <a:gd name="connsiteY2" fmla="*/ 4958499 h 4958499"/>
              <a:gd name="connsiteX3" fmla="*/ 0 w 4062953"/>
              <a:gd name="connsiteY3" fmla="*/ 4958499 h 4958499"/>
              <a:gd name="connsiteX4" fmla="*/ 0 w 4062953"/>
              <a:gd name="connsiteY4" fmla="*/ 923526 h 4958499"/>
              <a:gd name="connsiteX5" fmla="*/ 235669 w 4062953"/>
              <a:gd name="connsiteY5" fmla="*/ 699943 h 4958499"/>
              <a:gd name="connsiteX6" fmla="*/ 0 w 4062953"/>
              <a:gd name="connsiteY6" fmla="*/ 476360 h 495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2953" h="4958499">
                <a:moveTo>
                  <a:pt x="0" y="0"/>
                </a:moveTo>
                <a:lnTo>
                  <a:pt x="4062953" y="0"/>
                </a:lnTo>
                <a:lnTo>
                  <a:pt x="4062953" y="4958499"/>
                </a:lnTo>
                <a:lnTo>
                  <a:pt x="0" y="4958499"/>
                </a:lnTo>
                <a:lnTo>
                  <a:pt x="0" y="923526"/>
                </a:lnTo>
                <a:lnTo>
                  <a:pt x="235669" y="699943"/>
                </a:lnTo>
                <a:lnTo>
                  <a:pt x="0" y="4763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888012" y="1212702"/>
            <a:ext cx="21902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r>
              <a:rPr lang="en-US" sz="28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sp>
        <p:nvSpPr>
          <p:cNvPr id="16" name="Cross 15"/>
          <p:cNvSpPr/>
          <p:nvPr/>
        </p:nvSpPr>
        <p:spPr>
          <a:xfrm>
            <a:off x="10793691" y="1051269"/>
            <a:ext cx="322866" cy="322866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099370694"/>
              </p:ext>
            </p:extLst>
          </p:nvPr>
        </p:nvGraphicFramePr>
        <p:xfrm>
          <a:off x="7888013" y="2706494"/>
          <a:ext cx="2905678" cy="2501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308069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700000">
            <a:off x="4248348" y="-1847653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287831" y="331440"/>
            <a:ext cx="1616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813728" y="1230487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05089" y="1551149"/>
            <a:ext cx="294074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WE ARE</a:t>
            </a:r>
          </a:p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CREATIVE</a:t>
            </a:r>
          </a:p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TEAM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05090" y="4464747"/>
            <a:ext cx="2865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21" name="Cross 20"/>
          <p:cNvSpPr/>
          <p:nvPr/>
        </p:nvSpPr>
        <p:spPr>
          <a:xfrm>
            <a:off x="11190099" y="425643"/>
            <a:ext cx="622168" cy="62216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8371182" y="2817675"/>
            <a:ext cx="327092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  <a:p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  <p:cxnSp>
        <p:nvCxnSpPr>
          <p:cNvPr id="26" name="Straight Connector 25"/>
          <p:cNvCxnSpPr/>
          <p:nvPr/>
        </p:nvCxnSpPr>
        <p:spPr>
          <a:xfrm rot="18900000" flipH="1">
            <a:off x="4776957" y="5818873"/>
            <a:ext cx="3488462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262854" y="-146318"/>
            <a:ext cx="5211228" cy="5211229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4216928" y="1608202"/>
            <a:ext cx="3758148" cy="3583204"/>
          </a:xfrm>
        </p:spPr>
      </p:pic>
    </p:spTree>
    <p:extLst>
      <p:ext uri="{BB962C8B-B14F-4D97-AF65-F5344CB8AC3E}">
        <p14:creationId xmlns:p14="http://schemas.microsoft.com/office/powerpoint/2010/main" val="4201388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38088091"/>
              </p:ext>
            </p:extLst>
          </p:nvPr>
        </p:nvGraphicFramePr>
        <p:xfrm>
          <a:off x="5161413" y="1415143"/>
          <a:ext cx="6312130" cy="4245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31841" y="1542527"/>
            <a:ext cx="28722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BAR CHART</a:t>
            </a:r>
          </a:p>
          <a:p>
            <a:pPr algn="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</p:txBody>
      </p:sp>
      <p:sp>
        <p:nvSpPr>
          <p:cNvPr id="4" name="Rectangle 3"/>
          <p:cNvSpPr/>
          <p:nvPr/>
        </p:nvSpPr>
        <p:spPr>
          <a:xfrm>
            <a:off x="1118547" y="3429000"/>
            <a:ext cx="35165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pPr algn="r"/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pPr algn="r"/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805542" y="-668297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41408"/>
      </p:ext>
    </p:extLst>
  </p:cSld>
  <p:clrMapOvr>
    <a:masterClrMapping/>
  </p:clrMapOvr>
  <p:transition spd="med">
    <p:pull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1999" cy="3022600"/>
          </a:xfrm>
          <a:prstGeom prst="rect">
            <a:avLst/>
          </a:prstGeom>
          <a:gradFill>
            <a:gsLst>
              <a:gs pos="0">
                <a:schemeClr val="bg1">
                  <a:alpha val="49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39783" y="1274572"/>
            <a:ext cx="47124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LINE CHART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317453" y="-893688"/>
            <a:ext cx="1553898" cy="1553898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5380373" y="2351976"/>
            <a:ext cx="143125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88204" y="2284322"/>
            <a:ext cx="385592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77333" y="2351976"/>
            <a:ext cx="827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>
                <a:solidFill>
                  <a:srgbClr val="2EC4B6"/>
                </a:solidFill>
                <a:latin typeface="Roboto Thin" charset="0"/>
                <a:ea typeface="Roboto Thin" charset="0"/>
                <a:cs typeface="Roboto Thin" charset="0"/>
              </a:rPr>
              <a:t>Break slide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11100604" y="2284322"/>
            <a:ext cx="385592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0737670" y="2351976"/>
            <a:ext cx="827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i="1">
                <a:solidFill>
                  <a:srgbClr val="2EC4B6"/>
                </a:solidFill>
                <a:latin typeface="Roboto Thin" charset="0"/>
                <a:ea typeface="Roboto Thin" charset="0"/>
                <a:cs typeface="Roboto Thin" charset="0"/>
              </a:rPr>
              <a:t>Break slide</a:t>
            </a:r>
          </a:p>
        </p:txBody>
      </p:sp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622091523"/>
              </p:ext>
            </p:extLst>
          </p:nvPr>
        </p:nvGraphicFramePr>
        <p:xfrm>
          <a:off x="1461414" y="3486464"/>
          <a:ext cx="4556738" cy="2299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6811628" y="3636962"/>
            <a:ext cx="138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YOUR TITLE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11628" y="4049339"/>
            <a:ext cx="1249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85%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811628" y="4744957"/>
            <a:ext cx="3891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02315212"/>
      </p:ext>
    </p:extLst>
  </p:cSld>
  <p:clrMapOvr>
    <a:masterClrMapping/>
  </p:clrMapOvr>
  <p:transition spd="med">
    <p:pull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73064487"/>
              </p:ext>
            </p:extLst>
          </p:nvPr>
        </p:nvGraphicFramePr>
        <p:xfrm>
          <a:off x="1230086" y="1213759"/>
          <a:ext cx="4245428" cy="4691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27376" y="1553123"/>
            <a:ext cx="387215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COLUMN</a:t>
            </a:r>
          </a:p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CHART SLIDE</a:t>
            </a:r>
          </a:p>
        </p:txBody>
      </p:sp>
      <p:sp>
        <p:nvSpPr>
          <p:cNvPr id="4" name="Rectangle 3"/>
          <p:cNvSpPr/>
          <p:nvPr/>
        </p:nvSpPr>
        <p:spPr>
          <a:xfrm>
            <a:off x="6427376" y="3095342"/>
            <a:ext cx="4437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59012" y="5021535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</p:spTree>
    <p:extLst>
      <p:ext uri="{BB962C8B-B14F-4D97-AF65-F5344CB8AC3E}">
        <p14:creationId xmlns:p14="http://schemas.microsoft.com/office/powerpoint/2010/main" val="1049690545"/>
      </p:ext>
    </p:extLst>
  </p:cSld>
  <p:clrMapOvr>
    <a:masterClrMapping/>
  </p:clrMapOvr>
  <p:transition spd="med">
    <p:pull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23046837"/>
              </p:ext>
            </p:extLst>
          </p:nvPr>
        </p:nvGraphicFramePr>
        <p:xfrm>
          <a:off x="1713346" y="2339109"/>
          <a:ext cx="3435927" cy="269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62048479"/>
              </p:ext>
            </p:extLst>
          </p:nvPr>
        </p:nvGraphicFramePr>
        <p:xfrm>
          <a:off x="6888662" y="2339109"/>
          <a:ext cx="3435927" cy="269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02842" y="822738"/>
            <a:ext cx="7386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FOUR HORIZONTAL PICTURE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700" y="632827"/>
            <a:ext cx="2284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60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SUBTITLE HERE</a:t>
            </a:r>
            <a:endParaRPr lang="en-US" sz="1200" spc="600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90651" y="5498014"/>
            <a:ext cx="9410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 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5504573" y="1700478"/>
            <a:ext cx="118285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riangle 9"/>
          <p:cNvSpPr/>
          <p:nvPr/>
        </p:nvSpPr>
        <p:spPr>
          <a:xfrm rot="10800000">
            <a:off x="5657693" y="0"/>
            <a:ext cx="876615" cy="291995"/>
          </a:xfrm>
          <a:prstGeom prst="triangle">
            <a:avLst/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08856"/>
      </p:ext>
    </p:extLst>
  </p:cSld>
  <p:clrMapOvr>
    <a:masterClrMapping/>
  </p:clrMapOvr>
  <p:transition spd="med">
    <p:pull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947351" y="0"/>
            <a:ext cx="10297297" cy="6858000"/>
          </a:xfrm>
        </p:spPr>
      </p:pic>
      <p:sp>
        <p:nvSpPr>
          <p:cNvPr id="9" name="Rectangle 8"/>
          <p:cNvSpPr/>
          <p:nvPr/>
        </p:nvSpPr>
        <p:spPr>
          <a:xfrm>
            <a:off x="103695" y="-1"/>
            <a:ext cx="12192000" cy="685800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100000">
                <a:schemeClr val="bg1">
                  <a:alpha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71436" y="3550327"/>
            <a:ext cx="38491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BREE </a:t>
            </a:r>
            <a:r>
              <a:rPr lang="en-US" sz="4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SLIDE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53700" y="3360416"/>
            <a:ext cx="2284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SUBTITLE HERE</a:t>
            </a:r>
          </a:p>
        </p:txBody>
      </p:sp>
      <p:sp>
        <p:nvSpPr>
          <p:cNvPr id="12" name="Cross 11"/>
          <p:cNvSpPr/>
          <p:nvPr/>
        </p:nvSpPr>
        <p:spPr>
          <a:xfrm rot="2700000">
            <a:off x="5675111" y="2067711"/>
            <a:ext cx="841778" cy="841778"/>
          </a:xfrm>
          <a:prstGeom prst="plus">
            <a:avLst>
              <a:gd name="adj" fmla="val 49031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700000">
            <a:off x="5501887" y="796334"/>
            <a:ext cx="1192658" cy="1192658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700000">
            <a:off x="4912474" y="-931767"/>
            <a:ext cx="2371484" cy="2371484"/>
          </a:xfrm>
          <a:prstGeom prst="rect">
            <a:avLst/>
          </a:prstGeom>
          <a:noFill/>
          <a:ln w="254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73340"/>
      </p:ext>
    </p:extLst>
  </p:cSld>
  <p:clrMapOvr>
    <a:masterClrMapping/>
  </p:clrMapOvr>
  <p:transition spd="med">
    <p:pull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952500" y="0"/>
            <a:ext cx="10287000" cy="6858000"/>
          </a:xfrm>
        </p:spPr>
      </p:pic>
      <p:sp>
        <p:nvSpPr>
          <p:cNvPr id="5" name="Rectangle 4"/>
          <p:cNvSpPr/>
          <p:nvPr/>
        </p:nvSpPr>
        <p:spPr>
          <a:xfrm>
            <a:off x="0" y="5682342"/>
            <a:ext cx="12192000" cy="11756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2548" y="-2"/>
            <a:ext cx="12192000" cy="5682343"/>
          </a:xfrm>
          <a:prstGeom prst="rect">
            <a:avLst/>
          </a:prstGeom>
          <a:gradFill flip="none" rotWithShape="1">
            <a:gsLst>
              <a:gs pos="1000">
                <a:schemeClr val="tx1">
                  <a:lumMod val="85000"/>
                  <a:lumOff val="15000"/>
                  <a:alpha val="80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2700000">
            <a:off x="4248348" y="-1847653"/>
            <a:ext cx="3695307" cy="3695307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047094" y="331440"/>
            <a:ext cx="2097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WEBSITE HERE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5813728" y="1230487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42970" y="3888672"/>
            <a:ext cx="39060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THANK YOU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53700" y="3698761"/>
            <a:ext cx="2284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spc="6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SUBTITLE HERE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71845" y="4929549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2EC4B6"/>
                </a:solidFill>
                <a:latin typeface="Signerica Fat" charset="0"/>
                <a:ea typeface="Signerica Fat" charset="0"/>
                <a:cs typeface="Signerica Fat" charset="0"/>
              </a:rPr>
              <a:t>Sign</a:t>
            </a:r>
          </a:p>
        </p:txBody>
      </p:sp>
    </p:spTree>
    <p:extLst>
      <p:ext uri="{BB962C8B-B14F-4D97-AF65-F5344CB8AC3E}">
        <p14:creationId xmlns:p14="http://schemas.microsoft.com/office/powerpoint/2010/main" val="382406497"/>
      </p:ext>
    </p:extLst>
  </p:cSld>
  <p:clrMapOvr>
    <a:masterClrMapping/>
  </p:clrMapOvr>
  <p:transition spd="med">
    <p:pull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83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236482" y="2062113"/>
            <a:ext cx="2733773" cy="2733773"/>
          </a:xfrm>
          <a:prstGeom prst="rect">
            <a:avLst/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650896" y="2744555"/>
            <a:ext cx="19049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YOUR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TITLE HERE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321096" y="4115090"/>
            <a:ext cx="56454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165245" y="1036395"/>
            <a:ext cx="31902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WE ARE</a:t>
            </a:r>
          </a:p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CREATIVE</a:t>
            </a:r>
          </a:p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TEAM</a:t>
            </a:r>
          </a:p>
        </p:txBody>
      </p:sp>
      <p:sp>
        <p:nvSpPr>
          <p:cNvPr id="23" name="Cross 22"/>
          <p:cNvSpPr/>
          <p:nvPr/>
        </p:nvSpPr>
        <p:spPr>
          <a:xfrm>
            <a:off x="8625705" y="530642"/>
            <a:ext cx="622168" cy="622168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870096" y="4115090"/>
            <a:ext cx="41333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  <a:p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320413" y="0"/>
            <a:ext cx="4565912" cy="6858000"/>
          </a:xfrm>
        </p:spPr>
      </p:pic>
    </p:spTree>
    <p:extLst>
      <p:ext uri="{BB962C8B-B14F-4D97-AF65-F5344CB8AC3E}">
        <p14:creationId xmlns:p14="http://schemas.microsoft.com/office/powerpoint/2010/main" val="144063922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1135383" y="-912109"/>
            <a:ext cx="10357503" cy="7685268"/>
          </a:xfrm>
        </p:spPr>
      </p:pic>
      <p:sp>
        <p:nvSpPr>
          <p:cNvPr id="6" name="Rectangle 5"/>
          <p:cNvSpPr/>
          <p:nvPr/>
        </p:nvSpPr>
        <p:spPr>
          <a:xfrm>
            <a:off x="359790" y="332295"/>
            <a:ext cx="11472420" cy="619341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95282" y="1305342"/>
            <a:ext cx="294074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WE ARE</a:t>
            </a:r>
          </a:p>
          <a:p>
            <a:r>
              <a:rPr lang="en-US" sz="4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CREATIVE</a:t>
            </a:r>
          </a:p>
          <a:p>
            <a:r>
              <a:rPr lang="en-US" sz="4400" dirty="0">
                <a:solidFill>
                  <a:schemeClr val="bg1"/>
                </a:solidFill>
                <a:latin typeface="Nexa Bold" charset="0"/>
                <a:ea typeface="Nexa Bold" charset="0"/>
                <a:cs typeface="Nexa Bold" charset="0"/>
              </a:rPr>
              <a:t>TEAM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099254" y="1012335"/>
            <a:ext cx="4833328" cy="4833330"/>
          </a:xfrm>
          <a:prstGeom prst="line">
            <a:avLst/>
          </a:prstGeom>
          <a:ln w="63500"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614370" y="2307971"/>
            <a:ext cx="2776964" cy="2776965"/>
          </a:xfrm>
          <a:prstGeom prst="line">
            <a:avLst/>
          </a:prstGeom>
          <a:ln w="12700"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6175298" y="3131598"/>
            <a:ext cx="282804" cy="282804"/>
            <a:chOff x="9087439" y="1230487"/>
            <a:chExt cx="881117" cy="881117"/>
          </a:xfrm>
        </p:grpSpPr>
        <p:sp>
          <p:nvSpPr>
            <p:cNvPr id="13" name="Oval 12"/>
            <p:cNvSpPr/>
            <p:nvPr/>
          </p:nvSpPr>
          <p:spPr>
            <a:xfrm>
              <a:off x="9087439" y="1230487"/>
              <a:ext cx="881117" cy="881117"/>
            </a:xfrm>
            <a:prstGeom prst="ellipse">
              <a:avLst/>
            </a:prstGeom>
            <a:solidFill>
              <a:srgbClr val="2EC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Cross 13"/>
            <p:cNvSpPr/>
            <p:nvPr/>
          </p:nvSpPr>
          <p:spPr>
            <a:xfrm>
              <a:off x="9254993" y="1406030"/>
              <a:ext cx="530030" cy="530030"/>
            </a:xfrm>
            <a:prstGeom prst="plus">
              <a:avLst>
                <a:gd name="adj" fmla="val 3698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6096000" y="3619536"/>
            <a:ext cx="477938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4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4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4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4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4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4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4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endParaRPr lang="en-US" sz="1400" dirty="0">
              <a:solidFill>
                <a:schemeClr val="bg1"/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4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4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4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4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400" dirty="0" err="1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4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924658" y="1572796"/>
            <a:ext cx="159277" cy="159277"/>
            <a:chOff x="9087439" y="1230487"/>
            <a:chExt cx="881117" cy="881117"/>
          </a:xfrm>
        </p:grpSpPr>
        <p:sp>
          <p:nvSpPr>
            <p:cNvPr id="17" name="Oval 16"/>
            <p:cNvSpPr/>
            <p:nvPr/>
          </p:nvSpPr>
          <p:spPr>
            <a:xfrm>
              <a:off x="9087439" y="1230487"/>
              <a:ext cx="881117" cy="881117"/>
            </a:xfrm>
            <a:prstGeom prst="ellipse">
              <a:avLst/>
            </a:prstGeom>
            <a:solidFill>
              <a:srgbClr val="2EC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ross 17"/>
            <p:cNvSpPr/>
            <p:nvPr/>
          </p:nvSpPr>
          <p:spPr>
            <a:xfrm>
              <a:off x="9254993" y="1406030"/>
              <a:ext cx="530030" cy="530030"/>
            </a:xfrm>
            <a:prstGeom prst="plus">
              <a:avLst>
                <a:gd name="adj" fmla="val 3698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14022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95547" y="838986"/>
            <a:ext cx="2733773" cy="2733773"/>
          </a:xfrm>
          <a:prstGeom prst="rect">
            <a:avLst/>
          </a:prstGeom>
          <a:noFill/>
          <a:ln w="1016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68546" y="2377057"/>
            <a:ext cx="17242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RIGHT</a:t>
            </a:r>
          </a:p>
          <a:p>
            <a:pPr algn="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Nexa Bold" charset="0"/>
                <a:ea typeface="Nexa Bold" charset="0"/>
                <a:cs typeface="Nexa Bold" charset="0"/>
              </a:rPr>
              <a:t>PICTURE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684030" y="2135461"/>
            <a:ext cx="56454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668546" y="4503173"/>
            <a:ext cx="4382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right at the coast of the Semantics, a large language ocean.</a:t>
            </a:r>
          </a:p>
          <a:p>
            <a:pPr algn="r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Roboto Thin" charset="0"/>
              <a:ea typeface="Roboto Thin" charset="0"/>
              <a:cs typeface="Roboto Thin" charset="0"/>
            </a:endParaRP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A small river named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Duden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flows by their place and supplies it with the necessary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regelialia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. It is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paradisematic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rPr>
              <a:t> country.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47515" y="138998"/>
            <a:ext cx="7601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>
                <a:solidFill>
                  <a:srgbClr val="2EC4B6"/>
                </a:solidFill>
                <a:latin typeface="Nexa Bold" charset="0"/>
                <a:ea typeface="Nexa Bold" charset="0"/>
                <a:cs typeface="Nexa Bold" charset="0"/>
              </a:rPr>
              <a:t>+</a:t>
            </a: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tretch>
            <a:fillRect/>
          </a:stretch>
        </p:blipFill>
        <p:spPr>
          <a:xfrm>
            <a:off x="7302630" y="0"/>
            <a:ext cx="4572000" cy="6858000"/>
          </a:xfrm>
        </p:spPr>
      </p:pic>
    </p:spTree>
    <p:extLst>
      <p:ext uri="{BB962C8B-B14F-4D97-AF65-F5344CB8AC3E}">
        <p14:creationId xmlns:p14="http://schemas.microsoft.com/office/powerpoint/2010/main" val="2118983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8932A88-E3AA-4141-A22E-D1422464CA25"/>
  <p:tag name="ISPRING_SCORM_RATE_SLIDES" val="1"/>
  <p:tag name="ISPRINGONLINEFOLDERID" val="0"/>
  <p:tag name="ISPRINGONLINEFOLDERPATH" val="内容列表"/>
  <p:tag name="ISPRINGCLOUDFOLDERID" val="0"/>
  <p:tag name="ISPRINGCLOUDFOLDERPATH" val="系统信息库"/>
  <p:tag name="ISPRING_PLAYERS_CUSTOMIZATION" val="UEsDBBQAAgAIAG8B8U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BvAfFIzRbB6igDAACGDAAAJwAAAHVuaXZlcnNhbC9mbGFzaF9wdWJsaXNoaW5nX3NldHRpbmdzLnhtbNVX3W7aMBS+5yksT70soR1dOxSopgIaaguosK29qkxsiFXHzmIbSq/2NHuwPcmOY6Cgdl36g7QhIeLz853/ExMe3yYCTVmmuZJ1vFeuYMRkpCiXkzr+MmzvHmGkDZGUCCVZHUuF0XGjFKZ2JLiOB8wYENUIYKSupaaOY2PSWhDMZrMy12nmuEpYA/i6HKkkSDOmmTQsC1JB5vBj5inTeIFQAAC+iZILtUaphFDokc4VtYIhTsFzyV1QRLQF0TEOvNiIRDeTTFlJT5RQGcomozp+V8k/SxkP1eQJky4nugFERzY1Qil3XhAx4HcMxYxPYnD3sIrRjFMT1/F+1aGAdPAQJcf2oROHcqIgB9Is4BNmCCWG+KO3Z9it0UuCJ9G5JAmPhsBBLv46bg6vP1/1Wxdnne7p9bDXOxt2+t6JXCfYxAmDTUMhOKRsFrGVnZAYQ6IY/AadMRGahcE6aSk2VnLDOXdGIyUg97kWtFEyYrRLErZWjcENl22Q3MNoDIGIeR1/yjgRGHFDBI9WytqOtOEmr3p7XRIBFrQnQ+cDfG/eZyeKSabZultLjnY5jxrflBUUzZVFgt8wZBSC+G0CTzFD68VB40wlORXaxyAtOFiccjZj9DjP6QLwT4auwERiQRN6NRXMeAvfLb9DIzZWGeAyMoXOBjrXHr/8LOCUaH0PSpY+7gzOOs3WdafbbF3uuAAJnRIZPRMcCs6S1GwFn8yRVGapB+mIiNUsLwrlNOcVia388jJonljhy/zWxViD3mJJtmPlOYX5qweFzcZkmg+iG64cGkaQQ0k8JjAiWBdcWlYUMCISKSnmiESw1rQb6ylXVgPFD7CH1i/30OsjLvPTBFYbWMwoywpBVvb231cPPhwefayVg18/fu4+qbRY+H1BnDm/8U+eXPmrtf9wG4aB29KPL22T2X9zZ/cvWl+L5LXbuhwWKmlrUAiuV0Sqd1pE6sK/ZPprL5hCLsBSmvghg7UkeMINo2/ZYi9ok1e9232PbadNthjza0bjvwnZn1bXxI17YRg8enF1nIRLnkAi3Epc3XYbB9UK3DQfZZVKgLb536FR+g1QSwMEFAACAAgAbwHxSPLKqKTHAgAAVQoAACEAAAB1bml2ZXJzYWwvZmxhc2hfc2tpbl9zZXR0aW5ncy54bWyVVttu4jAQfd+vQOw72XJrkVykBopUqbuttlXfnWRILBw7sh26/P3aiUNsICVFqlSfmTMzHp8ZQHJH2PLHYIBiTrl4A6UIS6VBGmxAkvthVCrF2SjmTAFTI8ZFjulw+fNmPlnNb1BQeV5j8T0IzRlPZ3eL8Apni2No09zdriabdR+KzREu1mE3IeZ5gdnhmad8FOF4lwpeskTTNtWni5YdChCUsJ25xGL+EI67PCmR6klB7tW0nj+uuoP7lEKAlJBc7daRRXEEtMk0nUzD2W1PTpvq69uf0PZEElXRZtN5uJh20Qqcgt/kX9Wn25/p6N8mKPinrva4oPgAwg9+sx5vJt0MXpTFdzRSCJ6ahvqc8WIym1znUI4TPX79k5gLmURXR8S250wY9l937pEZV8Hpq+nryUIwjx5RWCpRAgqaU22TGf98KZWeD1huMZXawYVap1dd9CsuZRPGx1q/v/BJWOLGskjr8sFpmcOqLtgJ5+Ot/2oVVrvCDXrEnAoF7C3olNiCrecf3dczTwdsPd8oSeCF0cN5BaemmtQ8cojtc37df20FhvUxsdbm1FhNpmczutIp1QKNT84TWEpTzjvJwbwbCiqsLik4qwkxvCcpVoSz38YvOlSXkSg4MVitXVYWUkRRuCS4qka9pt12VWdfj9bqC7L+WmgvV58HSm/x+yFWCsdZrr+W5HBgeXpMdGOGwWWG2ZPaHcQT23KHU+XuIuVY7EC8c077pmFcgewbntfD1eWOAqcHKLjcZWSDXGo/K/MIxKN+NQKy6bIP1o4ZSTOq/9QHgU9IThgd1pqqMh2PYXLUpQNYEQAWcdaotj7UlrykilDYQzP8DlBduetuSGqVdgnuQT3DVrmSs0gvTdpd0WrF3yEOfsH/Q5flBT6x9JC9wpGsbuZNfrOG21q8xdysMyM+d5NVZ6slL7C2n3dQg+bn5H9QSwMEFAACAAgAbwHxSCxPtov9AgAAlwsAACYAAAB1bml2ZXJzYWwvaHRtbF9wdWJsaXNoaW5nX3NldHRpbmdzLnhtbM2W3VIaMRSA73mKTDpeyqq11TK7OB3B0akVRmirV07YBDZjNtnmB8SrPk0frE/Skw0gjJaujnTKDAM5yfnOX3KS+OguF2jMtOFKJni3voMRk6miXI4S/KV/sn2IkbFEUiKUZAmWCqOjZi0u3EBwk/WYtbDUIMBI0yhsgjNri0YUTSaTOjeF9rNKOAt8U09VHhWaGSYt01EhyBR+7LRgBs8IFQDwzZWcqTVrNYTiQPqsqBMMcQqeS+6DIuLU5gJHYdWApLcjrZykx0oojfRokOA3O+VnviaQWjxn0qfENEHoxbZBKOXeCSJ6/J6hjPFRBt4e7GM04dRmCd7b9xRYHT2mlOwQOfGUYwUpkHaGz5kllFgShsGeZXfWzAVBRKeS5Dztwwzy4Se41b85ve62L8/PLj7d9Dud8/5ZNzhR6kSrnDhaNRSDQ8rplC3sxMRakmbgN+gMiTAsjpZF82VDJVec82M0UAJSX2phNARPxTTBHzUnAiNuieDpYtYSPWL2hAuIwevu1ofS4gdgiDfNiDZs2dB8xvgsps1vygmKpsohwW8ZsgpBRC6HfxlDy+lGQ63yUiqIscgIThkaczZh9KjM0gz4J0PXYCJ3oAmbrxDMBgvfHb9HAzZUGriMjGGrgpybwK8/C1wQYx6gZO7jVu/8rNW+Obtota+2fICEjolMnwmHErK8sBvhkymSys71IB0pcYaVRaGclnNVYqu/vAyG506EMr92MZbQGyzJZqw8pzB/9aCy2YyMy4PoD1eJhiPIoSSBCRMpHHcuHasKTIlESoopIik0KuOP9ZgrZ0ASDnBAm5d7GPQRl+VoBDcHWNSU6UrInd29t/vv3h8cfmjUo18/fm6vVZq18K4g3lzo4cdrm/iikT/uhnHke+fTbdhq96+6cPey/bVKpi7aV/1KRWr3KuE6VVZ1PlVZdRmuje7SlVHJBWgzo3BsoNEInnPL6GtumhcUfv39G7bFKxV+g1Gs3b7/bxBhtHhurbyv4ujJB2AN5KuP6WbtN1BLAwQUAAIACABvAfFIaDjghqgBAAAfBgAAHwAAAHVuaXZlcnNhbC9odG1sX3NraW5fc2V0dGluZ3MuanONlL1uwjAUhXeeAqVrhQoJgXRroEiVGCqVrepgwiVEOLZlmxSKePcmoYBtbgqe8Mnnc3+M777VLpeXeO3n9r7+Xe/f7X2tQaVpuYFHW6cNel7pnqLZAmZZDjRj4DlIcTp6lg8XAjP2WG06331Utsrw83j1ZUmoMnGBWEhEU9jhAgG/EW2LHf45iy2jrmNNRqPnG6056yScaWC6w7jMSc14D93QH4Vds0QH5gXII9oL+sMoRtAlScAyHQ5G/mTcRF4c42gc21zCc0HYbspT3pmTZJ1KvmGLIz2pl0mvdgJkeeXrvwSj8CXumQDNlH7TkLuBx+HryLaySSFBKVg01X2GKZkDNXwDP4j7g39Qy/i6IIcuMpXpE90PwjgKTFqQFK669FQvG2Ol172chq1uapKgZAfyyqo77k18G+RiI+64QCF5WnXkCu1Fft/HUcrJImPpTcsq2cq26S95KfTv1qwnxJ0ntMKeX940O1xQIaC2xtIprnLiTjE7iokMicERDZtWBT5HtDtHqv1n2yNak2SVl+OhHI5lG4hcg5xxTsvsv27l6cZqHX4BUEsDBBQAAgAIAG8B8U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G8B8UglWAsTbgAAAHMAAAAcAAAAdW5pdmVyc2FsL2xvY2FsX3NldHRpbmdzLnhtbA3MsQqDQAyA4d2nCJns0Fa3Dp5uHUuh9gHCGUTIJXIXSn17b/uHj3+Y/kngx7lspgH7W4fAGm3ZdA34nZ/XB0Jx0oXElAOqIUxjM4hFkg+7V1hgFzo4z5xqOL8oVfnOXFidvJ6hjbYflx7vY3MC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G8B8UgA0q91ZwkAAGkpAAApAAAAdW5pdmVyc2FsL3NraW5fY3VzdG9taXphdGlvbl9zZXR0aW5ncy54bWy9Wutu2zgW/j9PQTgYYAZY1Bf5unC10IVOhDqyx1KSdhcLQ7GZWIgseSTabQb+sU8zDzZPsoeUZEu2rFBpd+umqA75nUOey3dIOcPoxfW1bUSDtfuHQ93Atwilrv8cyT8hNFwEXhBOQxIRygV5EfKdNflYu/OpSz2yrKGIOv7SCZcfa0+OF5FaDElByIWBxy2lgf9hEfiU+PSDH4Rrx6uhneNtQdWI/6nV3wYGOxJWgD05C3JqrDdinzdROUudHvsUYhbBeuP4r+PgOfjw6CxensNg6y9F1rh63ZDQc/2Xw+RBT8PFVjw3ogYl64K14T77CKA2EL2IHJfWKMd4ziPx8qaEEO8ys3Mjl2ZASpN9CpEb55kUebokrhAgsPEeDCXfqNBsz3klYVUTwWa7qZg0mzB4Zg4ugnUx+5TDvMBZQp0fMHqDfcoxbHPMnEh0cg5r6+yTzhvWMyRykVZ0J3xBKsDRL4tg8/rrD6CXZlfSus3K9NJqd/oDtSq99HuaNNKr0Ys60NULmB9JL61BV1FbVflF72LtgolyfinxXxnJtKW22um9h2lKnPEG3XTaXXXQrkQ3UkMatJvV6KaFu9KgI0o3JY6/TDdNvTWS/j900xpIHWlUjW5ETJ3RTUlJ5ekmlzlndJMTZA46D66/DL4a/lOQAFPC0dhoJDdQvGrU7yl9vQ9PbbXdQr02buE+0nEHooQGkj6QNBjTW01tWD9REesNyQJIpljrsJ4bPQcYfkRCavhL8k2W8rOzQ/kdXIfgfpgXyd02++xTq3vOzG3UbsLBBu9biiRJXaR19Kbe2Pd6g57SRLjR7jSkvdpvSS0JNTud5qC7b/ZaHQmeRoMuaGnjQRe1e+12S9+3cAvQSFFUvaXte9Kg2VTAGu4PtP1opPYaDdRsNqW2vu90pZHaQDBbAh2K1GcOlHRJlbp7RVWafQmNtJE6au+xjrtaB/WhcBqNfVtVpUbj6Nzj7rLuOkqFt5O68w2FhSEoHD1mWz65hottGMJkm6whyylJeh5PSZ/yg3jS9hJmAQA7pKfzD6fxnPRQF0ybXKRsWOdDufrJnvgFG6p8FbfSZG8iSE7t8lXcCwRw2ZYqX8WVLwpLbMXdtAx0oanKV3FxlEGPXRU2xftp2eyCtipfxbwuDkvbnIgXixqrfBUTYwXc0eTbHrnQWuWruKmWQU97q3zV4H/KMSfNVRzEm4WI/8/bK2Q+b6ylqNP+KuK9ogbLMou1ViFc2mErGTu0WJESS9xWmETJ4ymXDNdgBYKbJZdExFVO1bk2uZ0q5pf5eHI9mavGdU3W4qpErCx/+qXV7X9rdrq/DusJUFCVdauMx3lliCvrNMR0mfZsMp6DQjyem/izXZPZv5Whkzt7bJi4Jif/qaxgOsP3NZn9KwK9m82wac+tsaHjuWHNzYnN/TLGNtZr8pdgi1bOjiAaoJ1LviK6Igj42Q0Jijx3yQcYZ7v+lgjY0ye3imHOZ9iyZ4ZmGxOzJltBGL7+jWt2tnQF2bNyIrR0I+fRI0tuFnKEj2+yPQr+0pULM4O14/ofRKzPlAfDvJ7bk8nYmmNTTyU1GftLpIcOs1Rd0Uyx8Ax0hA608vfB5zz7uAakeF5lJTfG9c0Yfmy2kBv3eeXBD33HaqYYQjIlvgAQEgfPIOss62Ey05kPwSBy0MaJoq9BuMwlTTZ0AroNU5tAamp2Rr/N1KS6IfCuv4DUIQsqoO8WW5Zyjefq5DPkONTmpCJo8glK8lNF0BdsQQ1hSwBmKvfGtcIqgpVhWiBpDS4clu/eK3IWC8Axb+7cYBuBhHkYyoRXY/ShsiUL/3YHgTSU8YVqjxWDs/nTs7sjsJRwCX1OwBbQkIZ1ll2/3Rn/nI8UY4z1OaSbPnmY25wlmdG184r8gCJnuXP8BUGPZOFsoRJeYWzpLvkYizxfwu9b9w/k0IR/fk6oy9Tx55/fsaQc4RWsDE7MYAzOKRv6lnXmtmQH71wIy/WLqxBxwLuXYGnYVGbG5MeEKHLXWy9m6R8RqMPiqgbrzXV8v7/Ew/Y/WIwVU7BqAKOpblAJhKETs5YDzdOrBDTMEZhLrotA+OySWkmBOUl0mAH6DjX34LncQu7Bo9VUPGDVMmw4bD2QR3b9EADzWo2jVhxvdkn0CNzRD6X6SJ4COC95xNnFBxnoXTz8IlHOHJVyrcU27DEs3ASdz3FSgVbPXbNLlJjau1ucuiLuBrn9PARbb8mr23NfeEcAP2/X5Pwc9hQGay71nCjN67gp/eM7FxJvcRbbnVY7QBwKVDhWmfr8rohZWJlpN3NNMTXMbhSsnj1xHFQH88nYtuZjRWUaoEzWDl2soAs/sYueuK74RqDjkQL6ks1bxAkXq7/+86e4mpP1xFKUSP9eVQ8UP2NNfND3LzOgJPq3gB5bUfNQ/iAITC5UKVT8fmUbkKA/5MrixG1pHazZOy4h01ACSRgV21a0m1uoEosXRbAN4SxYUcmtMvsExMfP+jX51glfgDjtIPCqKuKeZ7lJK6/heMXdUs/1SUX4d3citnnbmM4VXed3f6hRz128xO13CReY5D0f8oLnKvq0G8UEdj5RSZYura6TN7eUtYAS4ucjIewKe91BcHyj4jnA4TT3gsanYeBN2aut83e5MIG9iYM0lmnIrvTpU3ZGtAq+JrGT+Xerw3pWdDp1CmuYssNiojIvO509Y7WzzOpNJKcT7wMP+oIWbyejOi8/RWmayl/9Zg0cZGcrh2tWMpRZ+lF4Ot8k3+jZ/IzwdL7FesoE7nXnazodykLT93GqE2blIrGDOcTnLJXMSZ/yc9gKxuy9bJTZSCLIz1wHSyLz3mi7a5KUM5NlF1y/sOKhfzi+3DLM4yvfdsS+d8gNHNO3Xp6/Q/7LRZeTm+8DSjDrav5cVAHJnKISiL8/OHVGLEX0dUM+1uAi4ixWjOmjGkp0fKwxdx6/kizCbVI+Y3SWQca/xVAKXXM+53ReyaTPWLyaqSAu9nLQsH7mp2G9LELDRO3lAPrb9SMJMeSACyyXRCgvzE5fpa/C7vmJ9AR3YTSrgK5Atw93pLQSMoJcYvFjVVot8UN2HM6W1PXIjqRUlRFknFO+/2EE1VGe3AodkyeaTe9EUrkKEq475mKeAzPyiyh+I8saORmpWHTUeYz47gvYKm0+xzUWtKOUplm6Zxk6oCdRrxeYgrmXvD+sZ9sscNTZ96ynMoCCvou/TflfUEsDBBQAAgAIAHAB8UgxkTjBqA0AANYdAAAXAAAAdW5pdmVyc2FsL3VuaXZlcnNhbC5wbmftWWtcktnWf7I6VqbmzFROmTbZHE9X7OZdqKysseyijWkiNlZOkKApKiqQNY2dSWSqk1pe6DKOihcyUwQU7CbNqFGDgApIpoKBD4akiIichzrn/f3eb++394sfeDZ77/+z1tr/tfZae/+efx4JDbZftGIRAAD2B/bvOQYAcwsBwEa94G/QyJHjpmdQMyf5WPBuoPaVy3uoMy9+16FdAFBHtZs+NR/qL0zcH5kMAA7PrL85fFzFaQBYhTmwZ1d4egwoP/kSJCD5OtbHp4+qXrau/dVh2cGFMVef5i3+wfORXQ77iK2Tx8M2yhLXS7LVZW+u3Foz70nufOTa7ti9+77ZjXe6nnD1138u2fKLw1ermhtvKcqNoBHkKSx+JPFjyR3JJQmp1IyotpyqGa8ej7FYMkpzvIRDuFIjp5ND1j4rClaQTG3trlyrlYbcmOrU6p+LYQYb/SsYsbrka2hQHB6S134oljQmpJ3zmAcAF5H0dTgb/ahFR+tdCM3HokT5jiJCvXw/1OmOaBgKYhAG+dLrUO8hA92ew3aC/iX+IxvC7vypFRKwenesDQAs+cZzDgBcXQLxCOxZcBB6rpn3d+jpZPMlpGPBLHwWPgufhc/CZ+Gz8Fn4LHwWPgufhc/CZ+Gz8P9/+PMgFKcLYb3Z01NXQ40LfdUCqMlB20ICWu/1ZlunKv4PU02iazHTNzo1ionsTn/4VE9nJtz4ojPH8rHKsTiKEcWLEkQpsP6QXrlSYpFjRkOOalB9H54HO6B/utOo/FqfJiGuQ5sFsv1g63HFx00wRdZbx5kWZI/t8RpcTRozEFLJLuC+67eduPvXOroTWspOKBVtLxAjTBXSFBqI2O2fKCrqs5zmXHJkR41iM0PH4xC6bgpW9hcsa6Syk8kd0QQZRIyWBmOlQcbS5dOazfgBX9roVF/OKGhyyxqkGChFuII7WFfvKun5gwZ7RbrFf1fcJJep6SWurctFCltGVWSCJrUUTVJt060d2jgf8OH57U+mJPk2G4NoaGbm98IUfcxldoIgcXXtqib1MU2LmCMtDeuyG4dNS5XKvZnepPdf0mZkEvsqn5r+pduGqBZ1iDeqQJjk2jC6YSOGRh7xpnGX316aNND4D9qUTC7ytkVzp6L04pS4aDlsfS9aNkkqZQrlwV+0d3shEzBIsrwAMx2A+pMlyKrQpObbAKdFK5sOBxiNEyzDnRQpXKNk/R2/MkdRjbOtVX+vPpYiTa7O2BUD+6jBtMSO/n77eHEKbEZzVTR9n1uLoWkGUhoUqhNVD9KW3ho3b32q7vyJXaM2ZYTFys66H+Gn4MnOwY83dCsfUMgzLyw/uuNPcKgunNzen3XmxvfoIr7ZGJ1tzCo2JtbWfwW8vUJ/9YW6NJlxiAnWY0sxYUw8EwxGW+0Y/mRH0vp+7q4T2VuDn64I9qQh8EUbcZxFdVPsxZYpkguyeoFLdsQ9r9/XDcwc0TUGrIi0KFKltfLgPOQ+IsogRAopr4tzygLd4uHFA5An0u/RBUq8gCmpkM5EegsaKiVHnwjiGudG4DekrGODvqL0OgWlSOR037jgWPn9sy7fDkyzpdh5yq2NatOZ325tMXvW1heRIlpr5MGhyDauEIzihaVQ+cnD+faAy++hBc1KAXIz3hQr7kymqMN7sCbqa4doUU1H2XCjKnzgBckb25iVjaiqqNC9GzOK5KkWWnYPkuxUaNJYBSjvkCsPlUttrTwcJ/9SJrW1/UTEoJUIuu4H3krvrnNUjDA8WhyvYAv6kmLwdzQu4/p4T8ykj31jB+1JsejjwFfCrXC3yGdteHsp/DILhF9Qb50oCYU2OiNjsAZMHtmhmXhWXaS60zKG5yDEzCD/xOPML/iTSkkLCDfl+e9lBpb3enhucJXMTAftbZ8cWv9s7ApCddTE2o2ReeFP5l6tvlglLesDnHE2uW+rGe7PlQR1hjKxqqJIFbmv77yEOFh4pss89iue8NpGHzwaIHdQTGy7d9ILeEhLtogNtseZsLPyAMnGD1KjNLuKfcunrfGqzEv7lXyimB5TTV2uxeSXezgMdHWXISXBoaDGb35D7l2XgfXqtiY/tM/PAt5g/HNVIZYL7lss/jDF3tSnTh39uSCu4KjE9z6ehu9ZxipXu1Ix2uk3EV6MjHZYLXyCaT5o9dCI6l+IA8dwi2EtZsnMWN+kwazlyby1bxwt/coSnu5KJ4dsCvFnlDcbI2YG+/BdBn1AWW1Vm0gy1IRkE7dolD1l4rLGJFcvcV3jgxmU9KhltGuylzxubnYLQeLsGZKD+oAQ/si1/uf/ianEXN/VBTBnJsXKaqsRT+WHmldn9Ti21BNHqBac6fbrTSuB7hp4piSQqcUEpMEoL+mqSWwWoXOAx9ZnqDtVKxAxHuHRFMKfhoCp7KJ+9z6HNyAVitzNcS2ql1XDRTkU7y7/Hdx3HC4jwVV6sg7y+0yhKpI+JNrO9+vXF0JZUv6UWieb89mzn2w4ZUynbSov4qWyz8wFpESTQY6mRTgeFQjcM767MhRwfp7SJXDpZcbkdRrra/jTREJgCOJDLYp3+yzc74Re/PCXDkIvEW86Le6sD6k5XAmufCa2Sc4dzSWgORu2BsfCgjJGFAkmrTNeMTzxh4PVgEvUo/6xjaNNYSnSucUoQ7pLPtXQ46wggintfwMaQ6bF3RmkmLZOH/oJRVp2JGmyhYfflrUnIi2wPikcl/eHU728st4ECasuii+Iop06r9+SHdlGchHCDKd8I2LFxAdSD//HEN928H3gxR7uQOibBMdEknwg6QS8Lz4uy9AgtNJcmxkaGB6IiFhwfPhfTnn45zVtgjnh2eH5wlzN+46jO/Iy8gS4POBkqReHgaV1sAmpleOVCTX4KrDKPQ+TzXqc+9xJdAa+xs8/IjYfSxuxbuxNH53jPOz/F7X1sV5taSh/+aM5F0G2qiuIotKW6ezQ+wCKz8alMePGdmOKYEvz7nNebiUup6JQ/Pd1+EXvnckV/1GJp4+7SpFS1rJCfWp+b62RrQyLg1I3dkkhKuy/HNZ3hqB0H5SHRskX9HlU0gR8PFvyJRkPa76b8tm5FJ1cEso8D8RyDFlj10C9+hu1kQC/5LsG7Txne96evO6otnB76dIDehjv63L+ZrJQ/Q2buBUK7zN9eTrWmykycZXp7DS5lBGWFCWk+NAQZL9cc5FDBxuXYjqdk/qWjn3Cr1jlKU2TQTkzsl7jfU6kyPHt997wxO47g/MKq3cvsI2Ycuuel2PciBGm5oyrGaS+Zd7trRsHusRDuOtyjxtK93uYcoq2SuoB5TukEiyk7swPsqnPk+Vp7jzLKHYNKN7gqeG+AW+u6oXSxHy3B6mt5xVJ5cON5Xp6cF/vK0XlOY4GKBUGpvoNyDu0dYgZHhi/27pspl8IIxMrjwhE4K4Vbfbkv685syeCqChZw2nWJg0+2ki95EqXulm1oluUeFdyzG+5CTW6OHbZope9iAbYnz6U9PNpL4xN2q0TuE5/R8ReuQfbXPdp4f18Z//07s8Lp4ehOAQmQcVRMAnK2/FemwvSjCUKU4eSgyJe28QF/d2wbhtyhl29MWrbwfQCxsr/sW95y+S33vHDeAHDVPGwZ1nG0oM7Ose8W773FH1wKh033yFwF9VuyXouqWObP2cdDAsBlZMV8Dy4eLLOPmTHIfDmFInw3UhTqfHx2zryYQp4T2uHpw1P8F2tZC31aXP5tX15rrSt5L60tGyqY+gClzeZY+nJMiIsh4k8F0s9bbK+M+xw4Pj5R03RvWXX1mslgd871GV1jBwrv9Hl+AdW1khbaA1i89oZV+W36okXUMnohUoG7rzhReknHU1Qxt64CTE4bSKbRPHbBlkh9kXlxrfxM/hk0wQYz2dDcu0+y92CiHlVaY0GnoQHzoTBUAvYZk/o0HEW31ojdbT90Vrk3kFFrv5xcTz4qFir47uRU3Pby5Dsu+9I8rihJe38dpY1WTjon9+k4WjxjONMR2sRoTs0liSiP+3FmpdQkY0/5yvoPeNb0tosC1keLmNkVrv8YEz3LcD2AK2n1Gk3iscIHSFC8LK19tMRwm7w8twGa6K+YPVnVOmakzRWdEw+7VnKLyNnUP9VLuDfDN/0ADI/sWlqcYwhK5PCBml4ffSDtyj+J9OVVtO7zDdovBmVak09F5XHQI3pdVTydM+66M3gX/OXGjSu1kiIOJctsAOAm6oBo2nX6wSTldOfUMGQCUh1/xiRiu061Y+dSSBNtbjJZC2Zhp7oJNZv7WSzIaL37jtfhc7MSIAiysdQ6YWXN+RaF6ULNZsKHdl+mXVSbc/YYj4m+amCEy10iMZXjp52OTaES3/nDuJT0L1av4smUZG3Kv0GXbOYGAMAJ5omBHFa4QJJ1lrDQdxfTMiGdyUjhauYmojtErx4u7wZOrZvUlNkmNwO4sr+KHdO4/tPOKaf5PrVZJ+h4X3EJpb0lTd5OCwPujp8uJR0gGExJP3o3vyaadkJ7oTO+z7h/kugxkHkYP2QGNQwF7pnvPWEkVm8VbbQQf0ctnesju+KCbZeFLhQRyvngJ8+K0oOncRyU1lEU6o/9AowcuxQZEFRa3V7iX9a70JoJPZQw2CTzK6DHWD+KCw6ycQ2bINGW4+AJ+yNsjP1RtRu/s4jX6yd+xh6GTiwN3RP7e7YS/8GUEsDBBQAAgAIAHAB8UjL/IMkSgAAAGoAAAAbAAAAdW5pdmVyc2FsL3VuaXZlcnNhbC5wbmcueG1ss7GvyM1RKEstKs7Mz7NVMtQzULK34+WyKShKLctMLVeoAIoBBSFASaESyDVCcMszU0oybJUsLM0QYhmpmekZJbZKZuYIhfpAIwFQSwECAAAUAAIACABvAfFIFQ6tKGQEAAAHEQAAHQAAAAAAAAABAAAAAAAAAAAAdW5pdmVyc2FsL2NvbW1vbl9tZXNzYWdlcy5sbmdQSwECAAAUAAIACABvAfFIzRbB6igDAACGDAAAJwAAAAAAAAABAAAAAACfBAAAdW5pdmVyc2FsL2ZsYXNoX3B1Ymxpc2hpbmdfc2V0dGluZ3MueG1sUEsBAgAAFAACAAgAbwHxSPLKqKTHAgAAVQoAACEAAAAAAAAAAQAAAAAADAgAAHVuaXZlcnNhbC9mbGFzaF9za2luX3NldHRpbmdzLnhtbFBLAQIAABQAAgAIAG8B8UgsT7aL/QIAAJcLAAAmAAAAAAAAAAEAAAAAABILAAB1bml2ZXJzYWwvaHRtbF9wdWJsaXNoaW5nX3NldHRpbmdzLnhtbFBLAQIAABQAAgAIAG8B8UhoOOCGqAEAAB8GAAAfAAAAAAAAAAEAAAAAAFMOAAB1bml2ZXJzYWwvaHRtbF9za2luX3NldHRpbmdzLmpzUEsBAgAAFAACAAgAbwHxSD08L9HBAAAA5QEAABoAAAAAAAAAAQAAAAAAOBAAAHVuaXZlcnNhbC9pMThuX3ByZXNldHMueG1sUEsBAgAAFAACAAgAbwHxSCVYCxNuAAAAcwAAABwAAAAAAAAAAQAAAAAAMREAAHVuaXZlcnNhbC9sb2NhbF9zZXR0aW5ncy54bWxQSwECAAAUAAIACABElFdHI7RO+/sCAACwCAAAFAAAAAAAAAABAAAAAADZEQAAdW5pdmVyc2FsL3BsYXllci54bWxQSwECAAAUAAIACABvAfFIANKvdWcJAABpKQAAKQAAAAAAAAABAAAAAAAGFQAAdW5pdmVyc2FsL3NraW5fY3VzdG9taXphdGlvbl9zZXR0aW5ncy54bWxQSwECAAAUAAIACABwAfFIMZE4wagNAADWHQAAFwAAAAAAAAAAAAAAAAC0HgAAdW5pdmVyc2FsL3VuaXZlcnNhbC5wbmdQSwECAAAUAAIACABwAfFIy/yDJEoAAABqAAAAGwAAAAAAAAABAAAAAACRLAAAdW5pdmVyc2FsL3VuaXZlcnNhbC5wbmcueG1sUEsFBgAAAAALAAsASQMAABQtAAAAAA=="/>
  <p:tag name="ISPRING_PRESENTATION_TITLE" val="Roti PowerPoint Template_LVYOU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3782</Words>
  <Application>Microsoft Office PowerPoint</Application>
  <PresentationFormat>宽屏</PresentationFormat>
  <Paragraphs>508</Paragraphs>
  <Slides>66</Slides>
  <Notes>66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66</vt:i4>
      </vt:variant>
    </vt:vector>
  </HeadingPairs>
  <TitlesOfParts>
    <vt:vector size="83" baseType="lpstr">
      <vt:lpstr>et-line</vt:lpstr>
      <vt:lpstr>Meiryo</vt:lpstr>
      <vt:lpstr>Signerica Fat</vt:lpstr>
      <vt:lpstr>DengXian</vt:lpstr>
      <vt:lpstr>宋体</vt:lpstr>
      <vt:lpstr>微软雅黑</vt:lpstr>
      <vt:lpstr>Arial</vt:lpstr>
      <vt:lpstr>Calibri</vt:lpstr>
      <vt:lpstr>Calibri Light</vt:lpstr>
      <vt:lpstr>Nexa Bold</vt:lpstr>
      <vt:lpstr>Open Sans Light</vt:lpstr>
      <vt:lpstr>Roboto</vt:lpstr>
      <vt:lpstr>Roboto Light</vt:lpstr>
      <vt:lpstr>Roboto Medium</vt:lpstr>
      <vt:lpstr>Roboto Thin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6</cp:revision>
  <dcterms:created xsi:type="dcterms:W3CDTF">2016-02-29T05:08:03Z</dcterms:created>
  <dcterms:modified xsi:type="dcterms:W3CDTF">2020-06-16T03:02:57Z</dcterms:modified>
</cp:coreProperties>
</file>