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1"/>
    <p:sldMasterId id="2147483784" r:id="rId2"/>
  </p:sldMasterIdLst>
  <p:notesMasterIdLst>
    <p:notesMasterId r:id="rId5"/>
  </p:notesMasterIdLst>
  <p:sldIdLst>
    <p:sldId id="291" r:id="rId3"/>
    <p:sldId id="292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 showGuides="1">
      <p:cViewPr varScale="1">
        <p:scale>
          <a:sx n="141" d="100"/>
          <a:sy n="141" d="100"/>
        </p:scale>
        <p:origin x="75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3340-C542-46E3-BB6B-1E3F28D53E89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AA4AF-B0AE-42C7-9AD8-C74E868F5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114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3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58FE6A6-164E-45E6-8E80-C7A23301ED7E}" type="slidenum">
              <a:rPr lang="zh-CN" altLang="en-US">
                <a:solidFill>
                  <a:srgbClr val="000000"/>
                </a:solidFill>
              </a:rPr>
              <a:pPr eaLnBrk="1" hangingPunct="1"/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9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293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137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8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1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17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4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2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3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01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7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4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52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9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62238" y="1003698"/>
            <a:ext cx="4769644" cy="1082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85807" y="843958"/>
            <a:ext cx="3513912" cy="347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r>
              <a:rPr lang="zh-CN" altLang="en-US" sz="101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798209" y="2194109"/>
            <a:ext cx="1190017" cy="1026114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r>
              <a:rPr lang="zh-CN" altLang="en-US" sz="23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工作概述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1731169" y="1491854"/>
            <a:ext cx="931069" cy="702469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988344" y="2707481"/>
            <a:ext cx="673894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1731169" y="3220641"/>
            <a:ext cx="931069" cy="7012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24163" y="1221582"/>
            <a:ext cx="4535091" cy="76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8" tIns="34294" rIns="68588" bIns="342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62238" y="2353866"/>
            <a:ext cx="4769644" cy="1082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85807" y="2194108"/>
            <a:ext cx="3513912" cy="347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r>
              <a:rPr lang="zh-CN" altLang="en-US" sz="101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24163" y="2571751"/>
            <a:ext cx="4535091" cy="76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8" tIns="34294" rIns="68588" bIns="342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662238" y="3704035"/>
            <a:ext cx="4769644" cy="1082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85807" y="3544259"/>
            <a:ext cx="3513912" cy="34766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anchor="ctr"/>
          <a:lstStyle/>
          <a:p>
            <a:pPr algn="ctr">
              <a:defRPr/>
            </a:pPr>
            <a:r>
              <a:rPr lang="zh-CN" altLang="en-US" sz="1013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24163" y="3921919"/>
            <a:ext cx="4535091" cy="76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8" tIns="34294" rIns="68588" bIns="342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9" name="标题 1"/>
          <p:cNvSpPr txBox="1">
            <a:spLocks/>
          </p:cNvSpPr>
          <p:nvPr/>
        </p:nvSpPr>
        <p:spPr>
          <a:xfrm>
            <a:off x="764614" y="379214"/>
            <a:ext cx="2330402" cy="38933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9AE4926-A4A3-4B6A-AF8B-E6C62D04846B}"/>
              </a:ext>
            </a:extLst>
          </p:cNvPr>
          <p:cNvSpPr txBox="1"/>
          <p:nvPr/>
        </p:nvSpPr>
        <p:spPr>
          <a:xfrm>
            <a:off x="379156" y="328778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tx2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58750DD-9992-42BF-9A21-7A0CC5140085}"/>
              </a:ext>
            </a:extLst>
          </p:cNvPr>
          <p:cNvSpPr txBox="1"/>
          <p:nvPr/>
        </p:nvSpPr>
        <p:spPr>
          <a:xfrm>
            <a:off x="379156" y="721194"/>
            <a:ext cx="3076564" cy="213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788" dirty="0">
                <a:latin typeface="Century Gothic" panose="020B0502020202020204" pitchFamily="34" charset="0"/>
              </a:rPr>
              <a:t>print the presentation and make it into a film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8550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17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主题​​">
  <a:themeElements>
    <a:clrScheme name="自定义 620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D6DC2"/>
      </a:accent1>
      <a:accent2>
        <a:srgbClr val="000000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标准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263</Words>
  <Application>Microsoft Office PowerPoint</Application>
  <PresentationFormat>全屏显示(16:9)</PresentationFormat>
  <Paragraphs>19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Century Gothic</vt:lpstr>
      <vt:lpstr>3_Office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94</cp:revision>
  <dcterms:created xsi:type="dcterms:W3CDTF">2017-05-02T06:39:58Z</dcterms:created>
  <dcterms:modified xsi:type="dcterms:W3CDTF">2020-05-31T09:58:43Z</dcterms:modified>
</cp:coreProperties>
</file>