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1"/>
    <p:sldMasterId id="2147483784" r:id="rId2"/>
  </p:sldMasterIdLst>
  <p:notesMasterIdLst>
    <p:notesMasterId r:id="rId5"/>
  </p:notesMasterIdLst>
  <p:sldIdLst>
    <p:sldId id="298" r:id="rId3"/>
    <p:sldId id="299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1" d="100"/>
          <a:sy n="141" d="100"/>
        </p:scale>
        <p:origin x="74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3340-C542-46E3-BB6B-1E3F28D53E89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AA4AF-B0AE-42C7-9AD8-C74E868F5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11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C96B7-CBED-4E08-96CA-C5CEC97D79E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8088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389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137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08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077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1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0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8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0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0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3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85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2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3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52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5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1227139" y="3571875"/>
            <a:ext cx="6207125" cy="446088"/>
            <a:chOff x="1227269" y="3634213"/>
            <a:chExt cx="6208808" cy="446623"/>
          </a:xfrm>
        </p:grpSpPr>
        <p:grpSp>
          <p:nvGrpSpPr>
            <p:cNvPr id="86" name="组合 85"/>
            <p:cNvGrpSpPr/>
            <p:nvPr/>
          </p:nvGrpSpPr>
          <p:grpSpPr>
            <a:xfrm>
              <a:off x="3028294" y="3779514"/>
              <a:ext cx="1510576" cy="288220"/>
              <a:chOff x="4038601" y="4630738"/>
              <a:chExt cx="2014538" cy="384175"/>
            </a:xfrm>
            <a:solidFill>
              <a:srgbClr val="1B323D"/>
            </a:solidFill>
          </p:grpSpPr>
          <p:sp>
            <p:nvSpPr>
              <p:cNvPr id="107" name="Line 114"/>
              <p:cNvSpPr>
                <a:spLocks noChangeShapeType="1"/>
              </p:cNvSpPr>
              <p:nvPr/>
            </p:nvSpPr>
            <p:spPr bwMode="auto">
              <a:xfrm>
                <a:off x="5046663" y="4630738"/>
                <a:ext cx="0" cy="384175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8" name="Line 120"/>
              <p:cNvSpPr>
                <a:spLocks noChangeShapeType="1"/>
              </p:cNvSpPr>
              <p:nvPr/>
            </p:nvSpPr>
            <p:spPr bwMode="auto">
              <a:xfrm flipH="1">
                <a:off x="4038601" y="4824413"/>
                <a:ext cx="2014538" cy="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9" name="Line 121"/>
              <p:cNvSpPr>
                <a:spLocks noChangeShapeType="1"/>
              </p:cNvSpPr>
              <p:nvPr/>
            </p:nvSpPr>
            <p:spPr bwMode="auto">
              <a:xfrm>
                <a:off x="4043363" y="4818063"/>
                <a:ext cx="0" cy="19685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0" name="Line 122"/>
              <p:cNvSpPr>
                <a:spLocks noChangeShapeType="1"/>
              </p:cNvSpPr>
              <p:nvPr/>
            </p:nvSpPr>
            <p:spPr bwMode="auto">
              <a:xfrm>
                <a:off x="4548188" y="4818063"/>
                <a:ext cx="0" cy="19685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1" name="Line 123"/>
              <p:cNvSpPr>
                <a:spLocks noChangeShapeType="1"/>
              </p:cNvSpPr>
              <p:nvPr/>
            </p:nvSpPr>
            <p:spPr bwMode="auto">
              <a:xfrm>
                <a:off x="5554663" y="4818063"/>
                <a:ext cx="0" cy="19685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2" name="Line 124"/>
              <p:cNvSpPr>
                <a:spLocks noChangeShapeType="1"/>
              </p:cNvSpPr>
              <p:nvPr/>
            </p:nvSpPr>
            <p:spPr bwMode="auto">
              <a:xfrm>
                <a:off x="6053138" y="4818063"/>
                <a:ext cx="0" cy="19685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5210236" y="3779514"/>
              <a:ext cx="830876" cy="288220"/>
              <a:chOff x="6948488" y="4630738"/>
              <a:chExt cx="1108075" cy="384175"/>
            </a:xfrm>
            <a:solidFill>
              <a:srgbClr val="1B323D"/>
            </a:solidFill>
          </p:grpSpPr>
          <p:sp>
            <p:nvSpPr>
              <p:cNvPr id="103" name="Line 115"/>
              <p:cNvSpPr>
                <a:spLocks noChangeShapeType="1"/>
              </p:cNvSpPr>
              <p:nvPr/>
            </p:nvSpPr>
            <p:spPr bwMode="auto">
              <a:xfrm>
                <a:off x="7508876" y="4630738"/>
                <a:ext cx="0" cy="384175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4" name="Line 125"/>
              <p:cNvSpPr>
                <a:spLocks noChangeShapeType="1"/>
              </p:cNvSpPr>
              <p:nvPr/>
            </p:nvSpPr>
            <p:spPr bwMode="auto">
              <a:xfrm flipH="1">
                <a:off x="6948488" y="4824413"/>
                <a:ext cx="1108075" cy="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5" name="Line 126"/>
              <p:cNvSpPr>
                <a:spLocks noChangeShapeType="1"/>
              </p:cNvSpPr>
              <p:nvPr/>
            </p:nvSpPr>
            <p:spPr bwMode="auto">
              <a:xfrm>
                <a:off x="6948488" y="4818063"/>
                <a:ext cx="0" cy="19685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6" name="Line 127"/>
              <p:cNvSpPr>
                <a:spLocks noChangeShapeType="1"/>
              </p:cNvSpPr>
              <p:nvPr/>
            </p:nvSpPr>
            <p:spPr bwMode="auto">
              <a:xfrm>
                <a:off x="8056563" y="4818063"/>
                <a:ext cx="0" cy="19685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1227269" y="3634213"/>
              <a:ext cx="371394" cy="446623"/>
              <a:chOff x="1636713" y="4437063"/>
              <a:chExt cx="495300" cy="595313"/>
            </a:xfrm>
            <a:solidFill>
              <a:srgbClr val="1B323D"/>
            </a:solidFill>
          </p:grpSpPr>
          <p:sp>
            <p:nvSpPr>
              <p:cNvPr id="99" name="Line 133"/>
              <p:cNvSpPr>
                <a:spLocks noChangeShapeType="1"/>
              </p:cNvSpPr>
              <p:nvPr/>
            </p:nvSpPr>
            <p:spPr bwMode="auto">
              <a:xfrm>
                <a:off x="1901826" y="4437063"/>
                <a:ext cx="0" cy="382588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0" name="Line 134"/>
              <p:cNvSpPr>
                <a:spLocks noChangeShapeType="1"/>
              </p:cNvSpPr>
              <p:nvPr/>
            </p:nvSpPr>
            <p:spPr bwMode="auto">
              <a:xfrm flipH="1">
                <a:off x="1636713" y="4824413"/>
                <a:ext cx="493713" cy="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1" name="Line 135"/>
              <p:cNvSpPr>
                <a:spLocks noChangeShapeType="1"/>
              </p:cNvSpPr>
              <p:nvPr/>
            </p:nvSpPr>
            <p:spPr bwMode="auto">
              <a:xfrm>
                <a:off x="1639888" y="4824413"/>
                <a:ext cx="0" cy="207963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2" name="Line 136"/>
              <p:cNvSpPr>
                <a:spLocks noChangeShapeType="1"/>
              </p:cNvSpPr>
              <p:nvPr/>
            </p:nvSpPr>
            <p:spPr bwMode="auto">
              <a:xfrm>
                <a:off x="2132013" y="4824413"/>
                <a:ext cx="0" cy="207963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2245033" y="3634213"/>
              <a:ext cx="371394" cy="446623"/>
              <a:chOff x="2994026" y="4437063"/>
              <a:chExt cx="495300" cy="595313"/>
            </a:xfrm>
            <a:solidFill>
              <a:srgbClr val="1B323D"/>
            </a:solidFill>
          </p:grpSpPr>
          <p:sp>
            <p:nvSpPr>
              <p:cNvPr id="95" name="Line 137"/>
              <p:cNvSpPr>
                <a:spLocks noChangeShapeType="1"/>
              </p:cNvSpPr>
              <p:nvPr/>
            </p:nvSpPr>
            <p:spPr bwMode="auto">
              <a:xfrm>
                <a:off x="3257551" y="4437063"/>
                <a:ext cx="0" cy="382588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6" name="Line 138"/>
              <p:cNvSpPr>
                <a:spLocks noChangeShapeType="1"/>
              </p:cNvSpPr>
              <p:nvPr/>
            </p:nvSpPr>
            <p:spPr bwMode="auto">
              <a:xfrm flipH="1">
                <a:off x="2994026" y="4824413"/>
                <a:ext cx="492125" cy="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7" name="Line 139"/>
              <p:cNvSpPr>
                <a:spLocks noChangeShapeType="1"/>
              </p:cNvSpPr>
              <p:nvPr/>
            </p:nvSpPr>
            <p:spPr bwMode="auto">
              <a:xfrm>
                <a:off x="2997201" y="4824413"/>
                <a:ext cx="0" cy="207963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8" name="Line 140"/>
              <p:cNvSpPr>
                <a:spLocks noChangeShapeType="1"/>
              </p:cNvSpPr>
              <p:nvPr/>
            </p:nvSpPr>
            <p:spPr bwMode="auto">
              <a:xfrm>
                <a:off x="3489326" y="4824413"/>
                <a:ext cx="0" cy="207963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7064683" y="3634213"/>
              <a:ext cx="371394" cy="446623"/>
              <a:chOff x="2994026" y="4437063"/>
              <a:chExt cx="495300" cy="595313"/>
            </a:xfrm>
            <a:solidFill>
              <a:srgbClr val="1B323D"/>
            </a:solidFill>
          </p:grpSpPr>
          <p:sp>
            <p:nvSpPr>
              <p:cNvPr id="91" name="Line 137"/>
              <p:cNvSpPr>
                <a:spLocks noChangeShapeType="1"/>
              </p:cNvSpPr>
              <p:nvPr/>
            </p:nvSpPr>
            <p:spPr bwMode="auto">
              <a:xfrm>
                <a:off x="3257551" y="4437063"/>
                <a:ext cx="0" cy="382588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" name="Line 138"/>
              <p:cNvSpPr>
                <a:spLocks noChangeShapeType="1"/>
              </p:cNvSpPr>
              <p:nvPr/>
            </p:nvSpPr>
            <p:spPr bwMode="auto">
              <a:xfrm flipH="1">
                <a:off x="2994026" y="4824413"/>
                <a:ext cx="492125" cy="0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3" name="Line 139"/>
              <p:cNvSpPr>
                <a:spLocks noChangeShapeType="1"/>
              </p:cNvSpPr>
              <p:nvPr/>
            </p:nvSpPr>
            <p:spPr bwMode="auto">
              <a:xfrm>
                <a:off x="2997201" y="4824413"/>
                <a:ext cx="0" cy="207963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4" name="Line 140"/>
              <p:cNvSpPr>
                <a:spLocks noChangeShapeType="1"/>
              </p:cNvSpPr>
              <p:nvPr/>
            </p:nvSpPr>
            <p:spPr bwMode="auto">
              <a:xfrm>
                <a:off x="3489326" y="4824413"/>
                <a:ext cx="0" cy="207963"/>
              </a:xfrm>
              <a:prstGeom prst="line">
                <a:avLst/>
              </a:prstGeom>
              <a:grpFill/>
              <a:ln w="127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Line 104"/>
          <p:cNvSpPr>
            <a:spLocks noChangeShapeType="1"/>
          </p:cNvSpPr>
          <p:nvPr/>
        </p:nvSpPr>
        <p:spPr bwMode="auto">
          <a:xfrm>
            <a:off x="4767263" y="1504951"/>
            <a:ext cx="0" cy="254000"/>
          </a:xfrm>
          <a:prstGeom prst="line">
            <a:avLst/>
          </a:prstGeom>
          <a:noFill/>
          <a:ln w="12700" cap="flat">
            <a:solidFill>
              <a:schemeClr val="accent3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50" tIns="34275" rIns="68550" bIns="34275"/>
          <a:lstStyle/>
          <a:p>
            <a:pPr>
              <a:defRPr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" name="Line 105"/>
          <p:cNvSpPr>
            <a:spLocks noChangeShapeType="1"/>
          </p:cNvSpPr>
          <p:nvPr/>
        </p:nvSpPr>
        <p:spPr bwMode="auto">
          <a:xfrm>
            <a:off x="4767263" y="2114551"/>
            <a:ext cx="0" cy="352425"/>
          </a:xfrm>
          <a:prstGeom prst="lin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50" tIns="34275" rIns="68550" bIns="34275"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24624" y="2290904"/>
            <a:ext cx="5855587" cy="572691"/>
            <a:chOff x="1900238" y="2728913"/>
            <a:chExt cx="7810500" cy="763588"/>
          </a:xfrm>
          <a:solidFill>
            <a:srgbClr val="1B323D"/>
          </a:solidFill>
        </p:grpSpPr>
        <p:sp>
          <p:nvSpPr>
            <p:cNvPr id="15" name="Line 106"/>
            <p:cNvSpPr>
              <a:spLocks noChangeShapeType="1"/>
            </p:cNvSpPr>
            <p:nvPr/>
          </p:nvSpPr>
          <p:spPr bwMode="auto">
            <a:xfrm flipH="1">
              <a:off x="1900238" y="2728913"/>
              <a:ext cx="7810500" cy="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6" name="Line 107"/>
            <p:cNvSpPr>
              <a:spLocks noChangeShapeType="1"/>
            </p:cNvSpPr>
            <p:nvPr/>
          </p:nvSpPr>
          <p:spPr bwMode="auto">
            <a:xfrm>
              <a:off x="9709151" y="2728913"/>
              <a:ext cx="0" cy="234950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7" name="Line 108"/>
            <p:cNvSpPr>
              <a:spLocks noChangeShapeType="1"/>
            </p:cNvSpPr>
            <p:nvPr/>
          </p:nvSpPr>
          <p:spPr bwMode="auto">
            <a:xfrm>
              <a:off x="3675063" y="2728913"/>
              <a:ext cx="0" cy="763588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Line 109"/>
            <p:cNvSpPr>
              <a:spLocks noChangeShapeType="1"/>
            </p:cNvSpPr>
            <p:nvPr/>
          </p:nvSpPr>
          <p:spPr bwMode="auto">
            <a:xfrm>
              <a:off x="3244851" y="2728913"/>
              <a:ext cx="0" cy="763588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" name="Line 110"/>
            <p:cNvSpPr>
              <a:spLocks noChangeShapeType="1"/>
            </p:cNvSpPr>
            <p:nvPr/>
          </p:nvSpPr>
          <p:spPr bwMode="auto">
            <a:xfrm>
              <a:off x="2792413" y="2728913"/>
              <a:ext cx="0" cy="763588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Line 111"/>
            <p:cNvSpPr>
              <a:spLocks noChangeShapeType="1"/>
            </p:cNvSpPr>
            <p:nvPr/>
          </p:nvSpPr>
          <p:spPr bwMode="auto">
            <a:xfrm>
              <a:off x="2332038" y="2728913"/>
              <a:ext cx="0" cy="763588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" name="Line 112"/>
            <p:cNvSpPr>
              <a:spLocks noChangeShapeType="1"/>
            </p:cNvSpPr>
            <p:nvPr/>
          </p:nvSpPr>
          <p:spPr bwMode="auto">
            <a:xfrm>
              <a:off x="1901826" y="2728913"/>
              <a:ext cx="0" cy="163513"/>
            </a:xfrm>
            <a:prstGeom prst="lin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77570" y="2702861"/>
            <a:ext cx="1854269" cy="317897"/>
            <a:chOff x="5038726" y="3278188"/>
            <a:chExt cx="2473325" cy="423862"/>
          </a:xfrm>
          <a:solidFill>
            <a:srgbClr val="1B323D"/>
          </a:solidFill>
        </p:grpSpPr>
        <p:sp>
          <p:nvSpPr>
            <p:cNvPr id="23" name="Line 116"/>
            <p:cNvSpPr>
              <a:spLocks noChangeShapeType="1"/>
            </p:cNvSpPr>
            <p:nvPr/>
          </p:nvSpPr>
          <p:spPr bwMode="auto">
            <a:xfrm>
              <a:off x="7508876" y="3486150"/>
              <a:ext cx="0" cy="215900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" name="Line 117"/>
            <p:cNvSpPr>
              <a:spLocks noChangeShapeType="1"/>
            </p:cNvSpPr>
            <p:nvPr/>
          </p:nvSpPr>
          <p:spPr bwMode="auto">
            <a:xfrm>
              <a:off x="5038726" y="3486150"/>
              <a:ext cx="0" cy="215900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" name="Line 118"/>
            <p:cNvSpPr>
              <a:spLocks noChangeShapeType="1"/>
            </p:cNvSpPr>
            <p:nvPr/>
          </p:nvSpPr>
          <p:spPr bwMode="auto">
            <a:xfrm flipH="1">
              <a:off x="5040313" y="3492500"/>
              <a:ext cx="2471738" cy="0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Line 119"/>
            <p:cNvSpPr>
              <a:spLocks noChangeShapeType="1"/>
            </p:cNvSpPr>
            <p:nvPr/>
          </p:nvSpPr>
          <p:spPr bwMode="auto">
            <a:xfrm>
              <a:off x="6357938" y="3278188"/>
              <a:ext cx="0" cy="214313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50588" y="2702860"/>
            <a:ext cx="1004496" cy="314325"/>
            <a:chOff x="9004301" y="3278188"/>
            <a:chExt cx="1339850" cy="419100"/>
          </a:xfrm>
          <a:solidFill>
            <a:srgbClr val="1B323D"/>
          </a:solidFill>
        </p:grpSpPr>
        <p:sp>
          <p:nvSpPr>
            <p:cNvPr id="28" name="Line 128"/>
            <p:cNvSpPr>
              <a:spLocks noChangeShapeType="1"/>
            </p:cNvSpPr>
            <p:nvPr/>
          </p:nvSpPr>
          <p:spPr bwMode="auto">
            <a:xfrm>
              <a:off x="9702801" y="3278188"/>
              <a:ext cx="0" cy="417513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Line 129"/>
            <p:cNvSpPr>
              <a:spLocks noChangeShapeType="1"/>
            </p:cNvSpPr>
            <p:nvPr/>
          </p:nvSpPr>
          <p:spPr bwMode="auto">
            <a:xfrm flipH="1">
              <a:off x="9004301" y="3492500"/>
              <a:ext cx="1339850" cy="0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Line 130"/>
            <p:cNvSpPr>
              <a:spLocks noChangeShapeType="1"/>
            </p:cNvSpPr>
            <p:nvPr/>
          </p:nvSpPr>
          <p:spPr bwMode="auto">
            <a:xfrm>
              <a:off x="9005888" y="3487738"/>
              <a:ext cx="0" cy="209550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Line 131"/>
            <p:cNvSpPr>
              <a:spLocks noChangeShapeType="1"/>
            </p:cNvSpPr>
            <p:nvPr/>
          </p:nvSpPr>
          <p:spPr bwMode="auto">
            <a:xfrm>
              <a:off x="10334626" y="3487738"/>
              <a:ext cx="0" cy="209550"/>
            </a:xfrm>
            <a:prstGeom prst="line">
              <a:avLst/>
            </a:prstGeom>
            <a:grpFill/>
            <a:ln w="12700" cap="flat">
              <a:solidFill>
                <a:schemeClr val="accent3">
                  <a:lumMod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2" name="Line 132"/>
          <p:cNvSpPr>
            <a:spLocks noChangeShapeType="1"/>
          </p:cNvSpPr>
          <p:nvPr/>
        </p:nvSpPr>
        <p:spPr bwMode="auto">
          <a:xfrm flipH="1">
            <a:off x="4105276" y="1662113"/>
            <a:ext cx="1412875" cy="0"/>
          </a:xfrm>
          <a:prstGeom prst="line">
            <a:avLst/>
          </a:prstGeom>
          <a:noFill/>
          <a:ln w="12700" cap="flat">
            <a:solidFill>
              <a:schemeClr val="accent3">
                <a:lumMod val="5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50" tIns="34275" rIns="68550" bIns="34275"/>
          <a:lstStyle/>
          <a:p>
            <a:pPr>
              <a:defRPr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298860" y="972045"/>
            <a:ext cx="941417" cy="532210"/>
            <a:chOff x="5734051" y="889000"/>
            <a:chExt cx="1255713" cy="709613"/>
          </a:xfrm>
          <a:solidFill>
            <a:srgbClr val="1B323D"/>
          </a:solidFill>
        </p:grpSpPr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5734051" y="889000"/>
              <a:ext cx="1255713" cy="709613"/>
            </a:xfrm>
            <a:custGeom>
              <a:avLst/>
              <a:gdLst>
                <a:gd name="T0" fmla="*/ 78 w 1516"/>
                <a:gd name="T1" fmla="*/ 0 h 858"/>
                <a:gd name="T2" fmla="*/ 1439 w 1516"/>
                <a:gd name="T3" fmla="*/ 0 h 858"/>
                <a:gd name="T4" fmla="*/ 1516 w 1516"/>
                <a:gd name="T5" fmla="*/ 77 h 858"/>
                <a:gd name="T6" fmla="*/ 1516 w 1516"/>
                <a:gd name="T7" fmla="*/ 781 h 858"/>
                <a:gd name="T8" fmla="*/ 1439 w 1516"/>
                <a:gd name="T9" fmla="*/ 858 h 858"/>
                <a:gd name="T10" fmla="*/ 78 w 1516"/>
                <a:gd name="T11" fmla="*/ 858 h 858"/>
                <a:gd name="T12" fmla="*/ 0 w 1516"/>
                <a:gd name="T13" fmla="*/ 781 h 858"/>
                <a:gd name="T14" fmla="*/ 0 w 1516"/>
                <a:gd name="T15" fmla="*/ 77 h 858"/>
                <a:gd name="T16" fmla="*/ 78 w 1516"/>
                <a:gd name="T1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6" h="858">
                  <a:moveTo>
                    <a:pt x="78" y="0"/>
                  </a:moveTo>
                  <a:lnTo>
                    <a:pt x="1439" y="0"/>
                  </a:lnTo>
                  <a:cubicBezTo>
                    <a:pt x="1481" y="0"/>
                    <a:pt x="1516" y="35"/>
                    <a:pt x="1516" y="77"/>
                  </a:cubicBezTo>
                  <a:lnTo>
                    <a:pt x="1516" y="781"/>
                  </a:lnTo>
                  <a:cubicBezTo>
                    <a:pt x="1516" y="823"/>
                    <a:pt x="1481" y="858"/>
                    <a:pt x="1439" y="858"/>
                  </a:cubicBezTo>
                  <a:lnTo>
                    <a:pt x="78" y="858"/>
                  </a:lnTo>
                  <a:cubicBezTo>
                    <a:pt x="35" y="858"/>
                    <a:pt x="0" y="823"/>
                    <a:pt x="0" y="781"/>
                  </a:cubicBezTo>
                  <a:lnTo>
                    <a:pt x="0" y="77"/>
                  </a:lnTo>
                  <a:cubicBezTo>
                    <a:pt x="0" y="35"/>
                    <a:pt x="35" y="0"/>
                    <a:pt x="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5919290" y="1085040"/>
              <a:ext cx="848615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董事会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825442" y="1492348"/>
            <a:ext cx="1278232" cy="357188"/>
            <a:chOff x="3768726" y="1582738"/>
            <a:chExt cx="1704975" cy="476250"/>
          </a:xfrm>
          <a:solidFill>
            <a:srgbClr val="1B323D"/>
          </a:solidFill>
        </p:grpSpPr>
        <p:sp>
          <p:nvSpPr>
            <p:cNvPr id="37" name="Freeform 78"/>
            <p:cNvSpPr>
              <a:spLocks/>
            </p:cNvSpPr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特许授权合作伙伴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29486" y="1492348"/>
            <a:ext cx="1278232" cy="357188"/>
            <a:chOff x="7375526" y="1582738"/>
            <a:chExt cx="1704975" cy="476250"/>
          </a:xfrm>
          <a:solidFill>
            <a:srgbClr val="1B323D"/>
          </a:solidFill>
        </p:grpSpPr>
        <p:sp>
          <p:nvSpPr>
            <p:cNvPr id="40" name="Freeform 141"/>
            <p:cNvSpPr>
              <a:spLocks/>
            </p:cNvSpPr>
            <p:nvPr/>
          </p:nvSpPr>
          <p:spPr bwMode="auto">
            <a:xfrm>
              <a:off x="73755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7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" name="Rectangle 15"/>
            <p:cNvSpPr>
              <a:spLocks noChangeArrowheads="1"/>
            </p:cNvSpPr>
            <p:nvPr/>
          </p:nvSpPr>
          <p:spPr bwMode="auto">
            <a:xfrm>
              <a:off x="7492362" y="1666931"/>
              <a:ext cx="1492250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法务部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98834" y="1757858"/>
            <a:ext cx="742660" cy="420291"/>
            <a:chOff x="5867401" y="1936750"/>
            <a:chExt cx="990600" cy="560388"/>
          </a:xfrm>
          <a:solidFill>
            <a:srgbClr val="1B323D"/>
          </a:solidFill>
        </p:grpSpPr>
        <p:sp>
          <p:nvSpPr>
            <p:cNvPr id="43" name="Freeform 77"/>
            <p:cNvSpPr>
              <a:spLocks/>
            </p:cNvSpPr>
            <p:nvPr/>
          </p:nvSpPr>
          <p:spPr bwMode="auto">
            <a:xfrm>
              <a:off x="5867401" y="1936750"/>
              <a:ext cx="990600" cy="560388"/>
            </a:xfrm>
            <a:custGeom>
              <a:avLst/>
              <a:gdLst>
                <a:gd name="T0" fmla="*/ 61 w 1196"/>
                <a:gd name="T1" fmla="*/ 0 h 677"/>
                <a:gd name="T2" fmla="*/ 1135 w 1196"/>
                <a:gd name="T3" fmla="*/ 0 h 677"/>
                <a:gd name="T4" fmla="*/ 1196 w 1196"/>
                <a:gd name="T5" fmla="*/ 61 h 677"/>
                <a:gd name="T6" fmla="*/ 1196 w 1196"/>
                <a:gd name="T7" fmla="*/ 616 h 677"/>
                <a:gd name="T8" fmla="*/ 1135 w 1196"/>
                <a:gd name="T9" fmla="*/ 677 h 677"/>
                <a:gd name="T10" fmla="*/ 61 w 1196"/>
                <a:gd name="T11" fmla="*/ 677 h 677"/>
                <a:gd name="T12" fmla="*/ 0 w 1196"/>
                <a:gd name="T13" fmla="*/ 616 h 677"/>
                <a:gd name="T14" fmla="*/ 0 w 1196"/>
                <a:gd name="T15" fmla="*/ 61 h 677"/>
                <a:gd name="T16" fmla="*/ 61 w 1196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6" h="677">
                  <a:moveTo>
                    <a:pt x="61" y="0"/>
                  </a:moveTo>
                  <a:lnTo>
                    <a:pt x="1135" y="0"/>
                  </a:lnTo>
                  <a:cubicBezTo>
                    <a:pt x="1169" y="0"/>
                    <a:pt x="1196" y="28"/>
                    <a:pt x="1196" y="61"/>
                  </a:cubicBezTo>
                  <a:lnTo>
                    <a:pt x="1196" y="616"/>
                  </a:lnTo>
                  <a:cubicBezTo>
                    <a:pt x="1196" y="650"/>
                    <a:pt x="1169" y="677"/>
                    <a:pt x="1135" y="677"/>
                  </a:cubicBezTo>
                  <a:lnTo>
                    <a:pt x="61" y="677"/>
                  </a:lnTo>
                  <a:cubicBezTo>
                    <a:pt x="28" y="677"/>
                    <a:pt x="0" y="650"/>
                    <a:pt x="0" y="616"/>
                  </a:cubicBezTo>
                  <a:lnTo>
                    <a:pt x="0" y="61"/>
                  </a:lnTo>
                  <a:cubicBezTo>
                    <a:pt x="0" y="28"/>
                    <a:pt x="28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4" name="Rectangle 15"/>
            <p:cNvSpPr>
              <a:spLocks noChangeArrowheads="1"/>
            </p:cNvSpPr>
            <p:nvPr/>
          </p:nvSpPr>
          <p:spPr bwMode="auto">
            <a:xfrm>
              <a:off x="5919290" y="2035066"/>
              <a:ext cx="848615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总经理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94923" y="2409967"/>
            <a:ext cx="471303" cy="327422"/>
            <a:chOff x="1593851" y="2887663"/>
            <a:chExt cx="628650" cy="436563"/>
          </a:xfrm>
          <a:solidFill>
            <a:srgbClr val="1B323D"/>
          </a:solidFill>
        </p:grpSpPr>
        <p:sp>
          <p:nvSpPr>
            <p:cNvPr id="46" name="Freeform 81"/>
            <p:cNvSpPr>
              <a:spLocks/>
            </p:cNvSpPr>
            <p:nvPr/>
          </p:nvSpPr>
          <p:spPr bwMode="auto">
            <a:xfrm>
              <a:off x="1593851" y="2887663"/>
              <a:ext cx="628650" cy="436563"/>
            </a:xfrm>
            <a:custGeom>
              <a:avLst/>
              <a:gdLst>
                <a:gd name="T0" fmla="*/ 33 w 758"/>
                <a:gd name="T1" fmla="*/ 0 h 529"/>
                <a:gd name="T2" fmla="*/ 725 w 758"/>
                <a:gd name="T3" fmla="*/ 0 h 529"/>
                <a:gd name="T4" fmla="*/ 758 w 758"/>
                <a:gd name="T5" fmla="*/ 34 h 529"/>
                <a:gd name="T6" fmla="*/ 758 w 758"/>
                <a:gd name="T7" fmla="*/ 496 h 529"/>
                <a:gd name="T8" fmla="*/ 725 w 758"/>
                <a:gd name="T9" fmla="*/ 529 h 529"/>
                <a:gd name="T10" fmla="*/ 33 w 758"/>
                <a:gd name="T11" fmla="*/ 529 h 529"/>
                <a:gd name="T12" fmla="*/ 0 w 758"/>
                <a:gd name="T13" fmla="*/ 496 h 529"/>
                <a:gd name="T14" fmla="*/ 0 w 758"/>
                <a:gd name="T15" fmla="*/ 34 h 529"/>
                <a:gd name="T16" fmla="*/ 33 w 758"/>
                <a:gd name="T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529">
                  <a:moveTo>
                    <a:pt x="33" y="0"/>
                  </a:moveTo>
                  <a:lnTo>
                    <a:pt x="725" y="0"/>
                  </a:lnTo>
                  <a:cubicBezTo>
                    <a:pt x="743" y="0"/>
                    <a:pt x="758" y="15"/>
                    <a:pt x="758" y="34"/>
                  </a:cubicBezTo>
                  <a:lnTo>
                    <a:pt x="758" y="496"/>
                  </a:lnTo>
                  <a:cubicBezTo>
                    <a:pt x="758" y="514"/>
                    <a:pt x="743" y="529"/>
                    <a:pt x="725" y="529"/>
                  </a:cubicBezTo>
                  <a:lnTo>
                    <a:pt x="33" y="529"/>
                  </a:lnTo>
                  <a:cubicBezTo>
                    <a:pt x="15" y="529"/>
                    <a:pt x="0" y="514"/>
                    <a:pt x="0" y="496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7" name="Rectangle 15"/>
            <p:cNvSpPr>
              <a:spLocks noChangeArrowheads="1"/>
            </p:cNvSpPr>
            <p:nvPr/>
          </p:nvSpPr>
          <p:spPr bwMode="auto">
            <a:xfrm>
              <a:off x="1618635" y="2954205"/>
              <a:ext cx="558450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市场部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经理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016793" y="2470688"/>
            <a:ext cx="1373444" cy="238456"/>
            <a:chOff x="5357813" y="2968625"/>
            <a:chExt cx="1831975" cy="317942"/>
          </a:xfrm>
          <a:solidFill>
            <a:srgbClr val="1B323D"/>
          </a:solidFill>
        </p:grpSpPr>
        <p:sp>
          <p:nvSpPr>
            <p:cNvPr id="49" name="Freeform 79"/>
            <p:cNvSpPr>
              <a:spLocks/>
            </p:cNvSpPr>
            <p:nvPr/>
          </p:nvSpPr>
          <p:spPr bwMode="auto">
            <a:xfrm>
              <a:off x="5357813" y="2968625"/>
              <a:ext cx="1831975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auto">
            <a:xfrm>
              <a:off x="5408088" y="2969036"/>
              <a:ext cx="1706513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某某公司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581587" y="2470688"/>
            <a:ext cx="1374635" cy="238456"/>
            <a:chOff x="8778876" y="2968625"/>
            <a:chExt cx="1833563" cy="317942"/>
          </a:xfrm>
          <a:solidFill>
            <a:srgbClr val="1B323D"/>
          </a:solidFill>
        </p:grpSpPr>
        <p:sp>
          <p:nvSpPr>
            <p:cNvPr id="52" name="Freeform 80"/>
            <p:cNvSpPr>
              <a:spLocks/>
            </p:cNvSpPr>
            <p:nvPr/>
          </p:nvSpPr>
          <p:spPr bwMode="auto">
            <a:xfrm>
              <a:off x="8778876" y="2968625"/>
              <a:ext cx="1833563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3" name="Rectangle 15"/>
            <p:cNvSpPr>
              <a:spLocks noChangeArrowheads="1"/>
            </p:cNvSpPr>
            <p:nvPr/>
          </p:nvSpPr>
          <p:spPr bwMode="auto">
            <a:xfrm>
              <a:off x="8820969" y="2969036"/>
              <a:ext cx="1706513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深圳科技有限公司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262162" y="2737389"/>
            <a:ext cx="338554" cy="832247"/>
            <a:chOff x="1683540" y="3324225"/>
            <a:chExt cx="451583" cy="1109663"/>
          </a:xfrm>
          <a:solidFill>
            <a:srgbClr val="1B323D"/>
          </a:solidFill>
        </p:grpSpPr>
        <p:sp>
          <p:nvSpPr>
            <p:cNvPr id="55" name="Freeform 82"/>
            <p:cNvSpPr>
              <a:spLocks/>
            </p:cNvSpPr>
            <p:nvPr/>
          </p:nvSpPr>
          <p:spPr bwMode="auto">
            <a:xfrm>
              <a:off x="1749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6" name="Line 113"/>
            <p:cNvSpPr>
              <a:spLocks noChangeShapeType="1"/>
            </p:cNvSpPr>
            <p:nvPr/>
          </p:nvSpPr>
          <p:spPr bwMode="auto">
            <a:xfrm>
              <a:off x="1901826" y="3324225"/>
              <a:ext cx="0" cy="174625"/>
            </a:xfrm>
            <a:prstGeom prst="line">
              <a:avLst/>
            </a:prstGeom>
            <a:grp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83540" y="3554682"/>
              <a:ext cx="451583" cy="636072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市场部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600654" y="2864785"/>
            <a:ext cx="338554" cy="704850"/>
            <a:chOff x="2135042" y="3494088"/>
            <a:chExt cx="451583" cy="939800"/>
          </a:xfrm>
          <a:solidFill>
            <a:srgbClr val="1B323D"/>
          </a:solidFill>
        </p:grpSpPr>
        <p:sp>
          <p:nvSpPr>
            <p:cNvPr id="59" name="Freeform 83"/>
            <p:cNvSpPr>
              <a:spLocks/>
            </p:cNvSpPr>
            <p:nvPr/>
          </p:nvSpPr>
          <p:spPr bwMode="auto">
            <a:xfrm>
              <a:off x="218440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135042" y="3554683"/>
              <a:ext cx="451583" cy="636072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品质部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947843" y="2864785"/>
            <a:ext cx="338554" cy="704850"/>
            <a:chOff x="2598140" y="3494088"/>
            <a:chExt cx="451582" cy="939800"/>
          </a:xfrm>
          <a:solidFill>
            <a:srgbClr val="1B323D"/>
          </a:solidFill>
        </p:grpSpPr>
        <p:sp>
          <p:nvSpPr>
            <p:cNvPr id="62" name="Freeform 84"/>
            <p:cNvSpPr>
              <a:spLocks/>
            </p:cNvSpPr>
            <p:nvPr/>
          </p:nvSpPr>
          <p:spPr bwMode="auto">
            <a:xfrm>
              <a:off x="2638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598140" y="3554683"/>
              <a:ext cx="451582" cy="636072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采购部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286335" y="2864785"/>
            <a:ext cx="338554" cy="704850"/>
            <a:chOff x="3049642" y="3494088"/>
            <a:chExt cx="451583" cy="939800"/>
          </a:xfrm>
          <a:solidFill>
            <a:srgbClr val="1B323D"/>
          </a:solidFill>
        </p:grpSpPr>
        <p:sp>
          <p:nvSpPr>
            <p:cNvPr id="65" name="Freeform 85"/>
            <p:cNvSpPr>
              <a:spLocks/>
            </p:cNvSpPr>
            <p:nvPr/>
          </p:nvSpPr>
          <p:spPr bwMode="auto">
            <a:xfrm>
              <a:off x="3098801" y="3494088"/>
              <a:ext cx="306388" cy="939800"/>
            </a:xfrm>
            <a:custGeom>
              <a:avLst/>
              <a:gdLst>
                <a:gd name="T0" fmla="*/ 371 w 371"/>
                <a:gd name="T1" fmla="*/ 34 h 1135"/>
                <a:gd name="T2" fmla="*/ 371 w 371"/>
                <a:gd name="T3" fmla="*/ 1102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2 h 1135"/>
                <a:gd name="T10" fmla="*/ 0 w 371"/>
                <a:gd name="T11" fmla="*/ 34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4"/>
                  </a:moveTo>
                  <a:lnTo>
                    <a:pt x="371" y="1102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6"/>
                    <a:pt x="371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049642" y="3554683"/>
              <a:ext cx="451583" cy="636072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综合部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591083" y="2864785"/>
            <a:ext cx="338554" cy="704850"/>
            <a:chOff x="3456131" y="3494088"/>
            <a:chExt cx="451583" cy="939800"/>
          </a:xfrm>
          <a:solidFill>
            <a:srgbClr val="1B323D"/>
          </a:solidFill>
        </p:grpSpPr>
        <p:sp>
          <p:nvSpPr>
            <p:cNvPr id="68" name="Freeform 86"/>
            <p:cNvSpPr>
              <a:spLocks/>
            </p:cNvSpPr>
            <p:nvPr/>
          </p:nvSpPr>
          <p:spPr bwMode="auto">
            <a:xfrm>
              <a:off x="352425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456131" y="3554683"/>
              <a:ext cx="451583" cy="636072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财务部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623950" y="3011232"/>
            <a:ext cx="338554" cy="704850"/>
            <a:chOff x="4833823" y="3689350"/>
            <a:chExt cx="451583" cy="939800"/>
          </a:xfrm>
          <a:solidFill>
            <a:srgbClr val="1B323D"/>
          </a:solidFill>
        </p:grpSpPr>
        <p:sp>
          <p:nvSpPr>
            <p:cNvPr id="71" name="Freeform 91"/>
            <p:cNvSpPr>
              <a:spLocks/>
            </p:cNvSpPr>
            <p:nvPr/>
          </p:nvSpPr>
          <p:spPr bwMode="auto">
            <a:xfrm>
              <a:off x="4886325" y="3689350"/>
              <a:ext cx="307975" cy="939800"/>
            </a:xfrm>
            <a:custGeom>
              <a:avLst/>
              <a:gdLst>
                <a:gd name="T0" fmla="*/ 372 w 372"/>
                <a:gd name="T1" fmla="*/ 33 h 1135"/>
                <a:gd name="T2" fmla="*/ 372 w 372"/>
                <a:gd name="T3" fmla="*/ 1101 h 1135"/>
                <a:gd name="T4" fmla="*/ 338 w 372"/>
                <a:gd name="T5" fmla="*/ 1135 h 1135"/>
                <a:gd name="T6" fmla="*/ 33 w 372"/>
                <a:gd name="T7" fmla="*/ 1135 h 1135"/>
                <a:gd name="T8" fmla="*/ 0 w 372"/>
                <a:gd name="T9" fmla="*/ 1101 h 1135"/>
                <a:gd name="T10" fmla="*/ 0 w 372"/>
                <a:gd name="T11" fmla="*/ 33 h 1135"/>
                <a:gd name="T12" fmla="*/ 33 w 372"/>
                <a:gd name="T13" fmla="*/ 0 h 1135"/>
                <a:gd name="T14" fmla="*/ 338 w 372"/>
                <a:gd name="T15" fmla="*/ 0 h 1135"/>
                <a:gd name="T16" fmla="*/ 372 w 372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3"/>
                  </a:moveTo>
                  <a:lnTo>
                    <a:pt x="372" y="1101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2" y="15"/>
                    <a:pt x="372" y="33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833823" y="3744465"/>
              <a:ext cx="451583" cy="636072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研发部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52417" y="3011235"/>
            <a:ext cx="338554" cy="704851"/>
            <a:chOff x="7272751" y="3689350"/>
            <a:chExt cx="451584" cy="939800"/>
          </a:xfrm>
          <a:solidFill>
            <a:srgbClr val="1B323D"/>
          </a:solidFill>
        </p:grpSpPr>
        <p:sp>
          <p:nvSpPr>
            <p:cNvPr id="74" name="Freeform 92"/>
            <p:cNvSpPr>
              <a:spLocks/>
            </p:cNvSpPr>
            <p:nvPr/>
          </p:nvSpPr>
          <p:spPr bwMode="auto">
            <a:xfrm>
              <a:off x="7342188" y="3689350"/>
              <a:ext cx="307975" cy="939800"/>
            </a:xfrm>
            <a:custGeom>
              <a:avLst/>
              <a:gdLst>
                <a:gd name="T0" fmla="*/ 371 w 371"/>
                <a:gd name="T1" fmla="*/ 33 h 1135"/>
                <a:gd name="T2" fmla="*/ 371 w 371"/>
                <a:gd name="T3" fmla="*/ 1101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1 h 1135"/>
                <a:gd name="T10" fmla="*/ 0 w 371"/>
                <a:gd name="T11" fmla="*/ 33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3"/>
                  </a:moveTo>
                  <a:lnTo>
                    <a:pt x="371" y="1101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3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72751" y="3744465"/>
              <a:ext cx="451584" cy="80705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售后中心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544584" y="3011233"/>
            <a:ext cx="338554" cy="733534"/>
            <a:chOff x="8729541" y="3689353"/>
            <a:chExt cx="451584" cy="978045"/>
          </a:xfrm>
          <a:solidFill>
            <a:srgbClr val="1B323D"/>
          </a:solidFill>
        </p:grpSpPr>
        <p:sp>
          <p:nvSpPr>
            <p:cNvPr id="77" name="Freeform 93"/>
            <p:cNvSpPr>
              <a:spLocks/>
            </p:cNvSpPr>
            <p:nvPr/>
          </p:nvSpPr>
          <p:spPr bwMode="auto">
            <a:xfrm>
              <a:off x="8842376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729541" y="3689353"/>
              <a:ext cx="451584" cy="978045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硬件测试部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086643" y="2991558"/>
            <a:ext cx="338554" cy="748336"/>
            <a:chOff x="9452523" y="3663120"/>
            <a:chExt cx="451582" cy="997781"/>
          </a:xfrm>
          <a:solidFill>
            <a:srgbClr val="1B323D"/>
          </a:solidFill>
        </p:grpSpPr>
        <p:sp>
          <p:nvSpPr>
            <p:cNvPr id="80" name="Freeform 94"/>
            <p:cNvSpPr>
              <a:spLocks/>
            </p:cNvSpPr>
            <p:nvPr/>
          </p:nvSpPr>
          <p:spPr bwMode="auto">
            <a:xfrm>
              <a:off x="9545638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452523" y="3663120"/>
              <a:ext cx="451582" cy="978045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工程监督部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576158" y="3011233"/>
            <a:ext cx="338554" cy="733534"/>
            <a:chOff x="10105495" y="3689356"/>
            <a:chExt cx="451582" cy="978046"/>
          </a:xfrm>
          <a:solidFill>
            <a:srgbClr val="1B323D"/>
          </a:solidFill>
        </p:grpSpPr>
        <p:sp>
          <p:nvSpPr>
            <p:cNvPr id="83" name="Freeform 95"/>
            <p:cNvSpPr>
              <a:spLocks/>
            </p:cNvSpPr>
            <p:nvPr/>
          </p:nvSpPr>
          <p:spPr bwMode="auto">
            <a:xfrm>
              <a:off x="10190163" y="3690938"/>
              <a:ext cx="307975" cy="969963"/>
            </a:xfrm>
            <a:custGeom>
              <a:avLst/>
              <a:gdLst>
                <a:gd name="T0" fmla="*/ 372 w 372"/>
                <a:gd name="T1" fmla="*/ 34 h 1172"/>
                <a:gd name="T2" fmla="*/ 372 w 372"/>
                <a:gd name="T3" fmla="*/ 1139 h 1172"/>
                <a:gd name="T4" fmla="*/ 338 w 372"/>
                <a:gd name="T5" fmla="*/ 1172 h 1172"/>
                <a:gd name="T6" fmla="*/ 34 w 372"/>
                <a:gd name="T7" fmla="*/ 1172 h 1172"/>
                <a:gd name="T8" fmla="*/ 0 w 372"/>
                <a:gd name="T9" fmla="*/ 1139 h 1172"/>
                <a:gd name="T10" fmla="*/ 0 w 372"/>
                <a:gd name="T11" fmla="*/ 34 h 1172"/>
                <a:gd name="T12" fmla="*/ 34 w 372"/>
                <a:gd name="T13" fmla="*/ 0 h 1172"/>
                <a:gd name="T14" fmla="*/ 338 w 372"/>
                <a:gd name="T15" fmla="*/ 0 h 1172"/>
                <a:gd name="T16" fmla="*/ 372 w 372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72">
                  <a:moveTo>
                    <a:pt x="372" y="34"/>
                  </a:moveTo>
                  <a:lnTo>
                    <a:pt x="372" y="1139"/>
                  </a:lnTo>
                  <a:cubicBezTo>
                    <a:pt x="372" y="1157"/>
                    <a:pt x="357" y="1172"/>
                    <a:pt x="338" y="1172"/>
                  </a:cubicBezTo>
                  <a:lnTo>
                    <a:pt x="34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105495" y="3689356"/>
              <a:ext cx="451582" cy="978046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客服事业部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067355" y="4022074"/>
            <a:ext cx="323165" cy="773897"/>
            <a:chOff x="1423692" y="5037138"/>
            <a:chExt cx="431053" cy="1104900"/>
          </a:xfrm>
          <a:solidFill>
            <a:srgbClr val="1B323D"/>
          </a:solidFill>
        </p:grpSpPr>
        <p:sp>
          <p:nvSpPr>
            <p:cNvPr id="114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423692" y="5135975"/>
              <a:ext cx="431053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429926" y="4022074"/>
            <a:ext cx="323165" cy="773897"/>
            <a:chOff x="1424608" y="5037138"/>
            <a:chExt cx="431054" cy="1104900"/>
          </a:xfrm>
          <a:solidFill>
            <a:srgbClr val="1B323D"/>
          </a:solidFill>
        </p:grpSpPr>
        <p:sp>
          <p:nvSpPr>
            <p:cNvPr id="117" name="Freeform 87"/>
            <p:cNvSpPr>
              <a:spLocks/>
            </p:cNvSpPr>
            <p:nvPr/>
          </p:nvSpPr>
          <p:spPr bwMode="auto">
            <a:xfrm>
              <a:off x="1490664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424608" y="5135975"/>
              <a:ext cx="431054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2098172" y="4022074"/>
            <a:ext cx="323165" cy="773897"/>
            <a:chOff x="1452165" y="5037138"/>
            <a:chExt cx="431055" cy="1104900"/>
          </a:xfrm>
          <a:solidFill>
            <a:srgbClr val="1B323D"/>
          </a:solidFill>
        </p:grpSpPr>
        <p:sp>
          <p:nvSpPr>
            <p:cNvPr id="120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452165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2442755" y="4022074"/>
            <a:ext cx="323165" cy="773897"/>
            <a:chOff x="1429084" y="5037138"/>
            <a:chExt cx="431055" cy="1104900"/>
          </a:xfrm>
          <a:solidFill>
            <a:srgbClr val="1B323D"/>
          </a:solidFill>
        </p:grpSpPr>
        <p:sp>
          <p:nvSpPr>
            <p:cNvPr id="123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429084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2872988" y="4022074"/>
            <a:ext cx="323165" cy="773897"/>
            <a:chOff x="1431329" y="5037138"/>
            <a:chExt cx="431055" cy="1104900"/>
          </a:xfrm>
          <a:solidFill>
            <a:srgbClr val="1B323D"/>
          </a:solidFill>
        </p:grpSpPr>
        <p:sp>
          <p:nvSpPr>
            <p:cNvPr id="126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431329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3272717" y="4022074"/>
            <a:ext cx="323165" cy="773897"/>
            <a:chOff x="1456399" y="5037138"/>
            <a:chExt cx="431055" cy="1104900"/>
          </a:xfrm>
          <a:solidFill>
            <a:srgbClr val="1B323D"/>
          </a:solidFill>
        </p:grpSpPr>
        <p:sp>
          <p:nvSpPr>
            <p:cNvPr id="129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456399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3635163" y="4022074"/>
            <a:ext cx="323165" cy="773897"/>
            <a:chOff x="1444442" y="5037138"/>
            <a:chExt cx="431055" cy="1104900"/>
          </a:xfrm>
          <a:solidFill>
            <a:srgbClr val="1B323D"/>
          </a:solidFill>
        </p:grpSpPr>
        <p:sp>
          <p:nvSpPr>
            <p:cNvPr id="132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444442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021888" y="4022074"/>
            <a:ext cx="323165" cy="773897"/>
            <a:chOff x="1439463" y="5037138"/>
            <a:chExt cx="431054" cy="1104900"/>
          </a:xfrm>
          <a:solidFill>
            <a:srgbClr val="1B323D"/>
          </a:solidFill>
        </p:grpSpPr>
        <p:sp>
          <p:nvSpPr>
            <p:cNvPr id="135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439463" y="5135975"/>
              <a:ext cx="431054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4371802" y="4022074"/>
            <a:ext cx="323165" cy="773897"/>
            <a:chOff x="1436196" y="5037138"/>
            <a:chExt cx="431055" cy="1104900"/>
          </a:xfrm>
          <a:solidFill>
            <a:srgbClr val="1B323D"/>
          </a:solidFill>
        </p:grpSpPr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436196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078665" y="4022074"/>
            <a:ext cx="323165" cy="773897"/>
            <a:chOff x="1451744" y="5037138"/>
            <a:chExt cx="431055" cy="1104900"/>
          </a:xfrm>
          <a:solidFill>
            <a:srgbClr val="1B323D"/>
          </a:solidFill>
        </p:grpSpPr>
        <p:sp>
          <p:nvSpPr>
            <p:cNvPr id="141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451744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470226" y="4022074"/>
            <a:ext cx="323165" cy="773897"/>
            <a:chOff x="1440515" y="5037138"/>
            <a:chExt cx="431055" cy="1104900"/>
          </a:xfrm>
          <a:solidFill>
            <a:srgbClr val="1B323D"/>
          </a:solidFill>
        </p:grpSpPr>
        <p:sp>
          <p:nvSpPr>
            <p:cNvPr id="144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440515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880683" y="4022074"/>
            <a:ext cx="323165" cy="773897"/>
            <a:chOff x="1429084" y="5037138"/>
            <a:chExt cx="431055" cy="1104900"/>
          </a:xfrm>
          <a:solidFill>
            <a:srgbClr val="1B323D"/>
          </a:solidFill>
        </p:grpSpPr>
        <p:sp>
          <p:nvSpPr>
            <p:cNvPr id="147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429084" y="5135975"/>
              <a:ext cx="431055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6931004" y="4022074"/>
            <a:ext cx="323165" cy="773897"/>
            <a:chOff x="1445454" y="5037138"/>
            <a:chExt cx="431053" cy="1104900"/>
          </a:xfrm>
          <a:solidFill>
            <a:srgbClr val="1B323D"/>
          </a:solidFill>
        </p:grpSpPr>
        <p:sp>
          <p:nvSpPr>
            <p:cNvPr id="150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445454" y="5135975"/>
              <a:ext cx="431053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7297794" y="4022074"/>
            <a:ext cx="323165" cy="773897"/>
            <a:chOff x="1439295" y="5037138"/>
            <a:chExt cx="431054" cy="1104900"/>
          </a:xfrm>
          <a:solidFill>
            <a:srgbClr val="1B323D"/>
          </a:solidFill>
        </p:grpSpPr>
        <p:sp>
          <p:nvSpPr>
            <p:cNvPr id="153" name="Freeform 87"/>
            <p:cNvSpPr>
              <a:spLocks/>
            </p:cNvSpPr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757170"/>
            </a:solidFill>
            <a:ln>
              <a:noFill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1439295" y="5135975"/>
              <a:ext cx="431054" cy="790948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部门名称</a:t>
              </a:r>
            </a:p>
          </p:txBody>
        </p:sp>
      </p:grpSp>
      <p:sp>
        <p:nvSpPr>
          <p:cNvPr id="156" name="TextBox 155"/>
          <p:cNvSpPr txBox="1"/>
          <p:nvPr/>
        </p:nvSpPr>
        <p:spPr>
          <a:xfrm>
            <a:off x="7020272" y="5812110"/>
            <a:ext cx="102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延迟付</a:t>
            </a:r>
          </a:p>
        </p:txBody>
      </p:sp>
      <p:sp>
        <p:nvSpPr>
          <p:cNvPr id="157" name="标题 1"/>
          <p:cNvSpPr txBox="1">
            <a:spLocks/>
          </p:cNvSpPr>
          <p:nvPr/>
        </p:nvSpPr>
        <p:spPr>
          <a:xfrm>
            <a:off x="764614" y="379214"/>
            <a:ext cx="2330402" cy="38933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55" name="文本框 154">
            <a:extLst>
              <a:ext uri="{FF2B5EF4-FFF2-40B4-BE49-F238E27FC236}">
                <a16:creationId xmlns="" xmlns:a16="http://schemas.microsoft.com/office/drawing/2014/main" id="{12EB4633-B30C-402B-A362-4CEEE9C858D4}"/>
              </a:ext>
            </a:extLst>
          </p:cNvPr>
          <p:cNvSpPr txBox="1"/>
          <p:nvPr/>
        </p:nvSpPr>
        <p:spPr>
          <a:xfrm>
            <a:off x="379156" y="328778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58" name="文本框 157">
            <a:extLst>
              <a:ext uri="{FF2B5EF4-FFF2-40B4-BE49-F238E27FC236}">
                <a16:creationId xmlns="" xmlns:a16="http://schemas.microsoft.com/office/drawing/2014/main" id="{47900231-BAFE-4C51-A305-83636D47C542}"/>
              </a:ext>
            </a:extLst>
          </p:cNvPr>
          <p:cNvSpPr txBox="1"/>
          <p:nvPr/>
        </p:nvSpPr>
        <p:spPr>
          <a:xfrm>
            <a:off x="379156" y="721194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788" dirty="0">
                <a:latin typeface="Century Gothic" panose="020B0502020202020204" pitchFamily="34" charset="0"/>
              </a:rPr>
              <a:t>print the presentation and make it into a film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84261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78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主题​​">
  <a:themeElements>
    <a:clrScheme name="自定义 620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D6DC2"/>
      </a:accent1>
      <a:accent2>
        <a:srgbClr val="000000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F33B48"/>
      </a:hlink>
      <a:folHlink>
        <a:srgbClr val="FFC000"/>
      </a:folHlink>
    </a:clrScheme>
    <a:fontScheme name="标准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</TotalTime>
  <Words>159</Words>
  <Application>Microsoft Office PowerPoint</Application>
  <PresentationFormat>全屏显示(16:9)</PresentationFormat>
  <Paragraphs>45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Century Gothic</vt:lpstr>
      <vt:lpstr>3_Office 主题​​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keywords/>
  <dc:description>http://www.ypppt.com/</dc:description>
  <cp:lastModifiedBy>kan</cp:lastModifiedBy>
  <cp:revision>93</cp:revision>
  <dcterms:created xsi:type="dcterms:W3CDTF">2017-05-02T06:39:58Z</dcterms:created>
  <dcterms:modified xsi:type="dcterms:W3CDTF">2020-05-23T12:44:26Z</dcterms:modified>
</cp:coreProperties>
</file>