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60" r:id="rId3"/>
    <p:sldId id="26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F5F5"/>
    <a:srgbClr val="8065F0"/>
    <a:srgbClr val="A8DAF4"/>
    <a:srgbClr val="FFFFFF"/>
    <a:srgbClr val="F2F2A9"/>
    <a:srgbClr val="F366F3"/>
    <a:srgbClr val="FCFCFC"/>
    <a:srgbClr val="A9DBF5"/>
    <a:srgbClr val="72F3F3"/>
    <a:srgbClr val="F1F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7-12T06:15:00.527"/>
    </inkml:context>
    <inkml:brush xml:id="br0">
      <inkml:brushProperty name="width" value="0.17639" units="cm"/>
      <inkml:brushProperty name="height" value="0.17639" units="cm"/>
      <inkml:brushProperty name="ignorePressure" value="1"/>
    </inkml:brush>
  </inkml:definitions>
  <inkml:trace contextRef="#ctx0" brushRef="#br0">608 41,'-1'0,"0"0,0 1,0-1,0 0,0 0,0 1,0-1,0 0,0 1,0-1,0 1,0 0,0-1,0 1,0 0,0-1,1 1,-1 0,0 0,0 0,1 0,-1 0,1-1,-1 1,1 0,-1 0,1 1,0-1,-1 0,1 0,0 0,0 0,0 0,-1 0,1 0,1 0,-1 0,0 1,0-1,0 1,11 46,1-11,-2 0,-1 0,-2 1,-1-1,-2 2,-2-1,-2 0,-1 0,-2 1,-2-1,-1-1,-2 1,-1-1,-2 0,-3 2,5-17,-2-1,0 0,-1-1,-1 0,-7 8,-78 89,89-107,-15 18,-3-1,-28 24,43-42,0 0,-1-1,1 0,-2-1,1-1,-1 0,0-1,0 0,-2-1,-120 36,108-33</inkml:trace>
  <inkml:trace contextRef="#ctx0" brushRef="#br0" timeOffset="1">891 1,'10'0,"0"0,0 1,0 0,0 0,0 1,0 1,0 0,3 2,-9-3,1 0,-1 0,0 0,-1 1,1 0,0 0,-1 0,0 0,0 0,0 1,0 0,0-1,-1 1,1 0,-1 0,0 0,0 1,-1-1,2 3,11 48,-1 0,-3 0,-3 1,-2 1,-2-1,-3 1,-5 31,0-54,-2-1,-1-1,-2 1,-1-1,-1-1,-10 18,-16 41,30-71,0-1,-2 0,0-1,-1 0,0 0,-1-1,-1-1,-1 0,0-1,-10 7,-4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7-12T06:15:00.529"/>
    </inkml:context>
    <inkml:brush xml:id="br0">
      <inkml:brushProperty name="width" value="0.17639" units="cm"/>
      <inkml:brushProperty name="height" value="0.17639" units="cm"/>
      <inkml:brushProperty name="ignorePressure" value="1"/>
    </inkml:brush>
  </inkml:definitions>
  <inkml:trace contextRef="#ctx0" brushRef="#br0">1258 1,'-8'1,"1"0,0 0,-1 1,1 1,0-1,0 1,0 0,0 0,-5 5,-17 6,-15 6,1 1,0 2,2 3,1 1,0 1,0 5,-34 27,56-47,0 0,1 1,1 1,0 1,1 0,1 1,1 1,0 0,-3 7,0 8,1 2,2 0,1 1,1 0,3 1,-1 7,1 20,2 0,3 1,3 11,0-59,0-3,0 0,1 0,1 0,2 9,-3-18,1 1,0-1,0 0,0-1,1 1,0 0,0-1,0 1,0-1,1 0,-1 0,1 0,0-1,1 1,25 20,0-3</inkml:trace>
  <inkml:trace contextRef="#ctx0" brushRef="#br0" timeOffset="1">210 243,'-2'9,"0"0,-1 1,1-1,-2 0,1-1,-1 1,-1 0,1-1,-5 5,-8 17,-18 41,3 1,4 1,-12 50,33-83,1 0,2 0,2 1,2-1,1 0,5 23,0-29,2 1,1-1,1-1,4 6,4 14,-15-44,0 0,1 0,0 0,1-1,0 1,0-1,0 0,1 0,1-1,-1 0,5 4,16 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1D7BA-9464-4549-82DB-D53C5D17B69C}" type="datetimeFigureOut">
              <a:rPr lang="zh-CN" altLang="en-US" smtClean="0"/>
              <a:t>2020/5/22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1E8AA-0F4A-40C2-96E6-E51D7FC75D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5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13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46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3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91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9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9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73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1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6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9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14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5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6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4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8.png"/><Relationship Id="rId7" Type="http://schemas.openxmlformats.org/officeDocument/2006/relationships/image" Target="../media/image2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29.png"/><Relationship Id="rId4" Type="http://schemas.openxmlformats.org/officeDocument/2006/relationships/customXml" Target="../ink/ink2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矩形 90">
            <a:extLst>
              <a:ext uri="{FF2B5EF4-FFF2-40B4-BE49-F238E27FC236}">
                <a16:creationId xmlns="" xmlns:a16="http://schemas.microsoft.com/office/drawing/2014/main" id="{02BCBC52-4F8A-4B38-9BCF-6176841D2A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B57B485D-5650-488F-BEE7-C24CA46C6382}"/>
              </a:ext>
            </a:extLst>
          </p:cNvPr>
          <p:cNvSpPr txBox="1"/>
          <p:nvPr/>
        </p:nvSpPr>
        <p:spPr>
          <a:xfrm>
            <a:off x="6139938" y="1747637"/>
            <a:ext cx="5533002" cy="1068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/>
              <a:t>Lorem ipsum dolor sit amet, consectetuer adipiscing elit. Maecenas porttitor congue massa. Fusce posuere, magna sed pulvinar ultricies, purus</a:t>
            </a:r>
            <a:endParaRPr lang="zh-CN" altLang="en-US" b="1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1" name="墨迹 30">
                <a:extLst>
                  <a:ext uri="{FF2B5EF4-FFF2-40B4-BE49-F238E27FC236}">
                    <a16:creationId xmlns="" xmlns:a16="http://schemas.microsoft.com/office/drawing/2014/main" id="{C22964BA-D279-47CF-B084-B3029B6184F3}"/>
                  </a:ext>
                </a:extLst>
              </p14:cNvPr>
              <p14:cNvContentPartPr/>
              <p14:nvPr/>
            </p14:nvContentPartPr>
            <p14:xfrm>
              <a:off x="11004679" y="3324919"/>
              <a:ext cx="395280" cy="434160"/>
            </p14:xfrm>
          </p:contentPart>
        </mc:Choice>
        <mc:Fallback xmlns="">
          <p:pic>
            <p:nvPicPr>
              <p:cNvPr id="31" name="墨迹 30">
                <a:extLst>
                  <a:ext uri="{FF2B5EF4-FFF2-40B4-BE49-F238E27FC236}">
                    <a16:creationId xmlns:a16="http://schemas.microsoft.com/office/drawing/2014/main" id="{C22964BA-D279-47CF-B084-B3029B6184F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73330" y="3293573"/>
                <a:ext cx="458698" cy="4972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2" name="墨迹 31">
                <a:extLst>
                  <a:ext uri="{FF2B5EF4-FFF2-40B4-BE49-F238E27FC236}">
                    <a16:creationId xmlns="" xmlns:a16="http://schemas.microsoft.com/office/drawing/2014/main" id="{1ABBA125-10C6-426A-B219-BFD2B0A7A467}"/>
                  </a:ext>
                </a:extLst>
              </p14:cNvPr>
              <p14:cNvContentPartPr/>
              <p14:nvPr/>
            </p14:nvContentPartPr>
            <p14:xfrm>
              <a:off x="5825623" y="1487974"/>
              <a:ext cx="452880" cy="489600"/>
            </p14:xfrm>
          </p:contentPart>
        </mc:Choice>
        <mc:Fallback xmlns="">
          <p:pic>
            <p:nvPicPr>
              <p:cNvPr id="32" name="墨迹 31">
                <a:extLst>
                  <a:ext uri="{FF2B5EF4-FFF2-40B4-BE49-F238E27FC236}">
                    <a16:creationId xmlns:a16="http://schemas.microsoft.com/office/drawing/2014/main" id="{1ABBA125-10C6-426A-B219-BFD2B0A7A46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94303" y="1456654"/>
                <a:ext cx="515880" cy="55260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001FFAC-06F6-48B2-9BBD-02B629AE77A3}"/>
              </a:ext>
            </a:extLst>
          </p:cNvPr>
          <p:cNvSpPr txBox="1"/>
          <p:nvPr/>
        </p:nvSpPr>
        <p:spPr>
          <a:xfrm>
            <a:off x="6139938" y="4418390"/>
            <a:ext cx="3721840" cy="9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/>
              <a:t>purus lectus malesuada libero, sit amet commodo magna eros quis urna. Nunc viverra imperdiet enim.</a:t>
            </a:r>
            <a:endParaRPr lang="zh-CN" altLang="en-US" sz="1600"/>
          </a:p>
        </p:txBody>
      </p:sp>
      <p:sp>
        <p:nvSpPr>
          <p:cNvPr id="35" name="矩形 95">
            <a:extLst>
              <a:ext uri="{FF2B5EF4-FFF2-40B4-BE49-F238E27FC236}">
                <a16:creationId xmlns="" xmlns:a16="http://schemas.microsoft.com/office/drawing/2014/main" id="{749EE617-53E9-4778-B0B2-023CA38E2546}"/>
              </a:ext>
            </a:extLst>
          </p:cNvPr>
          <p:cNvSpPr/>
          <p:nvPr/>
        </p:nvSpPr>
        <p:spPr>
          <a:xfrm>
            <a:off x="10200455" y="3982596"/>
            <a:ext cx="562737" cy="468220"/>
          </a:xfrm>
          <a:custGeom>
            <a:avLst/>
            <a:gdLst>
              <a:gd name="connsiteX0" fmla="*/ 0 w 470298"/>
              <a:gd name="connsiteY0" fmla="*/ 0 h 470298"/>
              <a:gd name="connsiteX1" fmla="*/ 470298 w 470298"/>
              <a:gd name="connsiteY1" fmla="*/ 0 h 470298"/>
              <a:gd name="connsiteX2" fmla="*/ 470298 w 470298"/>
              <a:gd name="connsiteY2" fmla="*/ 470298 h 470298"/>
              <a:gd name="connsiteX3" fmla="*/ 0 w 470298"/>
              <a:gd name="connsiteY3" fmla="*/ 470298 h 470298"/>
              <a:gd name="connsiteX4" fmla="*/ 0 w 470298"/>
              <a:gd name="connsiteY4" fmla="*/ 0 h 470298"/>
              <a:gd name="connsiteX0" fmla="*/ 130629 w 470298"/>
              <a:gd name="connsiteY0" fmla="*/ 0 h 484813"/>
              <a:gd name="connsiteX1" fmla="*/ 470298 w 470298"/>
              <a:gd name="connsiteY1" fmla="*/ 14515 h 484813"/>
              <a:gd name="connsiteX2" fmla="*/ 470298 w 470298"/>
              <a:gd name="connsiteY2" fmla="*/ 484813 h 484813"/>
              <a:gd name="connsiteX3" fmla="*/ 0 w 470298"/>
              <a:gd name="connsiteY3" fmla="*/ 484813 h 484813"/>
              <a:gd name="connsiteX4" fmla="*/ 130629 w 470298"/>
              <a:gd name="connsiteY4" fmla="*/ 0 h 484813"/>
              <a:gd name="connsiteX0" fmla="*/ 130629 w 470298"/>
              <a:gd name="connsiteY0" fmla="*/ 0 h 484813"/>
              <a:gd name="connsiteX1" fmla="*/ 470298 w 470298"/>
              <a:gd name="connsiteY1" fmla="*/ 14515 h 484813"/>
              <a:gd name="connsiteX2" fmla="*/ 455784 w 470298"/>
              <a:gd name="connsiteY2" fmla="*/ 412242 h 484813"/>
              <a:gd name="connsiteX3" fmla="*/ 0 w 470298"/>
              <a:gd name="connsiteY3" fmla="*/ 484813 h 484813"/>
              <a:gd name="connsiteX4" fmla="*/ 130629 w 470298"/>
              <a:gd name="connsiteY4" fmla="*/ 0 h 484813"/>
              <a:gd name="connsiteX0" fmla="*/ 145416 w 485085"/>
              <a:gd name="connsiteY0" fmla="*/ 48840 h 533653"/>
              <a:gd name="connsiteX1" fmla="*/ 485085 w 485085"/>
              <a:gd name="connsiteY1" fmla="*/ 63355 h 533653"/>
              <a:gd name="connsiteX2" fmla="*/ 470571 w 485085"/>
              <a:gd name="connsiteY2" fmla="*/ 461082 h 533653"/>
              <a:gd name="connsiteX3" fmla="*/ 14787 w 485085"/>
              <a:gd name="connsiteY3" fmla="*/ 533653 h 533653"/>
              <a:gd name="connsiteX4" fmla="*/ 145416 w 485085"/>
              <a:gd name="connsiteY4" fmla="*/ 48840 h 533653"/>
              <a:gd name="connsiteX0" fmla="*/ 145416 w 485150"/>
              <a:gd name="connsiteY0" fmla="*/ 72130 h 556943"/>
              <a:gd name="connsiteX1" fmla="*/ 485085 w 485150"/>
              <a:gd name="connsiteY1" fmla="*/ 86645 h 556943"/>
              <a:gd name="connsiteX2" fmla="*/ 470571 w 485150"/>
              <a:gd name="connsiteY2" fmla="*/ 484372 h 556943"/>
              <a:gd name="connsiteX3" fmla="*/ 14787 w 485150"/>
              <a:gd name="connsiteY3" fmla="*/ 556943 h 556943"/>
              <a:gd name="connsiteX4" fmla="*/ 145416 w 485150"/>
              <a:gd name="connsiteY4" fmla="*/ 72130 h 556943"/>
              <a:gd name="connsiteX0" fmla="*/ 145416 w 485150"/>
              <a:gd name="connsiteY0" fmla="*/ 72130 h 599264"/>
              <a:gd name="connsiteX1" fmla="*/ 485085 w 485150"/>
              <a:gd name="connsiteY1" fmla="*/ 86645 h 599264"/>
              <a:gd name="connsiteX2" fmla="*/ 470571 w 485150"/>
              <a:gd name="connsiteY2" fmla="*/ 484372 h 599264"/>
              <a:gd name="connsiteX3" fmla="*/ 14787 w 485150"/>
              <a:gd name="connsiteY3" fmla="*/ 556943 h 599264"/>
              <a:gd name="connsiteX4" fmla="*/ 145416 w 485150"/>
              <a:gd name="connsiteY4" fmla="*/ 72130 h 599264"/>
              <a:gd name="connsiteX0" fmla="*/ 145416 w 492161"/>
              <a:gd name="connsiteY0" fmla="*/ 46346 h 560578"/>
              <a:gd name="connsiteX1" fmla="*/ 485085 w 492161"/>
              <a:gd name="connsiteY1" fmla="*/ 60861 h 560578"/>
              <a:gd name="connsiteX2" fmla="*/ 365796 w 492161"/>
              <a:gd name="connsiteY2" fmla="*/ 410963 h 560578"/>
              <a:gd name="connsiteX3" fmla="*/ 14787 w 492161"/>
              <a:gd name="connsiteY3" fmla="*/ 531159 h 560578"/>
              <a:gd name="connsiteX4" fmla="*/ 145416 w 492161"/>
              <a:gd name="connsiteY4" fmla="*/ 46346 h 56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161" h="560578">
                <a:moveTo>
                  <a:pt x="145416" y="46346"/>
                </a:moveTo>
                <a:cubicBezTo>
                  <a:pt x="223799" y="-32037"/>
                  <a:pt x="448355" y="92"/>
                  <a:pt x="485085" y="60861"/>
                </a:cubicBezTo>
                <a:cubicBezTo>
                  <a:pt x="521815" y="121631"/>
                  <a:pt x="405559" y="294262"/>
                  <a:pt x="365796" y="410963"/>
                </a:cubicBezTo>
                <a:cubicBezTo>
                  <a:pt x="360958" y="543539"/>
                  <a:pt x="68980" y="599866"/>
                  <a:pt x="14787" y="531159"/>
                </a:cubicBezTo>
                <a:cubicBezTo>
                  <a:pt x="-39406" y="462452"/>
                  <a:pt x="67033" y="124729"/>
                  <a:pt x="145416" y="46346"/>
                </a:cubicBezTo>
                <a:close/>
              </a:path>
            </a:pathLst>
          </a:custGeom>
          <a:pattFill prst="ltUpDiag">
            <a:fgClr>
              <a:schemeClr val="tx1"/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95">
            <a:extLst>
              <a:ext uri="{FF2B5EF4-FFF2-40B4-BE49-F238E27FC236}">
                <a16:creationId xmlns="" xmlns:a16="http://schemas.microsoft.com/office/drawing/2014/main" id="{791B2AF4-A7CE-40B3-80ED-867D1B01BC9D}"/>
              </a:ext>
            </a:extLst>
          </p:cNvPr>
          <p:cNvSpPr/>
          <p:nvPr/>
        </p:nvSpPr>
        <p:spPr>
          <a:xfrm>
            <a:off x="10240337" y="4302693"/>
            <a:ext cx="522855" cy="595540"/>
          </a:xfrm>
          <a:custGeom>
            <a:avLst/>
            <a:gdLst>
              <a:gd name="connsiteX0" fmla="*/ 0 w 470298"/>
              <a:gd name="connsiteY0" fmla="*/ 0 h 470298"/>
              <a:gd name="connsiteX1" fmla="*/ 470298 w 470298"/>
              <a:gd name="connsiteY1" fmla="*/ 0 h 470298"/>
              <a:gd name="connsiteX2" fmla="*/ 470298 w 470298"/>
              <a:gd name="connsiteY2" fmla="*/ 470298 h 470298"/>
              <a:gd name="connsiteX3" fmla="*/ 0 w 470298"/>
              <a:gd name="connsiteY3" fmla="*/ 470298 h 470298"/>
              <a:gd name="connsiteX4" fmla="*/ 0 w 470298"/>
              <a:gd name="connsiteY4" fmla="*/ 0 h 470298"/>
              <a:gd name="connsiteX0" fmla="*/ 130629 w 470298"/>
              <a:gd name="connsiteY0" fmla="*/ 0 h 484813"/>
              <a:gd name="connsiteX1" fmla="*/ 470298 w 470298"/>
              <a:gd name="connsiteY1" fmla="*/ 14515 h 484813"/>
              <a:gd name="connsiteX2" fmla="*/ 470298 w 470298"/>
              <a:gd name="connsiteY2" fmla="*/ 484813 h 484813"/>
              <a:gd name="connsiteX3" fmla="*/ 0 w 470298"/>
              <a:gd name="connsiteY3" fmla="*/ 484813 h 484813"/>
              <a:gd name="connsiteX4" fmla="*/ 130629 w 470298"/>
              <a:gd name="connsiteY4" fmla="*/ 0 h 484813"/>
              <a:gd name="connsiteX0" fmla="*/ 130629 w 470298"/>
              <a:gd name="connsiteY0" fmla="*/ 0 h 484813"/>
              <a:gd name="connsiteX1" fmla="*/ 470298 w 470298"/>
              <a:gd name="connsiteY1" fmla="*/ 14515 h 484813"/>
              <a:gd name="connsiteX2" fmla="*/ 455784 w 470298"/>
              <a:gd name="connsiteY2" fmla="*/ 412242 h 484813"/>
              <a:gd name="connsiteX3" fmla="*/ 0 w 470298"/>
              <a:gd name="connsiteY3" fmla="*/ 484813 h 484813"/>
              <a:gd name="connsiteX4" fmla="*/ 130629 w 470298"/>
              <a:gd name="connsiteY4" fmla="*/ 0 h 484813"/>
              <a:gd name="connsiteX0" fmla="*/ 145416 w 485085"/>
              <a:gd name="connsiteY0" fmla="*/ 48840 h 533653"/>
              <a:gd name="connsiteX1" fmla="*/ 485085 w 485085"/>
              <a:gd name="connsiteY1" fmla="*/ 63355 h 533653"/>
              <a:gd name="connsiteX2" fmla="*/ 470571 w 485085"/>
              <a:gd name="connsiteY2" fmla="*/ 461082 h 533653"/>
              <a:gd name="connsiteX3" fmla="*/ 14787 w 485085"/>
              <a:gd name="connsiteY3" fmla="*/ 533653 h 533653"/>
              <a:gd name="connsiteX4" fmla="*/ 145416 w 485085"/>
              <a:gd name="connsiteY4" fmla="*/ 48840 h 533653"/>
              <a:gd name="connsiteX0" fmla="*/ 145416 w 485150"/>
              <a:gd name="connsiteY0" fmla="*/ 72130 h 556943"/>
              <a:gd name="connsiteX1" fmla="*/ 485085 w 485150"/>
              <a:gd name="connsiteY1" fmla="*/ 86645 h 556943"/>
              <a:gd name="connsiteX2" fmla="*/ 470571 w 485150"/>
              <a:gd name="connsiteY2" fmla="*/ 484372 h 556943"/>
              <a:gd name="connsiteX3" fmla="*/ 14787 w 485150"/>
              <a:gd name="connsiteY3" fmla="*/ 556943 h 556943"/>
              <a:gd name="connsiteX4" fmla="*/ 145416 w 485150"/>
              <a:gd name="connsiteY4" fmla="*/ 72130 h 556943"/>
              <a:gd name="connsiteX0" fmla="*/ 145416 w 485150"/>
              <a:gd name="connsiteY0" fmla="*/ 72130 h 599264"/>
              <a:gd name="connsiteX1" fmla="*/ 485085 w 485150"/>
              <a:gd name="connsiteY1" fmla="*/ 86645 h 599264"/>
              <a:gd name="connsiteX2" fmla="*/ 470571 w 485150"/>
              <a:gd name="connsiteY2" fmla="*/ 484372 h 599264"/>
              <a:gd name="connsiteX3" fmla="*/ 14787 w 485150"/>
              <a:gd name="connsiteY3" fmla="*/ 556943 h 599264"/>
              <a:gd name="connsiteX4" fmla="*/ 145416 w 485150"/>
              <a:gd name="connsiteY4" fmla="*/ 72130 h 599264"/>
              <a:gd name="connsiteX0" fmla="*/ 145416 w 492161"/>
              <a:gd name="connsiteY0" fmla="*/ 46346 h 560578"/>
              <a:gd name="connsiteX1" fmla="*/ 485085 w 492161"/>
              <a:gd name="connsiteY1" fmla="*/ 60861 h 560578"/>
              <a:gd name="connsiteX2" fmla="*/ 365796 w 492161"/>
              <a:gd name="connsiteY2" fmla="*/ 410963 h 560578"/>
              <a:gd name="connsiteX3" fmla="*/ 14787 w 492161"/>
              <a:gd name="connsiteY3" fmla="*/ 531159 h 560578"/>
              <a:gd name="connsiteX4" fmla="*/ 145416 w 492161"/>
              <a:gd name="connsiteY4" fmla="*/ 46346 h 56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161" h="560578">
                <a:moveTo>
                  <a:pt x="145416" y="46346"/>
                </a:moveTo>
                <a:cubicBezTo>
                  <a:pt x="223799" y="-32037"/>
                  <a:pt x="448355" y="92"/>
                  <a:pt x="485085" y="60861"/>
                </a:cubicBezTo>
                <a:cubicBezTo>
                  <a:pt x="521815" y="121631"/>
                  <a:pt x="405559" y="294262"/>
                  <a:pt x="365796" y="410963"/>
                </a:cubicBezTo>
                <a:cubicBezTo>
                  <a:pt x="360958" y="543539"/>
                  <a:pt x="68980" y="599866"/>
                  <a:pt x="14787" y="531159"/>
                </a:cubicBezTo>
                <a:cubicBezTo>
                  <a:pt x="-39406" y="462452"/>
                  <a:pt x="67033" y="124729"/>
                  <a:pt x="145416" y="46346"/>
                </a:cubicBezTo>
                <a:close/>
              </a:path>
            </a:pathLst>
          </a:custGeom>
          <a:solidFill>
            <a:srgbClr val="826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2FA8C294-2F08-4EFE-8F59-D0C62D23C6EF}"/>
              </a:ext>
            </a:extLst>
          </p:cNvPr>
          <p:cNvSpPr txBox="1"/>
          <p:nvPr/>
        </p:nvSpPr>
        <p:spPr>
          <a:xfrm>
            <a:off x="6139938" y="2891757"/>
            <a:ext cx="5533002" cy="735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/>
              <a:t>sit amet commodo magna eros quis urna. Nunc viverra imperdiet enim.</a:t>
            </a:r>
            <a:endParaRPr lang="zh-CN" altLang="en-US" b="1"/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9EC1391F-6C24-4668-90FD-8B4E49D49217}"/>
              </a:ext>
            </a:extLst>
          </p:cNvPr>
          <p:cNvCxnSpPr>
            <a:cxnSpLocks/>
          </p:cNvCxnSpPr>
          <p:nvPr/>
        </p:nvCxnSpPr>
        <p:spPr>
          <a:xfrm flipV="1">
            <a:off x="2489560" y="653484"/>
            <a:ext cx="0" cy="55510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3DD39C70-95B6-4C92-A49A-ED65E3E4160D}"/>
              </a:ext>
            </a:extLst>
          </p:cNvPr>
          <p:cNvCxnSpPr>
            <a:cxnSpLocks/>
          </p:cNvCxnSpPr>
          <p:nvPr/>
        </p:nvCxnSpPr>
        <p:spPr>
          <a:xfrm flipV="1">
            <a:off x="5174703" y="653484"/>
            <a:ext cx="0" cy="555103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81199D68-2826-4A49-9657-7B47DBF31343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24993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: 圆角 42">
            <a:extLst>
              <a:ext uri="{FF2B5EF4-FFF2-40B4-BE49-F238E27FC236}">
                <a16:creationId xmlns="" xmlns:a16="http://schemas.microsoft.com/office/drawing/2014/main" id="{B2A4B729-1401-4A5E-B370-7F383C161799}"/>
              </a:ext>
            </a:extLst>
          </p:cNvPr>
          <p:cNvSpPr/>
          <p:nvPr/>
        </p:nvSpPr>
        <p:spPr>
          <a:xfrm>
            <a:off x="928753" y="671295"/>
            <a:ext cx="641882" cy="108000"/>
          </a:xfrm>
          <a:prstGeom prst="roundRect">
            <a:avLst>
              <a:gd name="adj" fmla="val 44577"/>
            </a:avLst>
          </a:prstGeom>
          <a:solidFill>
            <a:srgbClr val="826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: 圆角 43">
            <a:extLst>
              <a:ext uri="{FF2B5EF4-FFF2-40B4-BE49-F238E27FC236}">
                <a16:creationId xmlns="" xmlns:a16="http://schemas.microsoft.com/office/drawing/2014/main" id="{327E880D-0840-4A3C-90E7-C8E5DEED09FC}"/>
              </a:ext>
            </a:extLst>
          </p:cNvPr>
          <p:cNvSpPr/>
          <p:nvPr/>
        </p:nvSpPr>
        <p:spPr>
          <a:xfrm>
            <a:off x="928753" y="3900632"/>
            <a:ext cx="641882" cy="108000"/>
          </a:xfrm>
          <a:prstGeom prst="roundRect">
            <a:avLst>
              <a:gd name="adj" fmla="val 4457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: 圆角 44">
            <a:extLst>
              <a:ext uri="{FF2B5EF4-FFF2-40B4-BE49-F238E27FC236}">
                <a16:creationId xmlns="" xmlns:a16="http://schemas.microsoft.com/office/drawing/2014/main" id="{995E195E-BA50-4263-941D-2267A0ED8CCC}"/>
              </a:ext>
            </a:extLst>
          </p:cNvPr>
          <p:cNvSpPr/>
          <p:nvPr/>
        </p:nvSpPr>
        <p:spPr>
          <a:xfrm>
            <a:off x="3511191" y="671295"/>
            <a:ext cx="641882" cy="108000"/>
          </a:xfrm>
          <a:prstGeom prst="roundRect">
            <a:avLst>
              <a:gd name="adj" fmla="val 44577"/>
            </a:avLst>
          </a:prstGeom>
          <a:solidFill>
            <a:srgbClr val="A9DB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BC149523-13DF-424F-9C0C-6AEF34447AE2}"/>
              </a:ext>
            </a:extLst>
          </p:cNvPr>
          <p:cNvGrpSpPr/>
          <p:nvPr/>
        </p:nvGrpSpPr>
        <p:grpSpPr>
          <a:xfrm>
            <a:off x="1042944" y="1636831"/>
            <a:ext cx="1295484" cy="1389035"/>
            <a:chOff x="8503531" y="497672"/>
            <a:chExt cx="1295484" cy="1389035"/>
          </a:xfrm>
        </p:grpSpPr>
        <p:sp>
          <p:nvSpPr>
            <p:cNvPr id="53" name="矩形: 圆角 52">
              <a:extLst>
                <a:ext uri="{FF2B5EF4-FFF2-40B4-BE49-F238E27FC236}">
                  <a16:creationId xmlns="" xmlns:a16="http://schemas.microsoft.com/office/drawing/2014/main" id="{1D43D60E-C424-4FFC-94E3-58A24B80FDDA}"/>
                </a:ext>
              </a:extLst>
            </p:cNvPr>
            <p:cNvSpPr/>
            <p:nvPr/>
          </p:nvSpPr>
          <p:spPr>
            <a:xfrm rot="21352550">
              <a:off x="8510898" y="1679034"/>
              <a:ext cx="1173928" cy="20767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" name="图片 53">
              <a:extLst>
                <a:ext uri="{FF2B5EF4-FFF2-40B4-BE49-F238E27FC236}">
                  <a16:creationId xmlns="" xmlns:a16="http://schemas.microsoft.com/office/drawing/2014/main" id="{418D5B90-7930-4330-A539-E5F91D5DF3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duotone>
                <a:prstClr val="black"/>
                <a:srgbClr val="A6CCF5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8503531" y="497672"/>
              <a:ext cx="1295484" cy="1296000"/>
            </a:xfrm>
            <a:prstGeom prst="rect">
              <a:avLst/>
            </a:prstGeom>
          </p:spPr>
        </p:pic>
      </p:grpSp>
      <p:sp>
        <p:nvSpPr>
          <p:cNvPr id="85" name="文本框 84">
            <a:extLst>
              <a:ext uri="{FF2B5EF4-FFF2-40B4-BE49-F238E27FC236}">
                <a16:creationId xmlns="" xmlns:a16="http://schemas.microsoft.com/office/drawing/2014/main" id="{E4943901-88CA-4F1B-9C52-893BC7B3A3E5}"/>
              </a:ext>
            </a:extLst>
          </p:cNvPr>
          <p:cNvSpPr txBox="1"/>
          <p:nvPr/>
        </p:nvSpPr>
        <p:spPr>
          <a:xfrm>
            <a:off x="1008145" y="2119604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/>
              <a:t>Fusce</a:t>
            </a:r>
            <a:endParaRPr lang="zh-CN" altLang="en-US" sz="1200"/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949B3479-3C5C-47B1-A4FD-CBA9A3E4E738}"/>
              </a:ext>
            </a:extLst>
          </p:cNvPr>
          <p:cNvGrpSpPr/>
          <p:nvPr/>
        </p:nvGrpSpPr>
        <p:grpSpPr>
          <a:xfrm>
            <a:off x="244056" y="1315142"/>
            <a:ext cx="1295512" cy="1387716"/>
            <a:chOff x="5904292" y="2866876"/>
            <a:chExt cx="1342800" cy="1438369"/>
          </a:xfrm>
        </p:grpSpPr>
        <p:sp>
          <p:nvSpPr>
            <p:cNvPr id="56" name="矩形: 圆角 55">
              <a:extLst>
                <a:ext uri="{FF2B5EF4-FFF2-40B4-BE49-F238E27FC236}">
                  <a16:creationId xmlns="" xmlns:a16="http://schemas.microsoft.com/office/drawing/2014/main" id="{1162F674-BAD6-487E-8EFC-58D2CAD919CB}"/>
                </a:ext>
              </a:extLst>
            </p:cNvPr>
            <p:cNvSpPr/>
            <p:nvPr/>
          </p:nvSpPr>
          <p:spPr>
            <a:xfrm rot="21352550">
              <a:off x="5911957" y="4089992"/>
              <a:ext cx="1216778" cy="21525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7" name="图片 56">
              <a:extLst>
                <a:ext uri="{FF2B5EF4-FFF2-40B4-BE49-F238E27FC236}">
                  <a16:creationId xmlns="" xmlns:a16="http://schemas.microsoft.com/office/drawing/2014/main" id="{DDB0B014-C8D5-460E-8022-06D9DE28EC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prstClr val="black"/>
                <a:srgbClr val="FFF9B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5904292" y="2866876"/>
              <a:ext cx="1342800" cy="1341938"/>
            </a:xfrm>
            <a:prstGeom prst="rect">
              <a:avLst/>
            </a:prstGeom>
          </p:spPr>
        </p:pic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68A08DC7-284D-410B-9A8E-B7F810FF1896}"/>
              </a:ext>
            </a:extLst>
          </p:cNvPr>
          <p:cNvGrpSpPr/>
          <p:nvPr/>
        </p:nvGrpSpPr>
        <p:grpSpPr>
          <a:xfrm>
            <a:off x="347134" y="4955859"/>
            <a:ext cx="1295512" cy="1387716"/>
            <a:chOff x="5904292" y="2866876"/>
            <a:chExt cx="1342800" cy="1438369"/>
          </a:xfrm>
        </p:grpSpPr>
        <p:sp>
          <p:nvSpPr>
            <p:cNvPr id="62" name="矩形: 圆角 61">
              <a:extLst>
                <a:ext uri="{FF2B5EF4-FFF2-40B4-BE49-F238E27FC236}">
                  <a16:creationId xmlns="" xmlns:a16="http://schemas.microsoft.com/office/drawing/2014/main" id="{47294793-C9CD-45FC-9DA4-1E99E3D65FD4}"/>
                </a:ext>
              </a:extLst>
            </p:cNvPr>
            <p:cNvSpPr/>
            <p:nvPr/>
          </p:nvSpPr>
          <p:spPr>
            <a:xfrm rot="21352550">
              <a:off x="5911957" y="4089992"/>
              <a:ext cx="1216778" cy="21525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>
              <a:extLst>
                <a:ext uri="{FF2B5EF4-FFF2-40B4-BE49-F238E27FC236}">
                  <a16:creationId xmlns="" xmlns:a16="http://schemas.microsoft.com/office/drawing/2014/main" id="{832FA40B-9CE7-41B7-9CA1-65868EB15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prstClr val="black"/>
                <a:srgbClr val="FFF9B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5904292" y="2866876"/>
              <a:ext cx="1342800" cy="1341938"/>
            </a:xfrm>
            <a:prstGeom prst="rect">
              <a:avLst/>
            </a:prstGeom>
          </p:spPr>
        </p:pic>
      </p:grpSp>
      <p:sp>
        <p:nvSpPr>
          <p:cNvPr id="83" name="文本框 82">
            <a:extLst>
              <a:ext uri="{FF2B5EF4-FFF2-40B4-BE49-F238E27FC236}">
                <a16:creationId xmlns="" xmlns:a16="http://schemas.microsoft.com/office/drawing/2014/main" id="{A4A803AD-BF5B-466F-93DC-FF5EAB554EB4}"/>
              </a:ext>
            </a:extLst>
          </p:cNvPr>
          <p:cNvSpPr txBox="1"/>
          <p:nvPr/>
        </p:nvSpPr>
        <p:spPr>
          <a:xfrm>
            <a:off x="350500" y="5501236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/>
              <a:t>congue massa</a:t>
            </a:r>
            <a:endParaRPr lang="zh-CN" altLang="en-US" sz="1200"/>
          </a:p>
        </p:txBody>
      </p: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BE63F7FC-66BA-4F7D-B1C0-84D77C0240C4}"/>
              </a:ext>
            </a:extLst>
          </p:cNvPr>
          <p:cNvGrpSpPr/>
          <p:nvPr/>
        </p:nvGrpSpPr>
        <p:grpSpPr>
          <a:xfrm>
            <a:off x="855399" y="4308533"/>
            <a:ext cx="1295484" cy="1389035"/>
            <a:chOff x="8503531" y="497672"/>
            <a:chExt cx="1295484" cy="1389035"/>
          </a:xfrm>
        </p:grpSpPr>
        <p:sp>
          <p:nvSpPr>
            <p:cNvPr id="59" name="矩形: 圆角 58">
              <a:extLst>
                <a:ext uri="{FF2B5EF4-FFF2-40B4-BE49-F238E27FC236}">
                  <a16:creationId xmlns="" xmlns:a16="http://schemas.microsoft.com/office/drawing/2014/main" id="{7D1D24E5-FD58-4262-A6F9-FBEE4AD401D6}"/>
                </a:ext>
              </a:extLst>
            </p:cNvPr>
            <p:cNvSpPr/>
            <p:nvPr/>
          </p:nvSpPr>
          <p:spPr>
            <a:xfrm rot="21352550">
              <a:off x="8510898" y="1679034"/>
              <a:ext cx="1173928" cy="20767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>
              <a:extLst>
                <a:ext uri="{FF2B5EF4-FFF2-40B4-BE49-F238E27FC236}">
                  <a16:creationId xmlns="" xmlns:a16="http://schemas.microsoft.com/office/drawing/2014/main" id="{152BAAA8-AE67-4871-9EC0-2813DB84B2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duotone>
                <a:prstClr val="black"/>
                <a:srgbClr val="A6CCF5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8503531" y="497672"/>
              <a:ext cx="1295484" cy="1296000"/>
            </a:xfrm>
            <a:prstGeom prst="rect">
              <a:avLst/>
            </a:prstGeom>
          </p:spPr>
        </p:pic>
      </p:grp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2D307066-6197-4DCF-8BA9-0B8A4AD0DB9C}"/>
              </a:ext>
            </a:extLst>
          </p:cNvPr>
          <p:cNvSpPr/>
          <p:nvPr/>
        </p:nvSpPr>
        <p:spPr>
          <a:xfrm>
            <a:off x="2802194" y="1120196"/>
            <a:ext cx="972452" cy="312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61985D1C-5775-4056-A5EB-62A1341D19B0}"/>
              </a:ext>
            </a:extLst>
          </p:cNvPr>
          <p:cNvSpPr/>
          <p:nvPr/>
        </p:nvSpPr>
        <p:spPr>
          <a:xfrm>
            <a:off x="3889618" y="1120196"/>
            <a:ext cx="972452" cy="312317"/>
          </a:xfrm>
          <a:prstGeom prst="rect">
            <a:avLst/>
          </a:prstGeom>
          <a:solidFill>
            <a:srgbClr val="826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372A63E2-DAFE-46D9-A094-02B835721351}"/>
              </a:ext>
            </a:extLst>
          </p:cNvPr>
          <p:cNvSpPr/>
          <p:nvPr/>
        </p:nvSpPr>
        <p:spPr>
          <a:xfrm>
            <a:off x="2802194" y="1480672"/>
            <a:ext cx="972452" cy="312317"/>
          </a:xfrm>
          <a:prstGeom prst="rect">
            <a:avLst/>
          </a:prstGeom>
          <a:solidFill>
            <a:srgbClr val="8266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1E1DD1A5-5364-420F-BDE8-74C803EDC6D2}"/>
              </a:ext>
            </a:extLst>
          </p:cNvPr>
          <p:cNvSpPr/>
          <p:nvPr/>
        </p:nvSpPr>
        <p:spPr>
          <a:xfrm>
            <a:off x="3889618" y="1480673"/>
            <a:ext cx="972452" cy="312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>
            <a:extLst>
              <a:ext uri="{FF2B5EF4-FFF2-40B4-BE49-F238E27FC236}">
                <a16:creationId xmlns="" xmlns:a16="http://schemas.microsoft.com/office/drawing/2014/main" id="{D861F1F7-BD52-4A2F-879E-0202A5594185}"/>
              </a:ext>
            </a:extLst>
          </p:cNvPr>
          <p:cNvSpPr txBox="1"/>
          <p:nvPr/>
        </p:nvSpPr>
        <p:spPr>
          <a:xfrm>
            <a:off x="831077" y="4805494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/>
              <a:t>ultricies</a:t>
            </a:r>
            <a:endParaRPr lang="zh-CN" altLang="en-US" sz="1200"/>
          </a:p>
        </p:txBody>
      </p:sp>
      <p:sp>
        <p:nvSpPr>
          <p:cNvPr id="82" name="文本框 81">
            <a:extLst>
              <a:ext uri="{FF2B5EF4-FFF2-40B4-BE49-F238E27FC236}">
                <a16:creationId xmlns="" xmlns:a16="http://schemas.microsoft.com/office/drawing/2014/main" id="{1688B79F-E6C6-48CF-9111-631C0262C19A}"/>
              </a:ext>
            </a:extLst>
          </p:cNvPr>
          <p:cNvSpPr txBox="1"/>
          <p:nvPr/>
        </p:nvSpPr>
        <p:spPr>
          <a:xfrm>
            <a:off x="190877" y="1819703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 Maecenas</a:t>
            </a:r>
            <a:endParaRPr lang="zh-CN" altLang="en-US" sz="1200" dirty="0"/>
          </a:p>
        </p:txBody>
      </p:sp>
      <p:sp>
        <p:nvSpPr>
          <p:cNvPr id="87" name="文本框 86">
            <a:extLst>
              <a:ext uri="{FF2B5EF4-FFF2-40B4-BE49-F238E27FC236}">
                <a16:creationId xmlns="" xmlns:a16="http://schemas.microsoft.com/office/drawing/2014/main" id="{8EE649DD-A6E7-43AA-ABF1-F492A1152247}"/>
              </a:ext>
            </a:extLst>
          </p:cNvPr>
          <p:cNvSpPr txBox="1"/>
          <p:nvPr/>
        </p:nvSpPr>
        <p:spPr>
          <a:xfrm>
            <a:off x="3039421" y="1089023"/>
            <a:ext cx="44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/>
              <a:t>A</a:t>
            </a:r>
            <a:endParaRPr lang="zh-CN" altLang="en-US" b="1"/>
          </a:p>
        </p:txBody>
      </p:sp>
      <p:sp>
        <p:nvSpPr>
          <p:cNvPr id="88" name="文本框 87">
            <a:extLst>
              <a:ext uri="{FF2B5EF4-FFF2-40B4-BE49-F238E27FC236}">
                <a16:creationId xmlns="" xmlns:a16="http://schemas.microsoft.com/office/drawing/2014/main" id="{B76DB5DC-1DF6-415E-81E1-9C1C47193113}"/>
              </a:ext>
            </a:extLst>
          </p:cNvPr>
          <p:cNvSpPr txBox="1"/>
          <p:nvPr/>
        </p:nvSpPr>
        <p:spPr>
          <a:xfrm>
            <a:off x="4144448" y="1081984"/>
            <a:ext cx="44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B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0A5D3444-6C9F-489A-9B05-F40C1D2BB836}"/>
              </a:ext>
            </a:extLst>
          </p:cNvPr>
          <p:cNvSpPr txBox="1"/>
          <p:nvPr/>
        </p:nvSpPr>
        <p:spPr>
          <a:xfrm>
            <a:off x="4146341" y="1445826"/>
            <a:ext cx="44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/>
              <a:t>D</a:t>
            </a:r>
            <a:endParaRPr lang="zh-CN" altLang="en-US" b="1"/>
          </a:p>
        </p:txBody>
      </p:sp>
      <p:sp>
        <p:nvSpPr>
          <p:cNvPr id="90" name="文本框 89">
            <a:extLst>
              <a:ext uri="{FF2B5EF4-FFF2-40B4-BE49-F238E27FC236}">
                <a16:creationId xmlns="" xmlns:a16="http://schemas.microsoft.com/office/drawing/2014/main" id="{BB2CFE81-4C14-47D8-9DEE-369806FF212D}"/>
              </a:ext>
            </a:extLst>
          </p:cNvPr>
          <p:cNvSpPr txBox="1"/>
          <p:nvPr/>
        </p:nvSpPr>
        <p:spPr>
          <a:xfrm>
            <a:off x="3033439" y="1450371"/>
            <a:ext cx="44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</a:rPr>
              <a:t>C</a:t>
            </a:r>
            <a:endParaRPr lang="zh-CN" altLang="en-US" b="1">
              <a:solidFill>
                <a:schemeClr val="bg1"/>
              </a:solidFill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="" xmlns:a16="http://schemas.microsoft.com/office/drawing/2014/main" id="{33B2501D-DB17-4383-8017-7C4677829C9D}"/>
              </a:ext>
            </a:extLst>
          </p:cNvPr>
          <p:cNvGrpSpPr/>
          <p:nvPr/>
        </p:nvGrpSpPr>
        <p:grpSpPr>
          <a:xfrm>
            <a:off x="3024603" y="3916884"/>
            <a:ext cx="1612048" cy="1028608"/>
            <a:chOff x="1092380" y="3140533"/>
            <a:chExt cx="1304655" cy="1028608"/>
          </a:xfrm>
        </p:grpSpPr>
        <p:sp>
          <p:nvSpPr>
            <p:cNvPr id="78" name="矩形: 圆角 83">
              <a:extLst>
                <a:ext uri="{FF2B5EF4-FFF2-40B4-BE49-F238E27FC236}">
                  <a16:creationId xmlns="" xmlns:a16="http://schemas.microsoft.com/office/drawing/2014/main" id="{E7D9095B-69FB-403B-8D95-671DE9091386}"/>
                </a:ext>
              </a:extLst>
            </p:cNvPr>
            <p:cNvSpPr/>
            <p:nvPr/>
          </p:nvSpPr>
          <p:spPr>
            <a:xfrm rot="21352550">
              <a:off x="1092380" y="3949828"/>
              <a:ext cx="1173928" cy="21931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9" name="图片 78">
              <a:extLst>
                <a:ext uri="{FF2B5EF4-FFF2-40B4-BE49-F238E27FC236}">
                  <a16:creationId xmlns="" xmlns:a16="http://schemas.microsoft.com/office/drawing/2014/main" id="{67ACE77E-E7F6-4F86-BA91-AD4144F93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prstClr val="black"/>
                <a:srgbClr val="FFF9B1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1101523" y="3140533"/>
              <a:ext cx="1295512" cy="931600"/>
            </a:xfrm>
            <a:prstGeom prst="rect">
              <a:avLst/>
            </a:prstGeom>
          </p:spPr>
        </p:pic>
      </p:grpSp>
      <p:grpSp>
        <p:nvGrpSpPr>
          <p:cNvPr id="92" name="组合 91">
            <a:extLst>
              <a:ext uri="{FF2B5EF4-FFF2-40B4-BE49-F238E27FC236}">
                <a16:creationId xmlns="" xmlns:a16="http://schemas.microsoft.com/office/drawing/2014/main" id="{97DA2455-CA4C-4068-AE57-72AFDD6D9E78}"/>
              </a:ext>
            </a:extLst>
          </p:cNvPr>
          <p:cNvGrpSpPr/>
          <p:nvPr/>
        </p:nvGrpSpPr>
        <p:grpSpPr>
          <a:xfrm>
            <a:off x="3017018" y="2638443"/>
            <a:ext cx="1623425" cy="1028608"/>
            <a:chOff x="1092380" y="3140533"/>
            <a:chExt cx="1304627" cy="1028608"/>
          </a:xfrm>
        </p:grpSpPr>
        <p:sp>
          <p:nvSpPr>
            <p:cNvPr id="93" name="矩形: 圆角 95">
              <a:extLst>
                <a:ext uri="{FF2B5EF4-FFF2-40B4-BE49-F238E27FC236}">
                  <a16:creationId xmlns="" xmlns:a16="http://schemas.microsoft.com/office/drawing/2014/main" id="{D4B9AEF0-70FB-4830-9913-68BD1151259E}"/>
                </a:ext>
              </a:extLst>
            </p:cNvPr>
            <p:cNvSpPr/>
            <p:nvPr/>
          </p:nvSpPr>
          <p:spPr>
            <a:xfrm rot="21352550">
              <a:off x="1092380" y="3949828"/>
              <a:ext cx="1173928" cy="219313"/>
            </a:xfrm>
            <a:prstGeom prst="roundRect">
              <a:avLst/>
            </a:pr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4" name="图片 93">
              <a:extLst>
                <a:ext uri="{FF2B5EF4-FFF2-40B4-BE49-F238E27FC236}">
                  <a16:creationId xmlns="" xmlns:a16="http://schemas.microsoft.com/office/drawing/2014/main" id="{D64DA3B0-294A-4DDC-9AF3-81C9D1AF62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duotone>
                <a:prstClr val="black"/>
                <a:srgbClr val="A6CCF5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1101523" y="3140533"/>
              <a:ext cx="1295484" cy="931600"/>
            </a:xfrm>
            <a:prstGeom prst="rect">
              <a:avLst/>
            </a:prstGeom>
          </p:spPr>
        </p:pic>
      </p:grpSp>
      <p:sp>
        <p:nvSpPr>
          <p:cNvPr id="95" name="文本框 94">
            <a:extLst>
              <a:ext uri="{FF2B5EF4-FFF2-40B4-BE49-F238E27FC236}">
                <a16:creationId xmlns="" xmlns:a16="http://schemas.microsoft.com/office/drawing/2014/main" id="{F87E9B40-F2DF-4E97-9543-9C069B542D64}"/>
              </a:ext>
            </a:extLst>
          </p:cNvPr>
          <p:cNvSpPr txBox="1"/>
          <p:nvPr/>
        </p:nvSpPr>
        <p:spPr>
          <a:xfrm>
            <a:off x="3136653" y="2974320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err="1"/>
              <a:t>congue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massa</a:t>
            </a:r>
            <a:endParaRPr lang="zh-CN" altLang="en-US" sz="1200" dirty="0"/>
          </a:p>
        </p:txBody>
      </p:sp>
      <p:sp>
        <p:nvSpPr>
          <p:cNvPr id="96" name="文本框 95">
            <a:extLst>
              <a:ext uri="{FF2B5EF4-FFF2-40B4-BE49-F238E27FC236}">
                <a16:creationId xmlns="" xmlns:a16="http://schemas.microsoft.com/office/drawing/2014/main" id="{669E1A75-0ADB-4B85-A89E-D3F8706244D9}"/>
              </a:ext>
            </a:extLst>
          </p:cNvPr>
          <p:cNvSpPr txBox="1"/>
          <p:nvPr/>
        </p:nvSpPr>
        <p:spPr>
          <a:xfrm>
            <a:off x="3144893" y="4226276"/>
            <a:ext cx="1365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/>
              <a:t>porttitor congue</a:t>
            </a:r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3055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637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141</Words>
  <Application>Microsoft Office PowerPoint</Application>
  <PresentationFormat>宽屏</PresentationFormat>
  <Paragraphs>21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/>
  <dc:description>http://www.ypppt.com/</dc:description>
  <cp:lastModifiedBy>kan</cp:lastModifiedBy>
  <cp:revision>53</cp:revision>
  <dcterms:created xsi:type="dcterms:W3CDTF">2018-07-12T02:38:13Z</dcterms:created>
  <dcterms:modified xsi:type="dcterms:W3CDTF">2020-05-22T06:11:15Z</dcterms:modified>
</cp:coreProperties>
</file>