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365" r:id="rId3"/>
    <p:sldId id="366" r:id="rId4"/>
  </p:sldIdLst>
  <p:sldSz cx="20116800" cy="10972800"/>
  <p:notesSz cx="6858000" cy="9144000"/>
  <p:defaultTextStyle>
    <a:defPPr>
      <a:defRPr lang="en-US"/>
    </a:defPPr>
    <a:lvl1pPr marL="0" algn="l" defTabSz="1492301" rtl="0" eaLnBrk="1" latinLnBrk="0" hangingPunct="1">
      <a:defRPr sz="2938" kern="1200">
        <a:solidFill>
          <a:schemeClr val="tx1"/>
        </a:solidFill>
        <a:latin typeface="+mn-lt"/>
        <a:ea typeface="+mn-ea"/>
        <a:cs typeface="+mn-cs"/>
      </a:defRPr>
    </a:lvl1pPr>
    <a:lvl2pPr marL="746150" algn="l" defTabSz="1492301" rtl="0" eaLnBrk="1" latinLnBrk="0" hangingPunct="1">
      <a:defRPr sz="2938" kern="1200">
        <a:solidFill>
          <a:schemeClr val="tx1"/>
        </a:solidFill>
        <a:latin typeface="+mn-lt"/>
        <a:ea typeface="+mn-ea"/>
        <a:cs typeface="+mn-cs"/>
      </a:defRPr>
    </a:lvl2pPr>
    <a:lvl3pPr marL="1492301" algn="l" defTabSz="1492301" rtl="0" eaLnBrk="1" latinLnBrk="0" hangingPunct="1">
      <a:defRPr sz="2938" kern="1200">
        <a:solidFill>
          <a:schemeClr val="tx1"/>
        </a:solidFill>
        <a:latin typeface="+mn-lt"/>
        <a:ea typeface="+mn-ea"/>
        <a:cs typeface="+mn-cs"/>
      </a:defRPr>
    </a:lvl3pPr>
    <a:lvl4pPr marL="2238451" algn="l" defTabSz="1492301" rtl="0" eaLnBrk="1" latinLnBrk="0" hangingPunct="1">
      <a:defRPr sz="2938" kern="1200">
        <a:solidFill>
          <a:schemeClr val="tx1"/>
        </a:solidFill>
        <a:latin typeface="+mn-lt"/>
        <a:ea typeface="+mn-ea"/>
        <a:cs typeface="+mn-cs"/>
      </a:defRPr>
    </a:lvl4pPr>
    <a:lvl5pPr marL="2984602" algn="l" defTabSz="1492301" rtl="0" eaLnBrk="1" latinLnBrk="0" hangingPunct="1">
      <a:defRPr sz="2938" kern="1200">
        <a:solidFill>
          <a:schemeClr val="tx1"/>
        </a:solidFill>
        <a:latin typeface="+mn-lt"/>
        <a:ea typeface="+mn-ea"/>
        <a:cs typeface="+mn-cs"/>
      </a:defRPr>
    </a:lvl5pPr>
    <a:lvl6pPr marL="3730752" algn="l" defTabSz="1492301" rtl="0" eaLnBrk="1" latinLnBrk="0" hangingPunct="1">
      <a:defRPr sz="2938" kern="1200">
        <a:solidFill>
          <a:schemeClr val="tx1"/>
        </a:solidFill>
        <a:latin typeface="+mn-lt"/>
        <a:ea typeface="+mn-ea"/>
        <a:cs typeface="+mn-cs"/>
      </a:defRPr>
    </a:lvl6pPr>
    <a:lvl7pPr marL="4476902" algn="l" defTabSz="1492301" rtl="0" eaLnBrk="1" latinLnBrk="0" hangingPunct="1">
      <a:defRPr sz="2938" kern="1200">
        <a:solidFill>
          <a:schemeClr val="tx1"/>
        </a:solidFill>
        <a:latin typeface="+mn-lt"/>
        <a:ea typeface="+mn-ea"/>
        <a:cs typeface="+mn-cs"/>
      </a:defRPr>
    </a:lvl7pPr>
    <a:lvl8pPr marL="5223053" algn="l" defTabSz="1492301" rtl="0" eaLnBrk="1" latinLnBrk="0" hangingPunct="1">
      <a:defRPr sz="2938" kern="1200">
        <a:solidFill>
          <a:schemeClr val="tx1"/>
        </a:solidFill>
        <a:latin typeface="+mn-lt"/>
        <a:ea typeface="+mn-ea"/>
        <a:cs typeface="+mn-cs"/>
      </a:defRPr>
    </a:lvl8pPr>
    <a:lvl9pPr marL="5969203" algn="l" defTabSz="1492301" rtl="0" eaLnBrk="1" latinLnBrk="0" hangingPunct="1">
      <a:defRPr sz="293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6" userDrawn="1">
          <p15:clr>
            <a:srgbClr val="A4A3A4"/>
          </p15:clr>
        </p15:guide>
        <p15:guide id="2" pos="6336" userDrawn="1">
          <p15:clr>
            <a:srgbClr val="A4A3A4"/>
          </p15:clr>
        </p15:guide>
        <p15:guide id="3" orient="horz" pos="6336" userDrawn="1">
          <p15:clr>
            <a:srgbClr val="A4A3A4"/>
          </p15:clr>
        </p15:guide>
        <p15:guide id="4" orient="horz" pos="5760" userDrawn="1">
          <p15:clr>
            <a:srgbClr val="A4A3A4"/>
          </p15:clr>
        </p15:guide>
        <p15:guide id="5" pos="11520" userDrawn="1">
          <p15:clr>
            <a:srgbClr val="A4A3A4"/>
          </p15:clr>
        </p15:guide>
        <p15:guide id="6" pos="1152" userDrawn="1">
          <p15:clr>
            <a:srgbClr val="A4A3A4"/>
          </p15:clr>
        </p15:guide>
        <p15:guide id="7" orient="horz" pos="1152" userDrawn="1">
          <p15:clr>
            <a:srgbClr val="A4A3A4"/>
          </p15:clr>
        </p15:guide>
        <p15:guide id="8" orient="horz" pos="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67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564" y="78"/>
      </p:cViewPr>
      <p:guideLst>
        <p:guide orient="horz" pos="3456"/>
        <p:guide pos="6336"/>
        <p:guide orient="horz" pos="6336"/>
        <p:guide orient="horz" pos="5760"/>
        <p:guide pos="11520"/>
        <p:guide pos="1152"/>
        <p:guide orient="horz" pos="1152"/>
        <p:guide orient="horz" pos="9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8"/>
            <c:spPr>
              <a:solidFill>
                <a:schemeClr val="tx2">
                  <a:lumMod val="75000"/>
                  <a:lumOff val="25000"/>
                </a:schemeClr>
              </a:solidFill>
            </c:spPr>
          </c:dPt>
          <c:dPt>
            <c:idx val="1"/>
            <c:bubble3D val="0"/>
            <c:spPr>
              <a:solidFill>
                <a:schemeClr val="accent1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</c:spPr>
    </c:plotArea>
    <c:plotVisOnly val="1"/>
    <c:dispBlanksAs val="zero"/>
    <c:showDLblsOverMax val="0"/>
  </c:chart>
  <c:txPr>
    <a:bodyPr/>
    <a:lstStyle/>
    <a:p>
      <a:pPr>
        <a:defRPr sz="1801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7"/>
            <c:spPr>
              <a:solidFill>
                <a:schemeClr val="tx2">
                  <a:lumMod val="75000"/>
                  <a:lumOff val="25000"/>
                </a:schemeClr>
              </a:solidFill>
            </c:spPr>
          </c:dPt>
          <c:dPt>
            <c:idx val="1"/>
            <c:bubble3D val="0"/>
            <c:spPr>
              <a:solidFill>
                <a:schemeClr val="accent3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</c:spPr>
    </c:plotArea>
    <c:plotVisOnly val="1"/>
    <c:dispBlanksAs val="zero"/>
    <c:showDLblsOverMax val="0"/>
  </c:chart>
  <c:txPr>
    <a:bodyPr/>
    <a:lstStyle/>
    <a:p>
      <a:pPr>
        <a:defRPr sz="1801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28"/>
            <c:spPr>
              <a:solidFill>
                <a:schemeClr val="tx2">
                  <a:lumMod val="75000"/>
                  <a:lumOff val="25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</c:spPr>
    </c:plotArea>
    <c:plotVisOnly val="1"/>
    <c:dispBlanksAs val="zero"/>
    <c:showDLblsOverMax val="0"/>
  </c:chart>
  <c:txPr>
    <a:bodyPr/>
    <a:lstStyle/>
    <a:p>
      <a:pPr>
        <a:defRPr sz="1801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75000"/>
                  <a:lumOff val="25000"/>
                </a:schemeClr>
              </a:solidFill>
            </c:spPr>
          </c:dPt>
          <c:dPt>
            <c:idx val="1"/>
            <c:bubble3D val="0"/>
            <c:explosion val="10"/>
            <c:spPr>
              <a:solidFill>
                <a:schemeClr val="accent5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</c:spPr>
    </c:plotArea>
    <c:plotVisOnly val="1"/>
    <c:dispBlanksAs val="zero"/>
    <c:showDLblsOverMax val="0"/>
  </c:chart>
  <c:txPr>
    <a:bodyPr/>
    <a:lstStyle/>
    <a:p>
      <a:pPr>
        <a:defRPr sz="1801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A6450-DF0E-4D7B-A6FF-3DCBF8195F12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0075" y="1143000"/>
            <a:ext cx="5657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E164A-8EF2-43BA-8EBF-B97B60FCD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712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00075" y="1143000"/>
            <a:ext cx="565785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6162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802532" y="781396"/>
            <a:ext cx="585216" cy="584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800" b="0">
                <a:solidFill>
                  <a:schemeClr val="tx2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A0063FFC-3F4A-4B71-B5C8-7ED7B6CBE8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291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651" y="731520"/>
            <a:ext cx="6488191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52260" y="1579881"/>
            <a:ext cx="10184130" cy="7797800"/>
          </a:xfrm>
        </p:spPr>
        <p:txBody>
          <a:bodyPr anchor="t"/>
          <a:lstStyle>
            <a:lvl1pPr marL="0" indent="0">
              <a:buNone/>
              <a:defRPr sz="5120"/>
            </a:lvl1pPr>
            <a:lvl2pPr marL="731520" indent="0">
              <a:buNone/>
              <a:defRPr sz="4480"/>
            </a:lvl2pPr>
            <a:lvl3pPr marL="1463040" indent="0">
              <a:buNone/>
              <a:defRPr sz="384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5651" y="3291840"/>
            <a:ext cx="6488191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693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396085" y="584200"/>
            <a:ext cx="4337685" cy="929894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83030" y="584200"/>
            <a:ext cx="12761595" cy="929894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2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1795781"/>
            <a:ext cx="15087600" cy="3820160"/>
          </a:xfrm>
        </p:spPr>
        <p:txBody>
          <a:bodyPr anchor="b"/>
          <a:lstStyle>
            <a:lvl1pPr algn="ctr">
              <a:defRPr sz="9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5763261"/>
            <a:ext cx="15087600" cy="2649219"/>
          </a:xfrm>
        </p:spPr>
        <p:txBody>
          <a:bodyPr/>
          <a:lstStyle>
            <a:lvl1pPr marL="0" indent="0" algn="ctr">
              <a:buNone/>
              <a:defRPr sz="3840"/>
            </a:lvl1pPr>
            <a:lvl2pPr marL="731520" indent="0" algn="ctr">
              <a:buNone/>
              <a:defRPr sz="3200"/>
            </a:lvl2pPr>
            <a:lvl3pPr marL="1463040" indent="0" algn="ctr">
              <a:buNone/>
              <a:defRPr sz="2880"/>
            </a:lvl3pPr>
            <a:lvl4pPr marL="2194560" indent="0" algn="ctr">
              <a:buNone/>
              <a:defRPr sz="2560"/>
            </a:lvl4pPr>
            <a:lvl5pPr marL="2926080" indent="0" algn="ctr">
              <a:buNone/>
              <a:defRPr sz="2560"/>
            </a:lvl5pPr>
            <a:lvl6pPr marL="3657600" indent="0" algn="ctr">
              <a:buNone/>
              <a:defRPr sz="2560"/>
            </a:lvl6pPr>
            <a:lvl7pPr marL="4389120" indent="0" algn="ctr">
              <a:buNone/>
              <a:defRPr sz="2560"/>
            </a:lvl7pPr>
            <a:lvl8pPr marL="5120640" indent="0" algn="ctr">
              <a:buNone/>
              <a:defRPr sz="2560"/>
            </a:lvl8pPr>
            <a:lvl9pPr marL="5852160" indent="0" algn="ctr">
              <a:buNone/>
              <a:defRPr sz="256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348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065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553" y="2735582"/>
            <a:ext cx="17350740" cy="4564379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2553" y="7343142"/>
            <a:ext cx="17350740" cy="2400299"/>
          </a:xfrm>
        </p:spPr>
        <p:txBody>
          <a:bodyPr/>
          <a:lstStyle>
            <a:lvl1pPr marL="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1pPr>
            <a:lvl2pPr marL="7315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9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3030" y="2921000"/>
            <a:ext cx="8549640" cy="69621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84130" y="2921000"/>
            <a:ext cx="8549640" cy="69621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377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650" y="584201"/>
            <a:ext cx="17350740" cy="212090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651" y="2689861"/>
            <a:ext cx="8510349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5651" y="4008120"/>
            <a:ext cx="8510349" cy="58953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184130" y="2689861"/>
            <a:ext cx="8552260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184130" y="4008120"/>
            <a:ext cx="8552260" cy="58953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135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02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99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651" y="731520"/>
            <a:ext cx="6488191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2260" y="1579881"/>
            <a:ext cx="10184130" cy="7797800"/>
          </a:xfrm>
        </p:spPr>
        <p:txBody>
          <a:bodyPr/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5651" y="3291840"/>
            <a:ext cx="6488191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68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icriver.net/user/simplesmart/portfolio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819157" y="764771"/>
            <a:ext cx="585216" cy="584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800" b="0">
                <a:solidFill>
                  <a:schemeClr val="tx2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A0063FFC-3F4A-4B71-B5C8-7ED7B6CBE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Shape 2715">
            <a:hlinkClick r:id="rId3"/>
          </p:cNvPr>
          <p:cNvSpPr/>
          <p:nvPr userDrawn="1"/>
        </p:nvSpPr>
        <p:spPr>
          <a:xfrm>
            <a:off x="16624899" y="10281055"/>
            <a:ext cx="365760" cy="365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2">
              <a:lumMod val="75000"/>
              <a:lumOff val="25000"/>
            </a:schemeClr>
          </a:solidFill>
          <a:ln w="12700">
            <a:miter lim="400000"/>
          </a:ln>
        </p:spPr>
        <p:txBody>
          <a:bodyPr lIns="36576" tIns="36576" rIns="36576" bIns="36576" anchor="ctr"/>
          <a:lstStyle/>
          <a:p>
            <a:pPr algn="ctr" defTabSz="43890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latin typeface="Arial"/>
              <a:ea typeface="Arial"/>
              <a:cs typeface="Arial"/>
            </a:endParaRPr>
          </a:p>
        </p:txBody>
      </p:sp>
      <p:sp>
        <p:nvSpPr>
          <p:cNvPr id="18" name="Shape 2716"/>
          <p:cNvSpPr/>
          <p:nvPr userDrawn="1"/>
        </p:nvSpPr>
        <p:spPr>
          <a:xfrm>
            <a:off x="15976506" y="10281055"/>
            <a:ext cx="365760" cy="365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>
              <a:lumMod val="75000"/>
              <a:lumOff val="25000"/>
            </a:schemeClr>
          </a:solidFill>
          <a:ln w="12700">
            <a:miter lim="400000"/>
          </a:ln>
        </p:spPr>
        <p:txBody>
          <a:bodyPr lIns="36576" tIns="36576" rIns="36576" bIns="36576" anchor="ctr"/>
          <a:lstStyle/>
          <a:p>
            <a:pPr algn="ctr" defTabSz="43890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latin typeface="Arial"/>
              <a:ea typeface="Arial"/>
              <a:cs typeface="Arial"/>
            </a:endParaRPr>
          </a:p>
        </p:txBody>
      </p:sp>
      <p:sp>
        <p:nvSpPr>
          <p:cNvPr id="19" name="Shape 2721"/>
          <p:cNvSpPr/>
          <p:nvPr userDrawn="1"/>
        </p:nvSpPr>
        <p:spPr>
          <a:xfrm>
            <a:off x="17273292" y="10281055"/>
            <a:ext cx="365760" cy="365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>
              <a:lumMod val="75000"/>
              <a:lumOff val="25000"/>
            </a:schemeClr>
          </a:solidFill>
          <a:ln w="12700">
            <a:miter lim="400000"/>
          </a:ln>
        </p:spPr>
        <p:txBody>
          <a:bodyPr lIns="36576" tIns="36576" rIns="36576" bIns="36576" anchor="ctr"/>
          <a:lstStyle/>
          <a:p>
            <a:pPr algn="ctr" defTabSz="43890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latin typeface="Arial"/>
              <a:ea typeface="Arial"/>
              <a:cs typeface="Arial"/>
            </a:endParaRPr>
          </a:p>
        </p:txBody>
      </p:sp>
      <p:sp>
        <p:nvSpPr>
          <p:cNvPr id="20" name="Shape 2725"/>
          <p:cNvSpPr/>
          <p:nvPr userDrawn="1"/>
        </p:nvSpPr>
        <p:spPr>
          <a:xfrm>
            <a:off x="17921685" y="10281055"/>
            <a:ext cx="365760" cy="365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>
              <a:lumMod val="75000"/>
              <a:lumOff val="25000"/>
            </a:schemeClr>
          </a:solidFill>
          <a:ln w="12700">
            <a:miter lim="400000"/>
          </a:ln>
        </p:spPr>
        <p:txBody>
          <a:bodyPr lIns="36576" tIns="36576" rIns="36576" bIns="36576" anchor="ctr"/>
          <a:lstStyle/>
          <a:p>
            <a:pPr algn="ctr" defTabSz="43890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091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63040" rtl="0" eaLnBrk="1" latinLnBrk="0" hangingPunct="1">
        <a:lnSpc>
          <a:spcPct val="90000"/>
        </a:lnSpc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46304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3030" y="584201"/>
            <a:ext cx="173507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3030" y="2921000"/>
            <a:ext cx="173507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83030" y="10170161"/>
            <a:ext cx="45262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46304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463040"/>
              <a:t>2020/5/12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63690" y="10170161"/>
            <a:ext cx="67894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46304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207490" y="10170161"/>
            <a:ext cx="45262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46304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46304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62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1463040" rtl="0" eaLnBrk="1" latinLnBrk="0" hangingPunct="1">
        <a:lnSpc>
          <a:spcPct val="90000"/>
        </a:lnSpc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46304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9543905"/>
              </p:ext>
            </p:extLst>
          </p:nvPr>
        </p:nvGraphicFramePr>
        <p:xfrm>
          <a:off x="1559607" y="2900137"/>
          <a:ext cx="3259023" cy="265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0308958"/>
              </p:ext>
            </p:extLst>
          </p:nvPr>
        </p:nvGraphicFramePr>
        <p:xfrm>
          <a:off x="1626109" y="6505521"/>
          <a:ext cx="3259023" cy="265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338437"/>
              </p:ext>
            </p:extLst>
          </p:nvPr>
        </p:nvGraphicFramePr>
        <p:xfrm>
          <a:off x="9572133" y="2697860"/>
          <a:ext cx="3741841" cy="3017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5792666"/>
              </p:ext>
            </p:extLst>
          </p:nvPr>
        </p:nvGraphicFramePr>
        <p:xfrm>
          <a:off x="9891711" y="6455645"/>
          <a:ext cx="3259023" cy="265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2078" y="2918188"/>
            <a:ext cx="4167558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 smtClean="0">
                <a:solidFill>
                  <a:schemeClr val="accent1"/>
                </a:solidFill>
                <a:latin typeface="Bebas Neue Bold" panose="020B0606020202050201" pitchFamily="34" charset="0"/>
              </a:rPr>
              <a:t>Option 01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Conveniently architect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value option</a:t>
            </a:r>
            <a:r>
              <a:rPr lang="en-US" sz="180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. Seamlessly deliver client-centered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methods.</a:t>
            </a:r>
            <a:endParaRPr lang="en-US" sz="1800">
              <a:solidFill>
                <a:schemeClr val="tx2">
                  <a:lumMod val="75000"/>
                  <a:lumOff val="25000"/>
                </a:schemeClr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2078" y="4650420"/>
            <a:ext cx="10711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62.5</a:t>
            </a:r>
            <a:r>
              <a:rPr lang="en-US" sz="54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%</a:t>
            </a:r>
            <a:endParaRPr lang="en-US" sz="1800">
              <a:solidFill>
                <a:schemeClr val="tx2">
                  <a:lumMod val="75000"/>
                  <a:lumOff val="25000"/>
                </a:schemeClr>
              </a:solidFill>
              <a:latin typeface="Bebas Neue Bold" panose="020B0606020202050201" pitchFamily="34" charset="0"/>
              <a:ea typeface="Roboto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621678" y="2918188"/>
            <a:ext cx="4167558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 smtClean="0">
                <a:solidFill>
                  <a:schemeClr val="accent2"/>
                </a:solidFill>
                <a:latin typeface="Bebas Neue Bold" panose="020B0606020202050201" pitchFamily="34" charset="0"/>
              </a:rPr>
              <a:t>Option 02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Conveniently architect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value option</a:t>
            </a:r>
            <a:r>
              <a:rPr lang="en-US" sz="180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. Seamlessly deliver client-centered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methods.</a:t>
            </a:r>
            <a:endParaRPr lang="en-US" sz="1800">
              <a:solidFill>
                <a:schemeClr val="tx2">
                  <a:lumMod val="75000"/>
                  <a:lumOff val="25000"/>
                </a:schemeClr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621678" y="4650420"/>
            <a:ext cx="10711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88.2</a:t>
            </a:r>
            <a:r>
              <a:rPr lang="en-US" sz="54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%</a:t>
            </a:r>
            <a:endParaRPr lang="en-US" sz="1800">
              <a:solidFill>
                <a:schemeClr val="tx2">
                  <a:lumMod val="75000"/>
                  <a:lumOff val="25000"/>
                </a:schemeClr>
              </a:solidFill>
              <a:latin typeface="Bebas Neue Bold" panose="020B0606020202050201" pitchFamily="34" charset="0"/>
              <a:ea typeface="Roboto" panose="020000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2078" y="6542537"/>
            <a:ext cx="4167558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 smtClean="0">
                <a:solidFill>
                  <a:schemeClr val="accent3"/>
                </a:solidFill>
                <a:latin typeface="Bebas Neue Bold" panose="020B0606020202050201" pitchFamily="34" charset="0"/>
              </a:rPr>
              <a:t>Option 03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Conveniently architect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value option</a:t>
            </a:r>
            <a:r>
              <a:rPr lang="en-US" sz="180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. Seamlessly deliver client-centered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methods.</a:t>
            </a:r>
            <a:endParaRPr lang="en-US" sz="1800">
              <a:solidFill>
                <a:schemeClr val="tx2">
                  <a:lumMod val="75000"/>
                  <a:lumOff val="25000"/>
                </a:schemeClr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2078" y="8274769"/>
            <a:ext cx="10711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56.2</a:t>
            </a:r>
            <a:r>
              <a:rPr lang="en-US" sz="54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%</a:t>
            </a:r>
            <a:endParaRPr lang="en-US" sz="1800">
              <a:solidFill>
                <a:schemeClr val="tx2">
                  <a:lumMod val="75000"/>
                  <a:lumOff val="25000"/>
                </a:schemeClr>
              </a:solidFill>
              <a:latin typeface="Bebas Neue Bold" panose="020B0606020202050201" pitchFamily="34" charset="0"/>
              <a:ea typeface="Roboto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21678" y="6542537"/>
            <a:ext cx="4167558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 smtClean="0">
                <a:solidFill>
                  <a:schemeClr val="accent5"/>
                </a:solidFill>
                <a:latin typeface="Bebas Neue Bold" panose="020B0606020202050201" pitchFamily="34" charset="0"/>
              </a:rPr>
              <a:t>Option 04</a:t>
            </a:r>
          </a:p>
          <a:p>
            <a:pPr>
              <a:lnSpc>
                <a:spcPct val="130000"/>
              </a:lnSpc>
            </a:pPr>
            <a:r>
              <a:rPr lang="en-US" sz="180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Conveniently architect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value option</a:t>
            </a:r>
            <a:r>
              <a:rPr lang="en-US" sz="180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. Seamlessly deliver client-centered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methods.</a:t>
            </a:r>
            <a:endParaRPr lang="en-US" sz="1800">
              <a:solidFill>
                <a:schemeClr val="tx2">
                  <a:lumMod val="75000"/>
                  <a:lumOff val="25000"/>
                </a:schemeClr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621678" y="8274769"/>
            <a:ext cx="10711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33.5</a:t>
            </a:r>
            <a:r>
              <a:rPr lang="en-US" sz="54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 </a:t>
            </a:r>
            <a:r>
              <a:rPr lang="en-US" sz="18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" panose="02000000000000000000" pitchFamily="2" charset="0"/>
              </a:rPr>
              <a:t>%</a:t>
            </a:r>
            <a:endParaRPr lang="en-US" sz="1800">
              <a:solidFill>
                <a:schemeClr val="tx2">
                  <a:lumMod val="75000"/>
                  <a:lumOff val="25000"/>
                </a:schemeClr>
              </a:solidFill>
              <a:latin typeface="Bebas Neue Bold" panose="020B0606020202050201" pitchFamily="34" charset="0"/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31805" y="707173"/>
            <a:ext cx="3177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solidFill>
                  <a:schemeClr val="tx2">
                    <a:lumMod val="75000"/>
                    <a:lumOff val="2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BUSINESS SECTION ANALYSIS</a:t>
            </a:r>
            <a:endParaRPr lang="en-US" sz="2000">
              <a:solidFill>
                <a:schemeClr val="tx2">
                  <a:lumMod val="75000"/>
                  <a:lumOff val="25000"/>
                </a:schemeClr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48430" y="1057408"/>
            <a:ext cx="3783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accent2"/>
                </a:solidFill>
                <a:latin typeface="Bebas Neue Bold" panose="020B0606020202050201" pitchFamily="34" charset="0"/>
                <a:ea typeface="Roboto Condensed Light" panose="02000000000000000000" pitchFamily="2" charset="0"/>
              </a:rPr>
              <a:t>Business PIE </a:t>
            </a:r>
            <a:r>
              <a:rPr lang="en-US" sz="4000" smtClean="0">
                <a:solidFill>
                  <a:schemeClr val="tx2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Roboto Condensed Light" panose="02000000000000000000" pitchFamily="2" charset="0"/>
              </a:rPr>
              <a:t>analysis</a:t>
            </a:r>
            <a:endParaRPr lang="en-US" sz="4000">
              <a:solidFill>
                <a:schemeClr val="tx2">
                  <a:lumMod val="75000"/>
                  <a:lumOff val="25000"/>
                </a:schemeClr>
              </a:solidFill>
              <a:latin typeface="Bebas Neue Bold" panose="020B0606020202050201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0063FFC-3F4A-4B71-B5C8-7ED7B6CBE89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7955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category"/>
        </p:bldSub>
      </p:bldGraphic>
      <p:bldGraphic spid="3" grpId="0">
        <p:bldSub>
          <a:bldChart bld="category"/>
        </p:bldSub>
      </p:bldGraphic>
      <p:bldGraphic spid="4" grpId="0">
        <p:bldSub>
          <a:bldChart bld="category"/>
        </p:bldSub>
      </p:bldGraphic>
      <p:bldGraphic spid="5" grpId="0">
        <p:bldSub>
          <a:bldChart bld="category"/>
        </p:bldSub>
      </p:bldGraphic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3892827" y="4714013"/>
            <a:ext cx="955040" cy="1050866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63040">
              <a:defRPr/>
            </a:pPr>
            <a:endParaRPr lang="zh-CN" altLang="en-US" sz="288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36160" y="4719785"/>
            <a:ext cx="14975840" cy="10515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0" rIns="288000" bIns="0" anchor="ctr"/>
          <a:lstStyle/>
          <a:p>
            <a:pPr algn="ctr" defTabSz="1463040">
              <a:defRPr/>
            </a:pPr>
            <a:r>
              <a:rPr lang="en-US" altLang="zh-CN" sz="448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448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4801" y="3491348"/>
            <a:ext cx="14899642" cy="124044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463040">
              <a:defRPr/>
            </a:pPr>
            <a:r>
              <a:rPr lang="zh-CN" altLang="en-US" sz="5120" spc="32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4480" spc="32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4480" spc="32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80" spc="32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4480" spc="32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4480" spc="32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4480" spc="32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80" spc="32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15204441" y="3484884"/>
            <a:ext cx="1365922" cy="124690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63040">
              <a:defRPr/>
            </a:pPr>
            <a:endParaRPr lang="zh-CN" altLang="en-US" sz="288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35729" y="6273636"/>
            <a:ext cx="11050254" cy="2708434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463040">
              <a:lnSpc>
                <a:spcPts val="3840"/>
              </a:lnSpc>
            </a:pP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92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463040">
              <a:lnSpc>
                <a:spcPts val="3840"/>
              </a:lnSpc>
            </a:pP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92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463040">
              <a:lnSpc>
                <a:spcPts val="3840"/>
              </a:lnSpc>
            </a:pP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92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463040">
              <a:lnSpc>
                <a:spcPts val="3840"/>
              </a:lnSpc>
            </a:pP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92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92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038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DO Colored">
      <a:dk1>
        <a:sysClr val="windowText" lastClr="000000"/>
      </a:dk1>
      <a:lt1>
        <a:sysClr val="window" lastClr="FFFFFF"/>
      </a:lt1>
      <a:dk2>
        <a:srgbClr val="2B2E36"/>
      </a:dk2>
      <a:lt2>
        <a:srgbClr val="F2F6F7"/>
      </a:lt2>
      <a:accent1>
        <a:srgbClr val="E33D49"/>
      </a:accent1>
      <a:accent2>
        <a:srgbClr val="F4AC1C"/>
      </a:accent2>
      <a:accent3>
        <a:srgbClr val="B0C96B"/>
      </a:accent3>
      <a:accent4>
        <a:srgbClr val="2F93C7"/>
      </a:accent4>
      <a:accent5>
        <a:srgbClr val="60C067"/>
      </a:accent5>
      <a:accent6>
        <a:srgbClr val="AAB2BD"/>
      </a:accent6>
      <a:hlink>
        <a:srgbClr val="E33D49"/>
      </a:hlink>
      <a:folHlink>
        <a:srgbClr val="6899D1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13565</TotalTime>
  <Words>135</Words>
  <Application>Microsoft Office PowerPoint</Application>
  <PresentationFormat>自定义</PresentationFormat>
  <Paragraphs>23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Gill Sans</vt:lpstr>
      <vt:lpstr>Meiryo</vt:lpstr>
      <vt:lpstr>宋体</vt:lpstr>
      <vt:lpstr>微软雅黑</vt:lpstr>
      <vt:lpstr>Arial</vt:lpstr>
      <vt:lpstr>Bebas Neue Bold</vt:lpstr>
      <vt:lpstr>Calibri</vt:lpstr>
      <vt:lpstr>Calibri Light</vt:lpstr>
      <vt:lpstr>Roboto</vt:lpstr>
      <vt:lpstr>Roboto Condensed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1875</cp:revision>
  <dcterms:created xsi:type="dcterms:W3CDTF">2015-12-26T12:37:54Z</dcterms:created>
  <dcterms:modified xsi:type="dcterms:W3CDTF">2020-05-12T12:41:25Z</dcterms:modified>
</cp:coreProperties>
</file>