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8"/>
  </p:notesMasterIdLst>
  <p:sldIdLst>
    <p:sldId id="256" r:id="rId3"/>
    <p:sldId id="260" r:id="rId4"/>
    <p:sldId id="262" r:id="rId5"/>
    <p:sldId id="283" r:id="rId6"/>
    <p:sldId id="267" r:id="rId7"/>
    <p:sldId id="268" r:id="rId8"/>
    <p:sldId id="286" r:id="rId9"/>
    <p:sldId id="270" r:id="rId10"/>
    <p:sldId id="263" r:id="rId11"/>
    <p:sldId id="271" r:id="rId12"/>
    <p:sldId id="272" r:id="rId13"/>
    <p:sldId id="273" r:id="rId14"/>
    <p:sldId id="287" r:id="rId15"/>
    <p:sldId id="274" r:id="rId16"/>
    <p:sldId id="264" r:id="rId17"/>
    <p:sldId id="276" r:id="rId18"/>
    <p:sldId id="277" r:id="rId19"/>
    <p:sldId id="278" r:id="rId20"/>
    <p:sldId id="265" r:id="rId21"/>
    <p:sldId id="279" r:id="rId22"/>
    <p:sldId id="280" r:id="rId23"/>
    <p:sldId id="281" r:id="rId24"/>
    <p:sldId id="282" r:id="rId25"/>
    <p:sldId id="259" r:id="rId26"/>
    <p:sldId id="28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4133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9E2"/>
    <a:srgbClr val="B2BCBF"/>
    <a:srgbClr val="B8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14" autoAdjust="0"/>
  </p:normalViewPr>
  <p:slideViewPr>
    <p:cSldViewPr snapToGrid="0" showGuides="1">
      <p:cViewPr varScale="1">
        <p:scale>
          <a:sx n="108" d="100"/>
          <a:sy n="108" d="100"/>
        </p:scale>
        <p:origin x="654" y="150"/>
      </p:cViewPr>
      <p:guideLst>
        <p:guide orient="horz" pos="2273"/>
        <p:guide pos="416"/>
        <p:guide pos="7265"/>
        <p:guide orient="horz" pos="648"/>
        <p:guide orient="horz" pos="4133"/>
        <p:guide orient="horz" pos="3929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4D0B0-4DBB-40DF-A0FD-7208E51A4AB4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D971C-C788-4406-B204-CA853685D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71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316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364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07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726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88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014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09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6F75A69-84BF-4779-AAE7-91082ABAB8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975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FD3B73-CDD5-4F14-99DF-5117CAE95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1171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62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1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25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3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081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78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74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4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6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187A7FB-807F-4F2A-BBF7-F21560B46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3121009 w 10489406"/>
              <a:gd name="connsiteY3" fmla="*/ 4924926 h 4924926"/>
              <a:gd name="connsiteX4" fmla="*/ 3140441 w 10489406"/>
              <a:gd name="connsiteY4" fmla="*/ 4862327 h 4924926"/>
              <a:gd name="connsiteX5" fmla="*/ 3155759 w 10489406"/>
              <a:gd name="connsiteY5" fmla="*/ 4710374 h 4924926"/>
              <a:gd name="connsiteX6" fmla="*/ 2401780 w 10489406"/>
              <a:gd name="connsiteY6" fmla="*/ 3956395 h 4924926"/>
              <a:gd name="connsiteX7" fmla="*/ 1647801 w 10489406"/>
              <a:gd name="connsiteY7" fmla="*/ 4710374 h 4924926"/>
              <a:gd name="connsiteX8" fmla="*/ 1663119 w 10489406"/>
              <a:gd name="connsiteY8" fmla="*/ 4862327 h 4924926"/>
              <a:gd name="connsiteX9" fmla="*/ 1682551 w 10489406"/>
              <a:gd name="connsiteY9" fmla="*/ 4924926 h 4924926"/>
              <a:gd name="connsiteX10" fmla="*/ 0 w 10489406"/>
              <a:gd name="connsiteY10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3121009" y="4924926"/>
                </a:lnTo>
                <a:lnTo>
                  <a:pt x="3140441" y="4862327"/>
                </a:lnTo>
                <a:cubicBezTo>
                  <a:pt x="3150485" y="4813245"/>
                  <a:pt x="3155759" y="4762426"/>
                  <a:pt x="3155759" y="4710374"/>
                </a:cubicBezTo>
                <a:cubicBezTo>
                  <a:pt x="3155759" y="4293963"/>
                  <a:pt x="2818191" y="3956395"/>
                  <a:pt x="2401780" y="3956395"/>
                </a:cubicBezTo>
                <a:cubicBezTo>
                  <a:pt x="1985369" y="3956395"/>
                  <a:pt x="1647801" y="4293963"/>
                  <a:pt x="1647801" y="4710374"/>
                </a:cubicBezTo>
                <a:cubicBezTo>
                  <a:pt x="1647801" y="4762426"/>
                  <a:pt x="1653076" y="4813245"/>
                  <a:pt x="1663119" y="4862327"/>
                </a:cubicBezTo>
                <a:lnTo>
                  <a:pt x="1682551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166841"/>
            <a:ext cx="12170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添</a:t>
            </a:r>
            <a:r>
              <a:rPr lang="zh-CN" altLang="en-US" sz="7200" b="1" dirty="0" smtClean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加标题</a:t>
            </a:r>
            <a:endParaRPr lang="zh-CN" altLang="en-US" sz="7200" b="1" dirty="0">
              <a:solidFill>
                <a:schemeClr val="accent2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470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工作总结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工作计划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商务汇报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述职报告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总结汇报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4F688DB-88A8-47F8-AFDB-029220C50D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1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工作中的收获</a:t>
              </a:r>
            </a:p>
          </p:txBody>
        </p:sp>
      </p:grpSp>
      <p:grpSp>
        <p:nvGrpSpPr>
          <p:cNvPr id="9" name="işḻïďe">
            <a:extLst>
              <a:ext uri="{FF2B5EF4-FFF2-40B4-BE49-F238E27FC236}">
                <a16:creationId xmlns:a16="http://schemas.microsoft.com/office/drawing/2014/main" xmlns="" id="{F2C7CF17-0FF5-4529-9185-D7858DB6B761}"/>
              </a:ext>
            </a:extLst>
          </p:cNvPr>
          <p:cNvGrpSpPr/>
          <p:nvPr/>
        </p:nvGrpSpPr>
        <p:grpSpPr>
          <a:xfrm>
            <a:off x="660400" y="2250677"/>
            <a:ext cx="1768290" cy="3883423"/>
            <a:chOff x="660400" y="1690489"/>
            <a:chExt cx="1768290" cy="3883423"/>
          </a:xfrm>
        </p:grpSpPr>
        <p:grpSp>
          <p:nvGrpSpPr>
            <p:cNvPr id="43" name="iṣḻïḓê">
              <a:extLst>
                <a:ext uri="{FF2B5EF4-FFF2-40B4-BE49-F238E27FC236}">
                  <a16:creationId xmlns:a16="http://schemas.microsoft.com/office/drawing/2014/main" xmlns="" id="{AD1704E4-9C79-45CA-9247-4523D14C26C1}"/>
                </a:ext>
              </a:extLst>
            </p:cNvPr>
            <p:cNvGrpSpPr/>
            <p:nvPr/>
          </p:nvGrpSpPr>
          <p:grpSpPr>
            <a:xfrm>
              <a:off x="660400" y="1690489"/>
              <a:ext cx="1768290" cy="1698007"/>
              <a:chOff x="1273048" y="2255012"/>
              <a:chExt cx="1768290" cy="1698007"/>
            </a:xfrm>
          </p:grpSpPr>
          <p:grpSp>
            <p:nvGrpSpPr>
              <p:cNvPr id="51" name="ïś1íḋê">
                <a:extLst>
                  <a:ext uri="{FF2B5EF4-FFF2-40B4-BE49-F238E27FC236}">
                    <a16:creationId xmlns:a16="http://schemas.microsoft.com/office/drawing/2014/main" xmlns="" id="{08520E9E-8FB2-4CDD-9693-80E5FD48EA99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55" name="îšḷîḓe">
                  <a:extLst>
                    <a:ext uri="{FF2B5EF4-FFF2-40B4-BE49-F238E27FC236}">
                      <a16:creationId xmlns:a16="http://schemas.microsoft.com/office/drawing/2014/main" xmlns="" id="{4DCF9D58-5654-42D4-852C-8201010E2766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EDE9E2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56" name="íşľíďè">
                  <a:extLst>
                    <a:ext uri="{FF2B5EF4-FFF2-40B4-BE49-F238E27FC236}">
                      <a16:creationId xmlns:a16="http://schemas.microsoft.com/office/drawing/2014/main" xmlns="" id="{B8F3334B-B900-41DF-9F08-EB8F29724667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52" name="iŝ1íḑè">
                <a:extLst>
                  <a:ext uri="{FF2B5EF4-FFF2-40B4-BE49-F238E27FC236}">
                    <a16:creationId xmlns:a16="http://schemas.microsoft.com/office/drawing/2014/main" xmlns="" id="{A52F1F57-C2B7-48DA-BE8D-2D74FBD90AFC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53" name="ïş1îḑê">
                  <a:extLst>
                    <a:ext uri="{FF2B5EF4-FFF2-40B4-BE49-F238E27FC236}">
                      <a16:creationId xmlns:a16="http://schemas.microsoft.com/office/drawing/2014/main" xmlns="" id="{78841689-0557-4FDA-AB09-DA6CAF2A0FBA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iṧḻîḋè">
                  <a:extLst>
                    <a:ext uri="{FF2B5EF4-FFF2-40B4-BE49-F238E27FC236}">
                      <a16:creationId xmlns:a16="http://schemas.microsoft.com/office/drawing/2014/main" xmlns="" id="{EE6D3EAE-4787-4181-8D16-52A5AFF7A860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4" name="íṩľíḋe">
              <a:extLst>
                <a:ext uri="{FF2B5EF4-FFF2-40B4-BE49-F238E27FC236}">
                  <a16:creationId xmlns:a16="http://schemas.microsoft.com/office/drawing/2014/main" xmlns="" id="{B004F6D0-3039-4115-BE12-08CF7496476D}"/>
                </a:ext>
              </a:extLst>
            </p:cNvPr>
            <p:cNvGrpSpPr/>
            <p:nvPr/>
          </p:nvGrpSpPr>
          <p:grpSpPr>
            <a:xfrm>
              <a:off x="660400" y="3875905"/>
              <a:ext cx="1768290" cy="1698007"/>
              <a:chOff x="1273048" y="2255012"/>
              <a:chExt cx="1768290" cy="1698007"/>
            </a:xfrm>
          </p:grpSpPr>
          <p:grpSp>
            <p:nvGrpSpPr>
              <p:cNvPr id="45" name="ïŝlïḋè">
                <a:extLst>
                  <a:ext uri="{FF2B5EF4-FFF2-40B4-BE49-F238E27FC236}">
                    <a16:creationId xmlns:a16="http://schemas.microsoft.com/office/drawing/2014/main" xmlns="" id="{981FBBD0-D6DF-4849-9C82-1F93399094DB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49" name="íṣḻïḑé">
                  <a:extLst>
                    <a:ext uri="{FF2B5EF4-FFF2-40B4-BE49-F238E27FC236}">
                      <a16:creationId xmlns:a16="http://schemas.microsoft.com/office/drawing/2014/main" xmlns="" id="{1302E07E-019A-4632-BDDA-C1745BAE1498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EDE9E2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50" name="îŝļïḓe">
                  <a:extLst>
                    <a:ext uri="{FF2B5EF4-FFF2-40B4-BE49-F238E27FC236}">
                      <a16:creationId xmlns:a16="http://schemas.microsoft.com/office/drawing/2014/main" xmlns="" id="{6A6B6232-3090-49EC-9661-E3C7E31DB520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46" name="íṩ1íḓe">
                <a:extLst>
                  <a:ext uri="{FF2B5EF4-FFF2-40B4-BE49-F238E27FC236}">
                    <a16:creationId xmlns:a16="http://schemas.microsoft.com/office/drawing/2014/main" xmlns="" id="{B7162455-C8E3-4BA7-9FD9-67E350C93DF0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47" name="ïṥľíḋé">
                  <a:extLst>
                    <a:ext uri="{FF2B5EF4-FFF2-40B4-BE49-F238E27FC236}">
                      <a16:creationId xmlns:a16="http://schemas.microsoft.com/office/drawing/2014/main" xmlns="" id="{72E136AF-B165-41C7-AAE4-3C1A4B5B8ADF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lang="en-US" altLang="zh-CN" sz="11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8" name="ïsľîdè">
                  <a:extLst>
                    <a:ext uri="{FF2B5EF4-FFF2-40B4-BE49-F238E27FC236}">
                      <a16:creationId xmlns:a16="http://schemas.microsoft.com/office/drawing/2014/main" xmlns="" id="{C8E6C06B-FE17-4AD3-A5AF-EF6C95F428BE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10" name="îšliḑè">
            <a:extLst>
              <a:ext uri="{FF2B5EF4-FFF2-40B4-BE49-F238E27FC236}">
                <a16:creationId xmlns:a16="http://schemas.microsoft.com/office/drawing/2014/main" xmlns="" id="{3ABBF501-77E2-4024-9F5F-D418F887E922}"/>
              </a:ext>
            </a:extLst>
          </p:cNvPr>
          <p:cNvGrpSpPr/>
          <p:nvPr/>
        </p:nvGrpSpPr>
        <p:grpSpPr>
          <a:xfrm>
            <a:off x="5205505" y="2250677"/>
            <a:ext cx="1768290" cy="3883423"/>
            <a:chOff x="5205506" y="1690489"/>
            <a:chExt cx="1768290" cy="3883423"/>
          </a:xfrm>
        </p:grpSpPr>
        <p:grpSp>
          <p:nvGrpSpPr>
            <p:cNvPr id="29" name="ïšlîdê">
              <a:extLst>
                <a:ext uri="{FF2B5EF4-FFF2-40B4-BE49-F238E27FC236}">
                  <a16:creationId xmlns:a16="http://schemas.microsoft.com/office/drawing/2014/main" xmlns="" id="{32A48FB5-C1B7-438D-AB8D-F7876607279B}"/>
                </a:ext>
              </a:extLst>
            </p:cNvPr>
            <p:cNvGrpSpPr/>
            <p:nvPr/>
          </p:nvGrpSpPr>
          <p:grpSpPr>
            <a:xfrm>
              <a:off x="5205506" y="1690489"/>
              <a:ext cx="1768290" cy="1698007"/>
              <a:chOff x="1273048" y="2255012"/>
              <a:chExt cx="1768290" cy="1698007"/>
            </a:xfrm>
          </p:grpSpPr>
          <p:grpSp>
            <p:nvGrpSpPr>
              <p:cNvPr id="37" name="ïṧľîḓé">
                <a:extLst>
                  <a:ext uri="{FF2B5EF4-FFF2-40B4-BE49-F238E27FC236}">
                    <a16:creationId xmlns:a16="http://schemas.microsoft.com/office/drawing/2014/main" xmlns="" id="{C9F91EE3-B98F-4D4B-8EF9-5577838BEC89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41" name="íšḻíḋé">
                  <a:extLst>
                    <a:ext uri="{FF2B5EF4-FFF2-40B4-BE49-F238E27FC236}">
                      <a16:creationId xmlns:a16="http://schemas.microsoft.com/office/drawing/2014/main" xmlns="" id="{E984E66F-3504-47CE-9F65-50733FB97C7C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3A3A3A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42" name="ïšļíḍe">
                  <a:extLst>
                    <a:ext uri="{FF2B5EF4-FFF2-40B4-BE49-F238E27FC236}">
                      <a16:creationId xmlns:a16="http://schemas.microsoft.com/office/drawing/2014/main" xmlns="" id="{53B26E1C-B6D6-41B3-B5A0-A6F14A140BB9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38" name="îşlîḓe">
                <a:extLst>
                  <a:ext uri="{FF2B5EF4-FFF2-40B4-BE49-F238E27FC236}">
                    <a16:creationId xmlns:a16="http://schemas.microsoft.com/office/drawing/2014/main" xmlns="" id="{DA1AD8D6-66E2-4E44-8C11-5A462F93E03F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39" name="iṡľîḓe">
                  <a:extLst>
                    <a:ext uri="{FF2B5EF4-FFF2-40B4-BE49-F238E27FC236}">
                      <a16:creationId xmlns:a16="http://schemas.microsoft.com/office/drawing/2014/main" xmlns="" id="{F32C3E27-FE88-478E-BE84-FBA176A94646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lang="en-US" altLang="zh-CN" sz="11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0" name="ïş1ïḓê">
                  <a:extLst>
                    <a:ext uri="{FF2B5EF4-FFF2-40B4-BE49-F238E27FC236}">
                      <a16:creationId xmlns:a16="http://schemas.microsoft.com/office/drawing/2014/main" xmlns="" id="{9818029B-A4C1-48EE-8658-BEB8E18D0DBC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0" name="îš1îďê">
              <a:extLst>
                <a:ext uri="{FF2B5EF4-FFF2-40B4-BE49-F238E27FC236}">
                  <a16:creationId xmlns:a16="http://schemas.microsoft.com/office/drawing/2014/main" xmlns="" id="{30C029EA-8CAE-4775-8419-8D7BCC3B3B67}"/>
                </a:ext>
              </a:extLst>
            </p:cNvPr>
            <p:cNvGrpSpPr/>
            <p:nvPr/>
          </p:nvGrpSpPr>
          <p:grpSpPr>
            <a:xfrm>
              <a:off x="5205506" y="3875905"/>
              <a:ext cx="1768290" cy="1698007"/>
              <a:chOff x="1273048" y="2255012"/>
              <a:chExt cx="1768290" cy="1698007"/>
            </a:xfrm>
          </p:grpSpPr>
          <p:grpSp>
            <p:nvGrpSpPr>
              <p:cNvPr id="31" name="ïṣḻïďé">
                <a:extLst>
                  <a:ext uri="{FF2B5EF4-FFF2-40B4-BE49-F238E27FC236}">
                    <a16:creationId xmlns:a16="http://schemas.microsoft.com/office/drawing/2014/main" xmlns="" id="{AC6F0E92-0ACD-4D17-BFBA-EDB4AB078CDA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35" name="íŝľiḓe">
                  <a:extLst>
                    <a:ext uri="{FF2B5EF4-FFF2-40B4-BE49-F238E27FC236}">
                      <a16:creationId xmlns:a16="http://schemas.microsoft.com/office/drawing/2014/main" xmlns="" id="{91393299-44C7-4C92-8416-F28DA9C5F414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3A3A3A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36" name="ïṣļîḑé">
                  <a:extLst>
                    <a:ext uri="{FF2B5EF4-FFF2-40B4-BE49-F238E27FC236}">
                      <a16:creationId xmlns:a16="http://schemas.microsoft.com/office/drawing/2014/main" xmlns="" id="{425AEF87-A3A6-4A24-84CD-6C4843D25ABD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32" name="i$ḻiḍè">
                <a:extLst>
                  <a:ext uri="{FF2B5EF4-FFF2-40B4-BE49-F238E27FC236}">
                    <a16:creationId xmlns:a16="http://schemas.microsoft.com/office/drawing/2014/main" xmlns="" id="{9974086D-BEBD-416B-A4FD-1B5C44C60249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33" name="ïṡļïdê">
                  <a:extLst>
                    <a:ext uri="{FF2B5EF4-FFF2-40B4-BE49-F238E27FC236}">
                      <a16:creationId xmlns:a16="http://schemas.microsoft.com/office/drawing/2014/main" xmlns="" id="{E0FCDEA1-CC6E-47B0-97D6-BC7E99AF824F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lang="en-US" altLang="zh-CN" sz="11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34" name="îṩ1íḍê">
                  <a:extLst>
                    <a:ext uri="{FF2B5EF4-FFF2-40B4-BE49-F238E27FC236}">
                      <a16:creationId xmlns:a16="http://schemas.microsoft.com/office/drawing/2014/main" xmlns="" id="{FD2472D0-56F8-4D83-B700-CC3B739624E7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11" name="ïṡḷídè">
            <a:extLst>
              <a:ext uri="{FF2B5EF4-FFF2-40B4-BE49-F238E27FC236}">
                <a16:creationId xmlns:a16="http://schemas.microsoft.com/office/drawing/2014/main" xmlns="" id="{F1A60CC4-65A0-40E4-A061-5EED724304BF}"/>
              </a:ext>
            </a:extLst>
          </p:cNvPr>
          <p:cNvGrpSpPr/>
          <p:nvPr/>
        </p:nvGrpSpPr>
        <p:grpSpPr>
          <a:xfrm>
            <a:off x="9750610" y="2250677"/>
            <a:ext cx="1768290" cy="3883423"/>
            <a:chOff x="9750610" y="1690489"/>
            <a:chExt cx="1768290" cy="3883423"/>
          </a:xfrm>
        </p:grpSpPr>
        <p:grpSp>
          <p:nvGrpSpPr>
            <p:cNvPr id="15" name="išḷîḓê">
              <a:extLst>
                <a:ext uri="{FF2B5EF4-FFF2-40B4-BE49-F238E27FC236}">
                  <a16:creationId xmlns:a16="http://schemas.microsoft.com/office/drawing/2014/main" xmlns="" id="{1D4E2593-811A-4246-BDCE-F6466F1E20C1}"/>
                </a:ext>
              </a:extLst>
            </p:cNvPr>
            <p:cNvGrpSpPr/>
            <p:nvPr/>
          </p:nvGrpSpPr>
          <p:grpSpPr>
            <a:xfrm>
              <a:off x="9750610" y="1690489"/>
              <a:ext cx="1768290" cy="1698007"/>
              <a:chOff x="1273048" y="2255012"/>
              <a:chExt cx="1768290" cy="1698007"/>
            </a:xfrm>
          </p:grpSpPr>
          <p:grpSp>
            <p:nvGrpSpPr>
              <p:cNvPr id="23" name="ïṧ1iḍé">
                <a:extLst>
                  <a:ext uri="{FF2B5EF4-FFF2-40B4-BE49-F238E27FC236}">
                    <a16:creationId xmlns:a16="http://schemas.microsoft.com/office/drawing/2014/main" xmlns="" id="{0F42BD5E-8E60-4DC0-B497-34114DB36525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27" name="íśľiḓe">
                  <a:extLst>
                    <a:ext uri="{FF2B5EF4-FFF2-40B4-BE49-F238E27FC236}">
                      <a16:creationId xmlns:a16="http://schemas.microsoft.com/office/drawing/2014/main" xmlns="" id="{D601CF97-F251-431C-9973-087EDD6C36AC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666666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28" name="iślïdé">
                  <a:extLst>
                    <a:ext uri="{FF2B5EF4-FFF2-40B4-BE49-F238E27FC236}">
                      <a16:creationId xmlns:a16="http://schemas.microsoft.com/office/drawing/2014/main" xmlns="" id="{316F0DA6-A8AF-4BE1-AC14-DA9B4AE192E1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24" name="iṡḻíďè">
                <a:extLst>
                  <a:ext uri="{FF2B5EF4-FFF2-40B4-BE49-F238E27FC236}">
                    <a16:creationId xmlns:a16="http://schemas.microsoft.com/office/drawing/2014/main" xmlns="" id="{FAB9748D-D9FA-4430-80CD-30F8AE694EC3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25" name="iŝlîḑé">
                  <a:extLst>
                    <a:ext uri="{FF2B5EF4-FFF2-40B4-BE49-F238E27FC236}">
                      <a16:creationId xmlns:a16="http://schemas.microsoft.com/office/drawing/2014/main" xmlns="" id="{21F32B3C-F0F1-4812-A1B0-C7356D138195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lang="en-US" altLang="zh-CN" sz="11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6" name="îṩḷïḓè">
                  <a:extLst>
                    <a:ext uri="{FF2B5EF4-FFF2-40B4-BE49-F238E27FC236}">
                      <a16:creationId xmlns:a16="http://schemas.microsoft.com/office/drawing/2014/main" xmlns="" id="{7C1F2287-012D-44D0-B32F-2864B2BACE9D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6" name="ïşḷîḍè">
              <a:extLst>
                <a:ext uri="{FF2B5EF4-FFF2-40B4-BE49-F238E27FC236}">
                  <a16:creationId xmlns:a16="http://schemas.microsoft.com/office/drawing/2014/main" xmlns="" id="{076B529B-2085-41FE-B9A0-6FD9EE2613E5}"/>
                </a:ext>
              </a:extLst>
            </p:cNvPr>
            <p:cNvGrpSpPr/>
            <p:nvPr/>
          </p:nvGrpSpPr>
          <p:grpSpPr>
            <a:xfrm>
              <a:off x="9750610" y="3875905"/>
              <a:ext cx="1768290" cy="1698007"/>
              <a:chOff x="1273048" y="2255012"/>
              <a:chExt cx="1768290" cy="1698007"/>
            </a:xfrm>
          </p:grpSpPr>
          <p:grpSp>
            <p:nvGrpSpPr>
              <p:cNvPr id="17" name="îṥļïḓè">
                <a:extLst>
                  <a:ext uri="{FF2B5EF4-FFF2-40B4-BE49-F238E27FC236}">
                    <a16:creationId xmlns:a16="http://schemas.microsoft.com/office/drawing/2014/main" xmlns="" id="{82CC5F3C-BB11-48C1-8996-874F3754ED3D}"/>
                  </a:ext>
                </a:extLst>
              </p:cNvPr>
              <p:cNvGrpSpPr/>
              <p:nvPr/>
            </p:nvGrpSpPr>
            <p:grpSpPr>
              <a:xfrm>
                <a:off x="1368349" y="2255012"/>
                <a:ext cx="570484" cy="570484"/>
                <a:chOff x="716498" y="2346812"/>
                <a:chExt cx="767949" cy="767949"/>
              </a:xfrm>
            </p:grpSpPr>
            <p:sp>
              <p:nvSpPr>
                <p:cNvPr id="21" name="îšḻiḍe">
                  <a:extLst>
                    <a:ext uri="{FF2B5EF4-FFF2-40B4-BE49-F238E27FC236}">
                      <a16:creationId xmlns:a16="http://schemas.microsoft.com/office/drawing/2014/main" xmlns="" id="{5BF9ED0B-31FF-48A0-BBC4-D116B465DD2E}"/>
                    </a:ext>
                  </a:extLst>
                </p:cNvPr>
                <p:cNvSpPr/>
                <p:nvPr/>
              </p:nvSpPr>
              <p:spPr>
                <a:xfrm>
                  <a:off x="716498" y="2346812"/>
                  <a:ext cx="767949" cy="767949"/>
                </a:xfrm>
                <a:prstGeom prst="ellipse">
                  <a:avLst/>
                </a:prstGeom>
                <a:solidFill>
                  <a:srgbClr val="666666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  <p:sp>
              <p:nvSpPr>
                <p:cNvPr id="22" name="ïşlîḓè">
                  <a:extLst>
                    <a:ext uri="{FF2B5EF4-FFF2-40B4-BE49-F238E27FC236}">
                      <a16:creationId xmlns:a16="http://schemas.microsoft.com/office/drawing/2014/main" xmlns="" id="{53D360BB-F094-443E-8CA9-6CE7D969C008}"/>
                    </a:ext>
                  </a:extLst>
                </p:cNvPr>
                <p:cNvSpPr/>
                <p:nvPr/>
              </p:nvSpPr>
              <p:spPr>
                <a:xfrm>
                  <a:off x="901543" y="2579681"/>
                  <a:ext cx="397859" cy="302221"/>
                </a:xfrm>
                <a:custGeom>
                  <a:avLst/>
                  <a:gdLst>
                    <a:gd name="T0" fmla="*/ 2664 w 2711"/>
                    <a:gd name="T1" fmla="*/ 1581 h 2062"/>
                    <a:gd name="T2" fmla="*/ 909 w 2711"/>
                    <a:gd name="T3" fmla="*/ 1581 h 2062"/>
                    <a:gd name="T4" fmla="*/ 861 w 2711"/>
                    <a:gd name="T5" fmla="*/ 1534 h 2062"/>
                    <a:gd name="T6" fmla="*/ 861 w 2711"/>
                    <a:gd name="T7" fmla="*/ 434 h 2062"/>
                    <a:gd name="T8" fmla="*/ 909 w 2711"/>
                    <a:gd name="T9" fmla="*/ 386 h 2062"/>
                    <a:gd name="T10" fmla="*/ 2664 w 2711"/>
                    <a:gd name="T11" fmla="*/ 386 h 2062"/>
                    <a:gd name="T12" fmla="*/ 2711 w 2711"/>
                    <a:gd name="T13" fmla="*/ 434 h 2062"/>
                    <a:gd name="T14" fmla="*/ 2711 w 2711"/>
                    <a:gd name="T15" fmla="*/ 1534 h 2062"/>
                    <a:gd name="T16" fmla="*/ 2664 w 2711"/>
                    <a:gd name="T17" fmla="*/ 1581 h 2062"/>
                    <a:gd name="T18" fmla="*/ 2177 w 2711"/>
                    <a:gd name="T19" fmla="*/ 1928 h 2062"/>
                    <a:gd name="T20" fmla="*/ 2000 w 2711"/>
                    <a:gd name="T21" fmla="*/ 1928 h 2062"/>
                    <a:gd name="T22" fmla="*/ 2000 w 2711"/>
                    <a:gd name="T23" fmla="*/ 1715 h 2062"/>
                    <a:gd name="T24" fmla="*/ 1573 w 2711"/>
                    <a:gd name="T25" fmla="*/ 1715 h 2062"/>
                    <a:gd name="T26" fmla="*/ 1573 w 2711"/>
                    <a:gd name="T27" fmla="*/ 1928 h 2062"/>
                    <a:gd name="T28" fmla="*/ 1395 w 2711"/>
                    <a:gd name="T29" fmla="*/ 1928 h 2062"/>
                    <a:gd name="T30" fmla="*/ 1329 w 2711"/>
                    <a:gd name="T31" fmla="*/ 1995 h 2062"/>
                    <a:gd name="T32" fmla="*/ 1395 w 2711"/>
                    <a:gd name="T33" fmla="*/ 2062 h 2062"/>
                    <a:gd name="T34" fmla="*/ 1640 w 2711"/>
                    <a:gd name="T35" fmla="*/ 2062 h 2062"/>
                    <a:gd name="T36" fmla="*/ 1933 w 2711"/>
                    <a:gd name="T37" fmla="*/ 2062 h 2062"/>
                    <a:gd name="T38" fmla="*/ 2177 w 2711"/>
                    <a:gd name="T39" fmla="*/ 2062 h 2062"/>
                    <a:gd name="T40" fmla="*/ 2244 w 2711"/>
                    <a:gd name="T41" fmla="*/ 1995 h 2062"/>
                    <a:gd name="T42" fmla="*/ 2177 w 2711"/>
                    <a:gd name="T43" fmla="*/ 1928 h 2062"/>
                    <a:gd name="T44" fmla="*/ 1065 w 2711"/>
                    <a:gd name="T45" fmla="*/ 253 h 2062"/>
                    <a:gd name="T46" fmla="*/ 909 w 2711"/>
                    <a:gd name="T47" fmla="*/ 253 h 2062"/>
                    <a:gd name="T48" fmla="*/ 880 w 2711"/>
                    <a:gd name="T49" fmla="*/ 255 h 2062"/>
                    <a:gd name="T50" fmla="*/ 863 w 2711"/>
                    <a:gd name="T51" fmla="*/ 253 h 2062"/>
                    <a:gd name="T52" fmla="*/ 201 w 2711"/>
                    <a:gd name="T53" fmla="*/ 253 h 2062"/>
                    <a:gd name="T54" fmla="*/ 135 w 2711"/>
                    <a:gd name="T55" fmla="*/ 320 h 2062"/>
                    <a:gd name="T56" fmla="*/ 201 w 2711"/>
                    <a:gd name="T57" fmla="*/ 386 h 2062"/>
                    <a:gd name="T58" fmla="*/ 735 w 2711"/>
                    <a:gd name="T59" fmla="*/ 386 h 2062"/>
                    <a:gd name="T60" fmla="*/ 728 w 2711"/>
                    <a:gd name="T61" fmla="*/ 434 h 2062"/>
                    <a:gd name="T62" fmla="*/ 728 w 2711"/>
                    <a:gd name="T63" fmla="*/ 558 h 2062"/>
                    <a:gd name="T64" fmla="*/ 201 w 2711"/>
                    <a:gd name="T65" fmla="*/ 558 h 2062"/>
                    <a:gd name="T66" fmla="*/ 135 w 2711"/>
                    <a:gd name="T67" fmla="*/ 624 h 2062"/>
                    <a:gd name="T68" fmla="*/ 201 w 2711"/>
                    <a:gd name="T69" fmla="*/ 691 h 2062"/>
                    <a:gd name="T70" fmla="*/ 728 w 2711"/>
                    <a:gd name="T71" fmla="*/ 691 h 2062"/>
                    <a:gd name="T72" fmla="*/ 728 w 2711"/>
                    <a:gd name="T73" fmla="*/ 863 h 2062"/>
                    <a:gd name="T74" fmla="*/ 201 w 2711"/>
                    <a:gd name="T75" fmla="*/ 863 h 2062"/>
                    <a:gd name="T76" fmla="*/ 135 w 2711"/>
                    <a:gd name="T77" fmla="*/ 929 h 2062"/>
                    <a:gd name="T78" fmla="*/ 201 w 2711"/>
                    <a:gd name="T79" fmla="*/ 996 h 2062"/>
                    <a:gd name="T80" fmla="*/ 728 w 2711"/>
                    <a:gd name="T81" fmla="*/ 996 h 2062"/>
                    <a:gd name="T82" fmla="*/ 728 w 2711"/>
                    <a:gd name="T83" fmla="*/ 1534 h 2062"/>
                    <a:gd name="T84" fmla="*/ 909 w 2711"/>
                    <a:gd name="T85" fmla="*/ 1715 h 2062"/>
                    <a:gd name="T86" fmla="*/ 1065 w 2711"/>
                    <a:gd name="T87" fmla="*/ 1715 h 2062"/>
                    <a:gd name="T88" fmla="*/ 1065 w 2711"/>
                    <a:gd name="T89" fmla="*/ 1995 h 2062"/>
                    <a:gd name="T90" fmla="*/ 998 w 2711"/>
                    <a:gd name="T91" fmla="*/ 2062 h 2062"/>
                    <a:gd name="T92" fmla="*/ 67 w 2711"/>
                    <a:gd name="T93" fmla="*/ 2062 h 2062"/>
                    <a:gd name="T94" fmla="*/ 0 w 2711"/>
                    <a:gd name="T95" fmla="*/ 1995 h 2062"/>
                    <a:gd name="T96" fmla="*/ 0 w 2711"/>
                    <a:gd name="T97" fmla="*/ 66 h 2062"/>
                    <a:gd name="T98" fmla="*/ 67 w 2711"/>
                    <a:gd name="T99" fmla="*/ 0 h 2062"/>
                    <a:gd name="T100" fmla="*/ 998 w 2711"/>
                    <a:gd name="T101" fmla="*/ 0 h 2062"/>
                    <a:gd name="T102" fmla="*/ 1065 w 2711"/>
                    <a:gd name="T103" fmla="*/ 66 h 2062"/>
                    <a:gd name="T104" fmla="*/ 1065 w 2711"/>
                    <a:gd name="T105" fmla="*/ 253 h 2062"/>
                    <a:gd name="T106" fmla="*/ 430 w 2711"/>
                    <a:gd name="T107" fmla="*/ 1569 h 2062"/>
                    <a:gd name="T108" fmla="*/ 532 w 2711"/>
                    <a:gd name="T109" fmla="*/ 1672 h 2062"/>
                    <a:gd name="T110" fmla="*/ 635 w 2711"/>
                    <a:gd name="T111" fmla="*/ 1569 h 2062"/>
                    <a:gd name="T112" fmla="*/ 532 w 2711"/>
                    <a:gd name="T113" fmla="*/ 1466 h 2062"/>
                    <a:gd name="T114" fmla="*/ 430 w 2711"/>
                    <a:gd name="T115" fmla="*/ 1569 h 2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11" h="2062">
                      <a:moveTo>
                        <a:pt x="2664" y="1581"/>
                      </a:moveTo>
                      <a:lnTo>
                        <a:pt x="909" y="1581"/>
                      </a:lnTo>
                      <a:cubicBezTo>
                        <a:pt x="883" y="1581"/>
                        <a:pt x="861" y="1560"/>
                        <a:pt x="861" y="1534"/>
                      </a:cubicBezTo>
                      <a:lnTo>
                        <a:pt x="861" y="434"/>
                      </a:lnTo>
                      <a:cubicBezTo>
                        <a:pt x="861" y="407"/>
                        <a:pt x="883" y="386"/>
                        <a:pt x="909" y="386"/>
                      </a:cubicBezTo>
                      <a:lnTo>
                        <a:pt x="2664" y="386"/>
                      </a:lnTo>
                      <a:cubicBezTo>
                        <a:pt x="2690" y="386"/>
                        <a:pt x="2711" y="408"/>
                        <a:pt x="2711" y="434"/>
                      </a:cubicBezTo>
                      <a:lnTo>
                        <a:pt x="2711" y="1534"/>
                      </a:lnTo>
                      <a:cubicBezTo>
                        <a:pt x="2711" y="1560"/>
                        <a:pt x="2690" y="1581"/>
                        <a:pt x="2664" y="1581"/>
                      </a:cubicBezTo>
                      <a:close/>
                      <a:moveTo>
                        <a:pt x="2177" y="1928"/>
                      </a:moveTo>
                      <a:lnTo>
                        <a:pt x="2000" y="1928"/>
                      </a:lnTo>
                      <a:lnTo>
                        <a:pt x="2000" y="1715"/>
                      </a:lnTo>
                      <a:lnTo>
                        <a:pt x="1573" y="1715"/>
                      </a:lnTo>
                      <a:lnTo>
                        <a:pt x="1573" y="1928"/>
                      </a:lnTo>
                      <a:lnTo>
                        <a:pt x="1395" y="1928"/>
                      </a:lnTo>
                      <a:cubicBezTo>
                        <a:pt x="1358" y="1928"/>
                        <a:pt x="1329" y="1958"/>
                        <a:pt x="1329" y="1995"/>
                      </a:cubicBezTo>
                      <a:cubicBezTo>
                        <a:pt x="1329" y="2032"/>
                        <a:pt x="1358" y="2062"/>
                        <a:pt x="1395" y="2062"/>
                      </a:cubicBezTo>
                      <a:lnTo>
                        <a:pt x="1640" y="2062"/>
                      </a:lnTo>
                      <a:lnTo>
                        <a:pt x="1933" y="2062"/>
                      </a:lnTo>
                      <a:lnTo>
                        <a:pt x="2177" y="2062"/>
                      </a:lnTo>
                      <a:cubicBezTo>
                        <a:pt x="2214" y="2062"/>
                        <a:pt x="2244" y="2032"/>
                        <a:pt x="2244" y="1995"/>
                      </a:cubicBezTo>
                      <a:cubicBezTo>
                        <a:pt x="2244" y="1958"/>
                        <a:pt x="2214" y="1928"/>
                        <a:pt x="2177" y="1928"/>
                      </a:cubicBezTo>
                      <a:close/>
                      <a:moveTo>
                        <a:pt x="1065" y="253"/>
                      </a:moveTo>
                      <a:lnTo>
                        <a:pt x="909" y="253"/>
                      </a:lnTo>
                      <a:cubicBezTo>
                        <a:pt x="899" y="253"/>
                        <a:pt x="890" y="254"/>
                        <a:pt x="880" y="255"/>
                      </a:cubicBezTo>
                      <a:cubicBezTo>
                        <a:pt x="875" y="254"/>
                        <a:pt x="869" y="253"/>
                        <a:pt x="863" y="253"/>
                      </a:cubicBezTo>
                      <a:lnTo>
                        <a:pt x="201" y="253"/>
                      </a:lnTo>
                      <a:cubicBezTo>
                        <a:pt x="164" y="253"/>
                        <a:pt x="135" y="283"/>
                        <a:pt x="135" y="320"/>
                      </a:cubicBezTo>
                      <a:cubicBezTo>
                        <a:pt x="135" y="356"/>
                        <a:pt x="164" y="386"/>
                        <a:pt x="201" y="386"/>
                      </a:cubicBezTo>
                      <a:lnTo>
                        <a:pt x="735" y="386"/>
                      </a:lnTo>
                      <a:cubicBezTo>
                        <a:pt x="730" y="401"/>
                        <a:pt x="728" y="417"/>
                        <a:pt x="728" y="434"/>
                      </a:cubicBezTo>
                      <a:lnTo>
                        <a:pt x="728" y="558"/>
                      </a:lnTo>
                      <a:lnTo>
                        <a:pt x="201" y="558"/>
                      </a:lnTo>
                      <a:cubicBezTo>
                        <a:pt x="164" y="558"/>
                        <a:pt x="135" y="588"/>
                        <a:pt x="135" y="624"/>
                      </a:cubicBezTo>
                      <a:cubicBezTo>
                        <a:pt x="135" y="661"/>
                        <a:pt x="164" y="691"/>
                        <a:pt x="201" y="691"/>
                      </a:cubicBezTo>
                      <a:lnTo>
                        <a:pt x="728" y="691"/>
                      </a:lnTo>
                      <a:lnTo>
                        <a:pt x="728" y="863"/>
                      </a:lnTo>
                      <a:lnTo>
                        <a:pt x="201" y="863"/>
                      </a:lnTo>
                      <a:cubicBezTo>
                        <a:pt x="164" y="863"/>
                        <a:pt x="135" y="893"/>
                        <a:pt x="135" y="929"/>
                      </a:cubicBezTo>
                      <a:cubicBezTo>
                        <a:pt x="135" y="966"/>
                        <a:pt x="164" y="996"/>
                        <a:pt x="201" y="996"/>
                      </a:cubicBezTo>
                      <a:lnTo>
                        <a:pt x="728" y="996"/>
                      </a:lnTo>
                      <a:lnTo>
                        <a:pt x="728" y="1534"/>
                      </a:lnTo>
                      <a:cubicBezTo>
                        <a:pt x="728" y="1633"/>
                        <a:pt x="809" y="1715"/>
                        <a:pt x="909" y="1715"/>
                      </a:cubicBezTo>
                      <a:lnTo>
                        <a:pt x="1065" y="1715"/>
                      </a:lnTo>
                      <a:lnTo>
                        <a:pt x="1065" y="1995"/>
                      </a:lnTo>
                      <a:cubicBezTo>
                        <a:pt x="1065" y="2032"/>
                        <a:pt x="1035" y="2062"/>
                        <a:pt x="998" y="2062"/>
                      </a:cubicBezTo>
                      <a:lnTo>
                        <a:pt x="67" y="2062"/>
                      </a:lnTo>
                      <a:cubicBezTo>
                        <a:pt x="30" y="2062"/>
                        <a:pt x="0" y="2032"/>
                        <a:pt x="0" y="1995"/>
                      </a:cubicBezTo>
                      <a:lnTo>
                        <a:pt x="0" y="66"/>
                      </a:lnTo>
                      <a:cubicBezTo>
                        <a:pt x="0" y="29"/>
                        <a:pt x="30" y="0"/>
                        <a:pt x="67" y="0"/>
                      </a:cubicBezTo>
                      <a:lnTo>
                        <a:pt x="998" y="0"/>
                      </a:lnTo>
                      <a:cubicBezTo>
                        <a:pt x="1035" y="0"/>
                        <a:pt x="1065" y="29"/>
                        <a:pt x="1065" y="66"/>
                      </a:cubicBezTo>
                      <a:lnTo>
                        <a:pt x="1065" y="253"/>
                      </a:lnTo>
                      <a:close/>
                      <a:moveTo>
                        <a:pt x="430" y="1569"/>
                      </a:moveTo>
                      <a:cubicBezTo>
                        <a:pt x="430" y="1626"/>
                        <a:pt x="476" y="1672"/>
                        <a:pt x="532" y="1672"/>
                      </a:cubicBezTo>
                      <a:cubicBezTo>
                        <a:pt x="589" y="1672"/>
                        <a:pt x="635" y="1626"/>
                        <a:pt x="635" y="1569"/>
                      </a:cubicBezTo>
                      <a:cubicBezTo>
                        <a:pt x="635" y="1512"/>
                        <a:pt x="589" y="1466"/>
                        <a:pt x="532" y="1466"/>
                      </a:cubicBezTo>
                      <a:cubicBezTo>
                        <a:pt x="476" y="1466"/>
                        <a:pt x="430" y="1512"/>
                        <a:pt x="430" y="15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rnd" cmpd="sng" algn="ctr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5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endParaRPr>
                </a:p>
              </p:txBody>
            </p:sp>
          </p:grpSp>
          <p:grpSp>
            <p:nvGrpSpPr>
              <p:cNvPr id="18" name="íśḷîḍe">
                <a:extLst>
                  <a:ext uri="{FF2B5EF4-FFF2-40B4-BE49-F238E27FC236}">
                    <a16:creationId xmlns:a16="http://schemas.microsoft.com/office/drawing/2014/main" xmlns="" id="{81EEB6EF-47C8-465C-A9B2-4035CAA2C2EC}"/>
                  </a:ext>
                </a:extLst>
              </p:cNvPr>
              <p:cNvGrpSpPr/>
              <p:nvPr/>
            </p:nvGrpSpPr>
            <p:grpSpPr>
              <a:xfrm>
                <a:off x="1273048" y="2998487"/>
                <a:ext cx="1768290" cy="954532"/>
                <a:chOff x="1042734" y="4342499"/>
                <a:chExt cx="1768290" cy="954532"/>
              </a:xfrm>
            </p:grpSpPr>
            <p:sp>
              <p:nvSpPr>
                <p:cNvPr id="19" name="ïŝḻíḍè">
                  <a:extLst>
                    <a:ext uri="{FF2B5EF4-FFF2-40B4-BE49-F238E27FC236}">
                      <a16:creationId xmlns:a16="http://schemas.microsoft.com/office/drawing/2014/main" xmlns="" id="{CF2BB8C4-118E-4D62-8CA0-8590DA7CFED2}"/>
                    </a:ext>
                  </a:extLst>
                </p:cNvPr>
                <p:cNvSpPr/>
                <p:nvPr/>
              </p:nvSpPr>
              <p:spPr bwMode="auto">
                <a:xfrm>
                  <a:off x="1042734" y="4717072"/>
                  <a:ext cx="1768290" cy="5799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accent2"/>
                      </a:solidFill>
                    </a:rPr>
                    <a:t>请在此处输入文本信息，简明扼要即可</a:t>
                  </a:r>
                  <a:endParaRPr lang="en-US" altLang="zh-CN" sz="11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0" name="íSľiďè">
                  <a:extLst>
                    <a:ext uri="{FF2B5EF4-FFF2-40B4-BE49-F238E27FC236}">
                      <a16:creationId xmlns:a16="http://schemas.microsoft.com/office/drawing/2014/main" xmlns="" id="{1716B471-7BED-4ED7-BFBA-D1016EAC011E}"/>
                    </a:ext>
                  </a:extLst>
                </p:cNvPr>
                <p:cNvSpPr txBox="1"/>
                <p:nvPr/>
              </p:nvSpPr>
              <p:spPr bwMode="auto">
                <a:xfrm>
                  <a:off x="1042734" y="4342499"/>
                  <a:ext cx="1768290" cy="3745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</a:rPr>
                    <a:t>标题文本预设</a:t>
                  </a:r>
                  <a:endPara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1F2045C-7F80-4BE2-953C-3CA251B3B64D}"/>
              </a:ext>
            </a:extLst>
          </p:cNvPr>
          <p:cNvCxnSpPr/>
          <p:nvPr/>
        </p:nvCxnSpPr>
        <p:spPr>
          <a:xfrm>
            <a:off x="660400" y="4192388"/>
            <a:ext cx="10858500" cy="0"/>
          </a:xfrm>
          <a:prstGeom prst="line">
            <a:avLst/>
          </a:prstGeom>
          <a:noFill/>
          <a:ln w="3175" cap="rnd" cmpd="sng" algn="ctr">
            <a:solidFill>
              <a:schemeClr val="accent2"/>
            </a:solidFill>
            <a:prstDash val="solid"/>
            <a:round/>
          </a:ln>
          <a:effectLst/>
        </p:spPr>
      </p:cxnSp>
      <p:sp>
        <p:nvSpPr>
          <p:cNvPr id="13" name="îSḻíḑê">
            <a:extLst>
              <a:ext uri="{FF2B5EF4-FFF2-40B4-BE49-F238E27FC236}">
                <a16:creationId xmlns:a16="http://schemas.microsoft.com/office/drawing/2014/main" xmlns="" id="{CAF1916B-64FA-4932-833C-205B37787C1D}"/>
              </a:ext>
            </a:extLst>
          </p:cNvPr>
          <p:cNvSpPr/>
          <p:nvPr/>
        </p:nvSpPr>
        <p:spPr>
          <a:xfrm>
            <a:off x="2853900" y="3302342"/>
            <a:ext cx="1780092" cy="1780092"/>
          </a:xfrm>
          <a:prstGeom prst="ellipse">
            <a:avLst/>
          </a:prstGeom>
          <a:blipFill>
            <a:blip r:embed="rId4"/>
            <a:stretch>
              <a:fillRect l="-25178" r="-24822"/>
            </a:stretch>
          </a:blipFill>
          <a:ln w="571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sp>
        <p:nvSpPr>
          <p:cNvPr id="14" name="iṥľiḍê">
            <a:extLst>
              <a:ext uri="{FF2B5EF4-FFF2-40B4-BE49-F238E27FC236}">
                <a16:creationId xmlns:a16="http://schemas.microsoft.com/office/drawing/2014/main" xmlns="" id="{47B3A40D-AA28-4E9B-BFAE-253B82449BB5}"/>
              </a:ext>
            </a:extLst>
          </p:cNvPr>
          <p:cNvSpPr/>
          <p:nvPr/>
        </p:nvSpPr>
        <p:spPr>
          <a:xfrm>
            <a:off x="7399005" y="3302342"/>
            <a:ext cx="1780092" cy="1780092"/>
          </a:xfrm>
          <a:prstGeom prst="ellipse">
            <a:avLst/>
          </a:prstGeom>
          <a:blipFill>
            <a:blip r:embed="rId5"/>
            <a:stretch>
              <a:fillRect l="-25178" r="-24822"/>
            </a:stretch>
          </a:blipFill>
          <a:ln w="571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35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工作心得体会</a:t>
              </a:r>
            </a:p>
          </p:txBody>
        </p:sp>
      </p:grpSp>
      <p:sp>
        <p:nvSpPr>
          <p:cNvPr id="32" name="îśḷíḓè">
            <a:extLst>
              <a:ext uri="{FF2B5EF4-FFF2-40B4-BE49-F238E27FC236}">
                <a16:creationId xmlns:a16="http://schemas.microsoft.com/office/drawing/2014/main" xmlns="" id="{68749724-95BA-40BD-ADBE-38B4882AD1E2}"/>
              </a:ext>
            </a:extLst>
          </p:cNvPr>
          <p:cNvSpPr/>
          <p:nvPr/>
        </p:nvSpPr>
        <p:spPr>
          <a:xfrm>
            <a:off x="2100580" y="2206591"/>
            <a:ext cx="7978140" cy="3410467"/>
          </a:xfrm>
          <a:prstGeom prst="ellipse">
            <a:avLst/>
          </a:prstGeom>
          <a:solidFill>
            <a:srgbClr val="FFFFFF">
              <a:lumMod val="95000"/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xmlns="" id="{53EFC59E-A38F-4EAE-8287-CDD58A23633A}"/>
              </a:ext>
            </a:extLst>
          </p:cNvPr>
          <p:cNvCxnSpPr/>
          <p:nvPr/>
        </p:nvCxnSpPr>
        <p:spPr>
          <a:xfrm>
            <a:off x="3568924" y="3911827"/>
            <a:ext cx="1676365" cy="0"/>
          </a:xfrm>
          <a:prstGeom prst="straightConnector1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xmlns="" id="{9E0ACB71-24F6-482D-9819-6854AC425306}"/>
              </a:ext>
            </a:extLst>
          </p:cNvPr>
          <p:cNvCxnSpPr>
            <a:cxnSpLocks/>
          </p:cNvCxnSpPr>
          <p:nvPr/>
        </p:nvCxnSpPr>
        <p:spPr>
          <a:xfrm flipH="1">
            <a:off x="6934009" y="3911827"/>
            <a:ext cx="1676365" cy="0"/>
          </a:xfrm>
          <a:prstGeom prst="straightConnector1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miter lim="800000"/>
            <a:tailEnd type="triangle"/>
          </a:ln>
          <a:effectLst/>
        </p:spPr>
      </p:cxnSp>
      <p:sp>
        <p:nvSpPr>
          <p:cNvPr id="37" name="işļidè">
            <a:extLst>
              <a:ext uri="{FF2B5EF4-FFF2-40B4-BE49-F238E27FC236}">
                <a16:creationId xmlns:a16="http://schemas.microsoft.com/office/drawing/2014/main" xmlns="" id="{DE3B121D-95A9-4348-9A0F-B72FF6410AFF}"/>
              </a:ext>
            </a:extLst>
          </p:cNvPr>
          <p:cNvSpPr/>
          <p:nvPr/>
        </p:nvSpPr>
        <p:spPr>
          <a:xfrm>
            <a:off x="5374054" y="3196229"/>
            <a:ext cx="1431192" cy="1431192"/>
          </a:xfrm>
          <a:prstGeom prst="ellipse">
            <a:avLst/>
          </a:prstGeom>
          <a:blipFill>
            <a:blip r:embed="rId4"/>
            <a:stretch>
              <a:fillRect l="-25222" r="-24778"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xmlns="" id="{94BAC768-026E-495B-AB64-BD63F6804183}"/>
              </a:ext>
            </a:extLst>
          </p:cNvPr>
          <p:cNvCxnSpPr>
            <a:cxnSpLocks/>
          </p:cNvCxnSpPr>
          <p:nvPr/>
        </p:nvCxnSpPr>
        <p:spPr>
          <a:xfrm>
            <a:off x="6089650" y="2711441"/>
            <a:ext cx="0" cy="337303"/>
          </a:xfrm>
          <a:prstGeom prst="straightConnector1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59AFCB4B-5E2F-4E93-B114-F8E6AA7918E3}"/>
              </a:ext>
            </a:extLst>
          </p:cNvPr>
          <p:cNvCxnSpPr>
            <a:cxnSpLocks/>
          </p:cNvCxnSpPr>
          <p:nvPr/>
        </p:nvCxnSpPr>
        <p:spPr>
          <a:xfrm flipV="1">
            <a:off x="6089650" y="4774905"/>
            <a:ext cx="0" cy="337303"/>
          </a:xfrm>
          <a:prstGeom prst="straightConnector1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miter lim="800000"/>
            <a:tailEnd type="triangle"/>
          </a:ln>
          <a:effectLst/>
        </p:spPr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ABF6664-9427-4CEB-BB57-83C3927800B4}"/>
              </a:ext>
            </a:extLst>
          </p:cNvPr>
          <p:cNvGrpSpPr/>
          <p:nvPr/>
        </p:nvGrpSpPr>
        <p:grpSpPr>
          <a:xfrm>
            <a:off x="660400" y="3334810"/>
            <a:ext cx="2779760" cy="1154032"/>
            <a:chOff x="660400" y="3334810"/>
            <a:chExt cx="2779760" cy="1154032"/>
          </a:xfrm>
        </p:grpSpPr>
        <p:sp>
          <p:nvSpPr>
            <p:cNvPr id="33" name="ïSḻïḑè">
              <a:extLst>
                <a:ext uri="{FF2B5EF4-FFF2-40B4-BE49-F238E27FC236}">
                  <a16:creationId xmlns:a16="http://schemas.microsoft.com/office/drawing/2014/main" xmlns="" id="{3722BD00-12A2-4FE6-B617-639069CE7028}"/>
                </a:ext>
              </a:extLst>
            </p:cNvPr>
            <p:cNvSpPr>
              <a:spLocks/>
            </p:cNvSpPr>
            <p:nvPr/>
          </p:nvSpPr>
          <p:spPr>
            <a:xfrm>
              <a:off x="660400" y="3334810"/>
              <a:ext cx="2779760" cy="1154032"/>
            </a:xfrm>
            <a:prstGeom prst="rect">
              <a:avLst/>
            </a:pr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bg1">
                  <a:lumMod val="50000"/>
                  <a:alpha val="3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42" name="išļídé">
              <a:extLst>
                <a:ext uri="{FF2B5EF4-FFF2-40B4-BE49-F238E27FC236}">
                  <a16:creationId xmlns:a16="http://schemas.microsoft.com/office/drawing/2014/main" xmlns="" id="{AA083279-30B3-4029-904E-0DFD15EC677A}"/>
                </a:ext>
              </a:extLst>
            </p:cNvPr>
            <p:cNvGrpSpPr/>
            <p:nvPr/>
          </p:nvGrpSpPr>
          <p:grpSpPr>
            <a:xfrm>
              <a:off x="852027" y="3385437"/>
              <a:ext cx="2396508" cy="1052779"/>
              <a:chOff x="733934" y="3156438"/>
              <a:chExt cx="2396508" cy="1052779"/>
            </a:xfrm>
          </p:grpSpPr>
          <p:sp>
            <p:nvSpPr>
              <p:cNvPr id="52" name="îšlîďê">
                <a:extLst>
                  <a:ext uri="{FF2B5EF4-FFF2-40B4-BE49-F238E27FC236}">
                    <a16:creationId xmlns:a16="http://schemas.microsoft.com/office/drawing/2014/main" xmlns="" id="{2B779196-B12D-4009-93AE-787B9ABDCD5A}"/>
                  </a:ext>
                </a:extLst>
              </p:cNvPr>
              <p:cNvSpPr/>
              <p:nvPr/>
            </p:nvSpPr>
            <p:spPr bwMode="auto">
              <a:xfrm>
                <a:off x="733934" y="3540420"/>
                <a:ext cx="2396508" cy="668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</a:endParaRPr>
              </a:p>
            </p:txBody>
          </p:sp>
          <p:sp>
            <p:nvSpPr>
              <p:cNvPr id="53" name="íṥļîḓé">
                <a:extLst>
                  <a:ext uri="{FF2B5EF4-FFF2-40B4-BE49-F238E27FC236}">
                    <a16:creationId xmlns:a16="http://schemas.microsoft.com/office/drawing/2014/main" xmlns="" id="{90E6AA04-98F0-44B6-B15C-2510A4E2377B}"/>
                  </a:ext>
                </a:extLst>
              </p:cNvPr>
              <p:cNvSpPr txBox="1"/>
              <p:nvPr/>
            </p:nvSpPr>
            <p:spPr bwMode="auto">
              <a:xfrm>
                <a:off x="1091039" y="3156438"/>
                <a:ext cx="1682297" cy="383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27AA6EF-5A3C-4B25-96A1-BFFC8179E357}"/>
              </a:ext>
            </a:extLst>
          </p:cNvPr>
          <p:cNvGrpSpPr/>
          <p:nvPr/>
        </p:nvGrpSpPr>
        <p:grpSpPr>
          <a:xfrm>
            <a:off x="4699770" y="1409925"/>
            <a:ext cx="2779760" cy="1154032"/>
            <a:chOff x="4699770" y="1409925"/>
            <a:chExt cx="2779760" cy="1154032"/>
          </a:xfrm>
        </p:grpSpPr>
        <p:sp>
          <p:nvSpPr>
            <p:cNvPr id="39" name="îşḻïḋè">
              <a:extLst>
                <a:ext uri="{FF2B5EF4-FFF2-40B4-BE49-F238E27FC236}">
                  <a16:creationId xmlns:a16="http://schemas.microsoft.com/office/drawing/2014/main" xmlns="" id="{C0A2E4CA-483A-419D-B7BB-A59067963F2C}"/>
                </a:ext>
              </a:extLst>
            </p:cNvPr>
            <p:cNvSpPr>
              <a:spLocks/>
            </p:cNvSpPr>
            <p:nvPr/>
          </p:nvSpPr>
          <p:spPr>
            <a:xfrm>
              <a:off x="4699770" y="1409925"/>
              <a:ext cx="2779760" cy="115403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bg1">
                  <a:lumMod val="50000"/>
                  <a:alpha val="3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43" name="iśľîḓè">
              <a:extLst>
                <a:ext uri="{FF2B5EF4-FFF2-40B4-BE49-F238E27FC236}">
                  <a16:creationId xmlns:a16="http://schemas.microsoft.com/office/drawing/2014/main" xmlns="" id="{BEFB1788-9CB2-433C-A2B0-DD2E4D7F1CB0}"/>
                </a:ext>
              </a:extLst>
            </p:cNvPr>
            <p:cNvGrpSpPr/>
            <p:nvPr/>
          </p:nvGrpSpPr>
          <p:grpSpPr>
            <a:xfrm>
              <a:off x="4891397" y="1460552"/>
              <a:ext cx="2396508" cy="1052779"/>
              <a:chOff x="733934" y="3156438"/>
              <a:chExt cx="2396508" cy="1052779"/>
            </a:xfrm>
          </p:grpSpPr>
          <p:sp>
            <p:nvSpPr>
              <p:cNvPr id="50" name="isḻîḋé">
                <a:extLst>
                  <a:ext uri="{FF2B5EF4-FFF2-40B4-BE49-F238E27FC236}">
                    <a16:creationId xmlns:a16="http://schemas.microsoft.com/office/drawing/2014/main" xmlns="" id="{2286187C-243E-479F-BC97-0235F26052D6}"/>
                  </a:ext>
                </a:extLst>
              </p:cNvPr>
              <p:cNvSpPr/>
              <p:nvPr/>
            </p:nvSpPr>
            <p:spPr bwMode="auto">
              <a:xfrm>
                <a:off x="733934" y="3540420"/>
                <a:ext cx="2396508" cy="668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请在此处输入文本信息，简明扼要即可，并注意仔细检查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îṥlíḍé">
                <a:extLst>
                  <a:ext uri="{FF2B5EF4-FFF2-40B4-BE49-F238E27FC236}">
                    <a16:creationId xmlns:a16="http://schemas.microsoft.com/office/drawing/2014/main" xmlns="" id="{95D00E76-C8F9-4F3F-9F11-B5816E633A8C}"/>
                  </a:ext>
                </a:extLst>
              </p:cNvPr>
              <p:cNvSpPr txBox="1"/>
              <p:nvPr/>
            </p:nvSpPr>
            <p:spPr bwMode="auto">
              <a:xfrm>
                <a:off x="1091039" y="3156438"/>
                <a:ext cx="1682297" cy="383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F6EBA5D-FBA1-4D77-80FD-F4889463E4C4}"/>
              </a:ext>
            </a:extLst>
          </p:cNvPr>
          <p:cNvGrpSpPr/>
          <p:nvPr/>
        </p:nvGrpSpPr>
        <p:grpSpPr>
          <a:xfrm>
            <a:off x="8739140" y="3334810"/>
            <a:ext cx="2779760" cy="1154032"/>
            <a:chOff x="8739140" y="3334810"/>
            <a:chExt cx="2779760" cy="1154032"/>
          </a:xfrm>
        </p:grpSpPr>
        <p:sp>
          <p:nvSpPr>
            <p:cNvPr id="34" name="iṡlïḍé">
              <a:extLst>
                <a:ext uri="{FF2B5EF4-FFF2-40B4-BE49-F238E27FC236}">
                  <a16:creationId xmlns:a16="http://schemas.microsoft.com/office/drawing/2014/main" xmlns="" id="{652126C5-A704-41B4-9A1E-6B92E5D40134}"/>
                </a:ext>
              </a:extLst>
            </p:cNvPr>
            <p:cNvSpPr>
              <a:spLocks/>
            </p:cNvSpPr>
            <p:nvPr/>
          </p:nvSpPr>
          <p:spPr>
            <a:xfrm>
              <a:off x="8739140" y="3334810"/>
              <a:ext cx="2779760" cy="1154032"/>
            </a:xfrm>
            <a:prstGeom prst="rect">
              <a:avLst/>
            </a:pr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bg1">
                  <a:lumMod val="50000"/>
                  <a:alpha val="3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44" name="îṡ1iḍè">
              <a:extLst>
                <a:ext uri="{FF2B5EF4-FFF2-40B4-BE49-F238E27FC236}">
                  <a16:creationId xmlns:a16="http://schemas.microsoft.com/office/drawing/2014/main" xmlns="" id="{3DA1D914-82A7-4DF0-B2D6-18CA3726AF8D}"/>
                </a:ext>
              </a:extLst>
            </p:cNvPr>
            <p:cNvGrpSpPr/>
            <p:nvPr/>
          </p:nvGrpSpPr>
          <p:grpSpPr>
            <a:xfrm>
              <a:off x="8930767" y="3385437"/>
              <a:ext cx="2396508" cy="1052779"/>
              <a:chOff x="733934" y="3156438"/>
              <a:chExt cx="2396508" cy="1052779"/>
            </a:xfrm>
          </p:grpSpPr>
          <p:sp>
            <p:nvSpPr>
              <p:cNvPr id="48" name="ïṥlïḍé">
                <a:extLst>
                  <a:ext uri="{FF2B5EF4-FFF2-40B4-BE49-F238E27FC236}">
                    <a16:creationId xmlns:a16="http://schemas.microsoft.com/office/drawing/2014/main" xmlns="" id="{234EE5C4-2C99-4F3C-AB2F-DCD3DB1AA244}"/>
                  </a:ext>
                </a:extLst>
              </p:cNvPr>
              <p:cNvSpPr/>
              <p:nvPr/>
            </p:nvSpPr>
            <p:spPr bwMode="auto">
              <a:xfrm>
                <a:off x="733934" y="3540420"/>
                <a:ext cx="2396508" cy="668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</a:t>
                </a:r>
                <a:endParaRPr lang="en-US" altLang="zh-CN" sz="11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9" name="íślïdé">
                <a:extLst>
                  <a:ext uri="{FF2B5EF4-FFF2-40B4-BE49-F238E27FC236}">
                    <a16:creationId xmlns:a16="http://schemas.microsoft.com/office/drawing/2014/main" xmlns="" id="{2B98C019-DA2A-4889-8547-864BD5DE37C1}"/>
                  </a:ext>
                </a:extLst>
              </p:cNvPr>
              <p:cNvSpPr txBox="1"/>
              <p:nvPr/>
            </p:nvSpPr>
            <p:spPr bwMode="auto">
              <a:xfrm>
                <a:off x="1091039" y="3156438"/>
                <a:ext cx="1682297" cy="383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8B3B147-E8C7-422A-96E2-9C03A63E9DB9}"/>
              </a:ext>
            </a:extLst>
          </p:cNvPr>
          <p:cNvGrpSpPr/>
          <p:nvPr/>
        </p:nvGrpSpPr>
        <p:grpSpPr>
          <a:xfrm>
            <a:off x="4699770" y="5259693"/>
            <a:ext cx="2779760" cy="1154032"/>
            <a:chOff x="4699770" y="5259693"/>
            <a:chExt cx="2779760" cy="1154032"/>
          </a:xfrm>
        </p:grpSpPr>
        <p:sp>
          <p:nvSpPr>
            <p:cNvPr id="38" name="isļiďê">
              <a:extLst>
                <a:ext uri="{FF2B5EF4-FFF2-40B4-BE49-F238E27FC236}">
                  <a16:creationId xmlns:a16="http://schemas.microsoft.com/office/drawing/2014/main" xmlns="" id="{AA574DAC-3679-4130-96DB-5AB41AC20CB9}"/>
                </a:ext>
              </a:extLst>
            </p:cNvPr>
            <p:cNvSpPr>
              <a:spLocks/>
            </p:cNvSpPr>
            <p:nvPr/>
          </p:nvSpPr>
          <p:spPr>
            <a:xfrm>
              <a:off x="4699770" y="5259693"/>
              <a:ext cx="2779760" cy="115403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bg1">
                  <a:lumMod val="50000"/>
                  <a:alpha val="3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45" name="íṡ1íḍé">
              <a:extLst>
                <a:ext uri="{FF2B5EF4-FFF2-40B4-BE49-F238E27FC236}">
                  <a16:creationId xmlns:a16="http://schemas.microsoft.com/office/drawing/2014/main" xmlns="" id="{D958F240-089B-49AB-ADF9-BF1B335F810B}"/>
                </a:ext>
              </a:extLst>
            </p:cNvPr>
            <p:cNvGrpSpPr/>
            <p:nvPr/>
          </p:nvGrpSpPr>
          <p:grpSpPr>
            <a:xfrm>
              <a:off x="4891397" y="5310320"/>
              <a:ext cx="2396508" cy="1052779"/>
              <a:chOff x="733934" y="3156438"/>
              <a:chExt cx="2396508" cy="1052779"/>
            </a:xfrm>
          </p:grpSpPr>
          <p:sp>
            <p:nvSpPr>
              <p:cNvPr id="46" name="íṥ1ïḓé">
                <a:extLst>
                  <a:ext uri="{FF2B5EF4-FFF2-40B4-BE49-F238E27FC236}">
                    <a16:creationId xmlns:a16="http://schemas.microsoft.com/office/drawing/2014/main" xmlns="" id="{F2E2F04D-9A1A-4F35-ACCB-A1AF9F39699C}"/>
                  </a:ext>
                </a:extLst>
              </p:cNvPr>
              <p:cNvSpPr/>
              <p:nvPr/>
            </p:nvSpPr>
            <p:spPr bwMode="auto">
              <a:xfrm>
                <a:off x="733934" y="3540420"/>
                <a:ext cx="2396508" cy="668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请在此处输入文本信息，简明扼要即可，并注意仔细检查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îśľïdê">
                <a:extLst>
                  <a:ext uri="{FF2B5EF4-FFF2-40B4-BE49-F238E27FC236}">
                    <a16:creationId xmlns:a16="http://schemas.microsoft.com/office/drawing/2014/main" xmlns="" id="{647E7314-032A-4B6E-A7DD-C6E308F50FED}"/>
                  </a:ext>
                </a:extLst>
              </p:cNvPr>
              <p:cNvSpPr txBox="1"/>
              <p:nvPr/>
            </p:nvSpPr>
            <p:spPr bwMode="auto">
              <a:xfrm>
                <a:off x="1091039" y="3156438"/>
                <a:ext cx="1682297" cy="383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黑体简体"/>
                    <a:ea typeface="方正黑体简体"/>
                    <a:cs typeface="+mn-cs"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139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企业文化的认识</a:t>
              </a:r>
            </a:p>
          </p:txBody>
        </p:sp>
      </p:grpSp>
      <p:grpSp>
        <p:nvGrpSpPr>
          <p:cNvPr id="9" name="îṡľíḑè">
            <a:extLst>
              <a:ext uri="{FF2B5EF4-FFF2-40B4-BE49-F238E27FC236}">
                <a16:creationId xmlns:a16="http://schemas.microsoft.com/office/drawing/2014/main" xmlns="" id="{FA58BF01-3EC5-4AF1-A7B9-F237134572DC}"/>
              </a:ext>
            </a:extLst>
          </p:cNvPr>
          <p:cNvGrpSpPr/>
          <p:nvPr/>
        </p:nvGrpSpPr>
        <p:grpSpPr>
          <a:xfrm>
            <a:off x="3997325" y="2329446"/>
            <a:ext cx="4184650" cy="3303334"/>
            <a:chOff x="3881207" y="1888869"/>
            <a:chExt cx="4416886" cy="3486662"/>
          </a:xfrm>
        </p:grpSpPr>
        <p:sp>
          <p:nvSpPr>
            <p:cNvPr id="25" name="îSḻiḓe">
              <a:extLst>
                <a:ext uri="{FF2B5EF4-FFF2-40B4-BE49-F238E27FC236}">
                  <a16:creationId xmlns:a16="http://schemas.microsoft.com/office/drawing/2014/main" xmlns="" id="{986B02CF-3A76-461D-A1AF-EE72AC313931}"/>
                </a:ext>
              </a:extLst>
            </p:cNvPr>
            <p:cNvSpPr/>
            <p:nvPr/>
          </p:nvSpPr>
          <p:spPr bwMode="auto">
            <a:xfrm>
              <a:off x="3881207" y="4306031"/>
              <a:ext cx="1404130" cy="756743"/>
            </a:xfrm>
            <a:custGeom>
              <a:avLst/>
              <a:gdLst>
                <a:gd name="T0" fmla="*/ 0 w 1284"/>
                <a:gd name="T1" fmla="*/ 285 h 692"/>
                <a:gd name="T2" fmla="*/ 1034 w 1284"/>
                <a:gd name="T3" fmla="*/ 0 h 692"/>
                <a:gd name="T4" fmla="*/ 1284 w 1284"/>
                <a:gd name="T5" fmla="*/ 173 h 692"/>
                <a:gd name="T6" fmla="*/ 1056 w 1284"/>
                <a:gd name="T7" fmla="*/ 692 h 692"/>
                <a:gd name="T8" fmla="*/ 918 w 1284"/>
                <a:gd name="T9" fmla="*/ 644 h 692"/>
                <a:gd name="T10" fmla="*/ 132 w 1284"/>
                <a:gd name="T11" fmla="*/ 328 h 692"/>
                <a:gd name="T12" fmla="*/ 0 w 1284"/>
                <a:gd name="T13" fmla="*/ 28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4" h="692">
                  <a:moveTo>
                    <a:pt x="0" y="285"/>
                  </a:moveTo>
                  <a:lnTo>
                    <a:pt x="1034" y="0"/>
                  </a:lnTo>
                  <a:lnTo>
                    <a:pt x="1284" y="173"/>
                  </a:lnTo>
                  <a:lnTo>
                    <a:pt x="1056" y="692"/>
                  </a:lnTo>
                  <a:lnTo>
                    <a:pt x="918" y="644"/>
                  </a:lnTo>
                  <a:lnTo>
                    <a:pt x="132" y="328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ïślíḑe">
              <a:extLst>
                <a:ext uri="{FF2B5EF4-FFF2-40B4-BE49-F238E27FC236}">
                  <a16:creationId xmlns:a16="http://schemas.microsoft.com/office/drawing/2014/main" xmlns="" id="{6AB1A07D-ADAB-4701-A125-5B0B4E110500}"/>
                </a:ext>
              </a:extLst>
            </p:cNvPr>
            <p:cNvSpPr/>
            <p:nvPr/>
          </p:nvSpPr>
          <p:spPr bwMode="auto">
            <a:xfrm>
              <a:off x="3908545" y="4537864"/>
              <a:ext cx="4389548" cy="837667"/>
            </a:xfrm>
            <a:custGeom>
              <a:avLst/>
              <a:gdLst>
                <a:gd name="T0" fmla="*/ 691 w 2666"/>
                <a:gd name="T1" fmla="*/ 318 h 508"/>
                <a:gd name="T2" fmla="*/ 0 w 2666"/>
                <a:gd name="T3" fmla="*/ 48 h 508"/>
                <a:gd name="T4" fmla="*/ 0 w 2666"/>
                <a:gd name="T5" fmla="*/ 130 h 508"/>
                <a:gd name="T6" fmla="*/ 640 w 2666"/>
                <a:gd name="T7" fmla="*/ 370 h 508"/>
                <a:gd name="T8" fmla="*/ 1628 w 2666"/>
                <a:gd name="T9" fmla="*/ 508 h 508"/>
                <a:gd name="T10" fmla="*/ 2666 w 2666"/>
                <a:gd name="T11" fmla="*/ 121 h 508"/>
                <a:gd name="T12" fmla="*/ 2664 w 2666"/>
                <a:gd name="T13" fmla="*/ 59 h 508"/>
                <a:gd name="T14" fmla="*/ 1259 w 2666"/>
                <a:gd name="T15" fmla="*/ 57 h 508"/>
                <a:gd name="T16" fmla="*/ 691 w 2666"/>
                <a:gd name="T17" fmla="*/ 31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6" h="508">
                  <a:moveTo>
                    <a:pt x="691" y="318"/>
                  </a:moveTo>
                  <a:cubicBezTo>
                    <a:pt x="691" y="318"/>
                    <a:pt x="301" y="0"/>
                    <a:pt x="0" y="4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352" y="107"/>
                    <a:pt x="640" y="370"/>
                  </a:cubicBezTo>
                  <a:cubicBezTo>
                    <a:pt x="1628" y="508"/>
                    <a:pt x="1628" y="508"/>
                    <a:pt x="1628" y="508"/>
                  </a:cubicBezTo>
                  <a:cubicBezTo>
                    <a:pt x="2666" y="121"/>
                    <a:pt x="2666" y="121"/>
                    <a:pt x="2666" y="121"/>
                  </a:cubicBezTo>
                  <a:cubicBezTo>
                    <a:pt x="2664" y="59"/>
                    <a:pt x="2664" y="59"/>
                    <a:pt x="2664" y="59"/>
                  </a:cubicBezTo>
                  <a:cubicBezTo>
                    <a:pt x="1259" y="57"/>
                    <a:pt x="1259" y="57"/>
                    <a:pt x="1259" y="57"/>
                  </a:cubicBezTo>
                  <a:lnTo>
                    <a:pt x="691" y="318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íṧlîḍé">
              <a:extLst>
                <a:ext uri="{FF2B5EF4-FFF2-40B4-BE49-F238E27FC236}">
                  <a16:creationId xmlns:a16="http://schemas.microsoft.com/office/drawing/2014/main" xmlns="" id="{AD0EF606-388D-4E1B-A108-D4DA53F7CCF5}"/>
                </a:ext>
              </a:extLst>
            </p:cNvPr>
            <p:cNvSpPr/>
            <p:nvPr/>
          </p:nvSpPr>
          <p:spPr bwMode="auto">
            <a:xfrm>
              <a:off x="5036006" y="4453658"/>
              <a:ext cx="3256620" cy="807046"/>
            </a:xfrm>
            <a:custGeom>
              <a:avLst/>
              <a:gdLst>
                <a:gd name="T0" fmla="*/ 0 w 2978"/>
                <a:gd name="T1" fmla="*/ 557 h 738"/>
                <a:gd name="T2" fmla="*/ 1416 w 2978"/>
                <a:gd name="T3" fmla="*/ 738 h 738"/>
                <a:gd name="T4" fmla="*/ 2978 w 2978"/>
                <a:gd name="T5" fmla="*/ 166 h 738"/>
                <a:gd name="T6" fmla="*/ 1580 w 2978"/>
                <a:gd name="T7" fmla="*/ 0 h 738"/>
                <a:gd name="T8" fmla="*/ 0 w 2978"/>
                <a:gd name="T9" fmla="*/ 55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8" h="738">
                  <a:moveTo>
                    <a:pt x="0" y="557"/>
                  </a:moveTo>
                  <a:lnTo>
                    <a:pt x="1416" y="738"/>
                  </a:lnTo>
                  <a:lnTo>
                    <a:pt x="2978" y="166"/>
                  </a:lnTo>
                  <a:lnTo>
                    <a:pt x="1580" y="0"/>
                  </a:lnTo>
                  <a:lnTo>
                    <a:pt x="0" y="557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îšľiḋê">
              <a:extLst>
                <a:ext uri="{FF2B5EF4-FFF2-40B4-BE49-F238E27FC236}">
                  <a16:creationId xmlns:a16="http://schemas.microsoft.com/office/drawing/2014/main" xmlns="" id="{FFF3CA55-CFC6-4537-8B4B-F1284253AADA}"/>
                </a:ext>
              </a:extLst>
            </p:cNvPr>
            <p:cNvSpPr/>
            <p:nvPr/>
          </p:nvSpPr>
          <p:spPr bwMode="auto">
            <a:xfrm>
              <a:off x="5036006" y="4453658"/>
              <a:ext cx="3209597" cy="694410"/>
            </a:xfrm>
            <a:custGeom>
              <a:avLst/>
              <a:gdLst>
                <a:gd name="T0" fmla="*/ 0 w 2935"/>
                <a:gd name="T1" fmla="*/ 557 h 635"/>
                <a:gd name="T2" fmla="*/ 1373 w 2935"/>
                <a:gd name="T3" fmla="*/ 635 h 635"/>
                <a:gd name="T4" fmla="*/ 2935 w 2935"/>
                <a:gd name="T5" fmla="*/ 64 h 635"/>
                <a:gd name="T6" fmla="*/ 1580 w 2935"/>
                <a:gd name="T7" fmla="*/ 0 h 635"/>
                <a:gd name="T8" fmla="*/ 0 w 2935"/>
                <a:gd name="T9" fmla="*/ 55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5" h="635">
                  <a:moveTo>
                    <a:pt x="0" y="557"/>
                  </a:moveTo>
                  <a:lnTo>
                    <a:pt x="1373" y="635"/>
                  </a:lnTo>
                  <a:lnTo>
                    <a:pt x="2935" y="64"/>
                  </a:lnTo>
                  <a:lnTo>
                    <a:pt x="1580" y="0"/>
                  </a:lnTo>
                  <a:lnTo>
                    <a:pt x="0" y="557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isḷîde">
              <a:extLst>
                <a:ext uri="{FF2B5EF4-FFF2-40B4-BE49-F238E27FC236}">
                  <a16:creationId xmlns:a16="http://schemas.microsoft.com/office/drawing/2014/main" xmlns="" id="{4436EAEB-24E2-434B-8154-2A4C88909936}"/>
                </a:ext>
              </a:extLst>
            </p:cNvPr>
            <p:cNvSpPr/>
            <p:nvPr/>
          </p:nvSpPr>
          <p:spPr bwMode="auto">
            <a:xfrm>
              <a:off x="5055690" y="4411009"/>
              <a:ext cx="3157106" cy="662697"/>
            </a:xfrm>
            <a:custGeom>
              <a:avLst/>
              <a:gdLst>
                <a:gd name="T0" fmla="*/ 1037 w 1917"/>
                <a:gd name="T1" fmla="*/ 26 h 402"/>
                <a:gd name="T2" fmla="*/ 1917 w 1917"/>
                <a:gd name="T3" fmla="*/ 0 h 402"/>
                <a:gd name="T4" fmla="*/ 906 w 1917"/>
                <a:gd name="T5" fmla="*/ 402 h 402"/>
                <a:gd name="T6" fmla="*/ 0 w 1917"/>
                <a:gd name="T7" fmla="*/ 391 h 402"/>
                <a:gd name="T8" fmla="*/ 1037 w 1917"/>
                <a:gd name="T9" fmla="*/ 2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7" h="402">
                  <a:moveTo>
                    <a:pt x="1037" y="26"/>
                  </a:moveTo>
                  <a:cubicBezTo>
                    <a:pt x="1037" y="26"/>
                    <a:pt x="1702" y="68"/>
                    <a:pt x="1917" y="0"/>
                  </a:cubicBezTo>
                  <a:cubicBezTo>
                    <a:pt x="906" y="402"/>
                    <a:pt x="906" y="402"/>
                    <a:pt x="906" y="402"/>
                  </a:cubicBezTo>
                  <a:cubicBezTo>
                    <a:pt x="0" y="391"/>
                    <a:pt x="0" y="391"/>
                    <a:pt x="0" y="391"/>
                  </a:cubicBezTo>
                  <a:lnTo>
                    <a:pt x="1037" y="26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iṥḻiḍê">
              <a:extLst>
                <a:ext uri="{FF2B5EF4-FFF2-40B4-BE49-F238E27FC236}">
                  <a16:creationId xmlns:a16="http://schemas.microsoft.com/office/drawing/2014/main" xmlns="" id="{7BA02B86-660F-4144-9F41-92C2B5FBA3BC}"/>
                </a:ext>
              </a:extLst>
            </p:cNvPr>
            <p:cNvSpPr/>
            <p:nvPr/>
          </p:nvSpPr>
          <p:spPr bwMode="auto">
            <a:xfrm>
              <a:off x="3901984" y="3762530"/>
              <a:ext cx="2861845" cy="1300241"/>
            </a:xfrm>
            <a:custGeom>
              <a:avLst/>
              <a:gdLst>
                <a:gd name="T0" fmla="*/ 689 w 1738"/>
                <a:gd name="T1" fmla="*/ 788 h 788"/>
                <a:gd name="T2" fmla="*/ 0 w 1738"/>
                <a:gd name="T3" fmla="*/ 465 h 788"/>
                <a:gd name="T4" fmla="*/ 1250 w 1738"/>
                <a:gd name="T5" fmla="*/ 0 h 788"/>
                <a:gd name="T6" fmla="*/ 1738 w 1738"/>
                <a:gd name="T7" fmla="*/ 419 h 788"/>
                <a:gd name="T8" fmla="*/ 689 w 1738"/>
                <a:gd name="T9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8" h="788">
                  <a:moveTo>
                    <a:pt x="689" y="788"/>
                  </a:moveTo>
                  <a:cubicBezTo>
                    <a:pt x="689" y="788"/>
                    <a:pt x="332" y="453"/>
                    <a:pt x="0" y="465"/>
                  </a:cubicBezTo>
                  <a:cubicBezTo>
                    <a:pt x="1250" y="0"/>
                    <a:pt x="1250" y="0"/>
                    <a:pt x="1250" y="0"/>
                  </a:cubicBezTo>
                  <a:cubicBezTo>
                    <a:pt x="1250" y="0"/>
                    <a:pt x="1647" y="16"/>
                    <a:pt x="1738" y="419"/>
                  </a:cubicBezTo>
                  <a:lnTo>
                    <a:pt x="689" y="788"/>
                  </a:ln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íŝļîḍé">
              <a:extLst>
                <a:ext uri="{FF2B5EF4-FFF2-40B4-BE49-F238E27FC236}">
                  <a16:creationId xmlns:a16="http://schemas.microsoft.com/office/drawing/2014/main" xmlns="" id="{EF8BC213-B6AB-48C0-8E6A-8950D7F773F9}"/>
                </a:ext>
              </a:extLst>
            </p:cNvPr>
            <p:cNvSpPr/>
            <p:nvPr/>
          </p:nvSpPr>
          <p:spPr bwMode="auto">
            <a:xfrm>
              <a:off x="3917294" y="3658642"/>
              <a:ext cx="2846535" cy="1404130"/>
            </a:xfrm>
            <a:custGeom>
              <a:avLst/>
              <a:gdLst>
                <a:gd name="T0" fmla="*/ 680 w 1729"/>
                <a:gd name="T1" fmla="*/ 851 h 851"/>
                <a:gd name="T2" fmla="*/ 0 w 1729"/>
                <a:gd name="T3" fmla="*/ 480 h 851"/>
                <a:gd name="T4" fmla="*/ 1243 w 1729"/>
                <a:gd name="T5" fmla="*/ 0 h 851"/>
                <a:gd name="T6" fmla="*/ 1729 w 1729"/>
                <a:gd name="T7" fmla="*/ 482 h 851"/>
                <a:gd name="T8" fmla="*/ 680 w 1729"/>
                <a:gd name="T9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9" h="851">
                  <a:moveTo>
                    <a:pt x="680" y="851"/>
                  </a:moveTo>
                  <a:cubicBezTo>
                    <a:pt x="680" y="851"/>
                    <a:pt x="420" y="471"/>
                    <a:pt x="0" y="480"/>
                  </a:cubicBezTo>
                  <a:cubicBezTo>
                    <a:pt x="1243" y="0"/>
                    <a:pt x="1243" y="0"/>
                    <a:pt x="1243" y="0"/>
                  </a:cubicBezTo>
                  <a:cubicBezTo>
                    <a:pt x="1243" y="0"/>
                    <a:pt x="1574" y="109"/>
                    <a:pt x="1729" y="482"/>
                  </a:cubicBezTo>
                  <a:lnTo>
                    <a:pt x="680" y="851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íṧlíḍé">
              <a:extLst>
                <a:ext uri="{FF2B5EF4-FFF2-40B4-BE49-F238E27FC236}">
                  <a16:creationId xmlns:a16="http://schemas.microsoft.com/office/drawing/2014/main" xmlns="" id="{D389BB2C-C11A-4F53-B704-239029F232DC}"/>
                </a:ext>
              </a:extLst>
            </p:cNvPr>
            <p:cNvSpPr/>
            <p:nvPr/>
          </p:nvSpPr>
          <p:spPr bwMode="auto">
            <a:xfrm>
              <a:off x="4000405" y="3582093"/>
              <a:ext cx="2763425" cy="1480679"/>
            </a:xfrm>
            <a:custGeom>
              <a:avLst/>
              <a:gdLst>
                <a:gd name="T0" fmla="*/ 629 w 1678"/>
                <a:gd name="T1" fmla="*/ 898 h 898"/>
                <a:gd name="T2" fmla="*/ 0 w 1678"/>
                <a:gd name="T3" fmla="*/ 434 h 898"/>
                <a:gd name="T4" fmla="*/ 1170 w 1678"/>
                <a:gd name="T5" fmla="*/ 0 h 898"/>
                <a:gd name="T6" fmla="*/ 1678 w 1678"/>
                <a:gd name="T7" fmla="*/ 529 h 898"/>
                <a:gd name="T8" fmla="*/ 629 w 1678"/>
                <a:gd name="T9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8" h="898">
                  <a:moveTo>
                    <a:pt x="629" y="898"/>
                  </a:moveTo>
                  <a:cubicBezTo>
                    <a:pt x="629" y="898"/>
                    <a:pt x="499" y="428"/>
                    <a:pt x="0" y="434"/>
                  </a:cubicBezTo>
                  <a:cubicBezTo>
                    <a:pt x="1170" y="0"/>
                    <a:pt x="1170" y="0"/>
                    <a:pt x="1170" y="0"/>
                  </a:cubicBezTo>
                  <a:cubicBezTo>
                    <a:pt x="1170" y="0"/>
                    <a:pt x="1602" y="41"/>
                    <a:pt x="1678" y="529"/>
                  </a:cubicBezTo>
                  <a:lnTo>
                    <a:pt x="629" y="898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i$ḻiḓè">
              <a:extLst>
                <a:ext uri="{FF2B5EF4-FFF2-40B4-BE49-F238E27FC236}">
                  <a16:creationId xmlns:a16="http://schemas.microsoft.com/office/drawing/2014/main" xmlns="" id="{83FF52A0-0B5B-4888-95BA-3C9AD678D8C1}"/>
                </a:ext>
              </a:extLst>
            </p:cNvPr>
            <p:cNvSpPr/>
            <p:nvPr/>
          </p:nvSpPr>
          <p:spPr bwMode="auto">
            <a:xfrm>
              <a:off x="5856693" y="3241220"/>
              <a:ext cx="1022151" cy="1138624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iṡḻiďé">
              <a:extLst>
                <a:ext uri="{FF2B5EF4-FFF2-40B4-BE49-F238E27FC236}">
                  <a16:creationId xmlns:a16="http://schemas.microsoft.com/office/drawing/2014/main" xmlns="" id="{38279FF7-5BF8-42A7-AF23-9C5C2D95303E}"/>
                </a:ext>
              </a:extLst>
            </p:cNvPr>
            <p:cNvSpPr/>
            <p:nvPr/>
          </p:nvSpPr>
          <p:spPr bwMode="auto">
            <a:xfrm flipH="1">
              <a:off x="6272943" y="2705469"/>
              <a:ext cx="532146" cy="592788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íṩliḍe">
              <a:extLst>
                <a:ext uri="{FF2B5EF4-FFF2-40B4-BE49-F238E27FC236}">
                  <a16:creationId xmlns:a16="http://schemas.microsoft.com/office/drawing/2014/main" xmlns="" id="{FE08046A-3CE3-4A21-8EC2-86E773B6BFD4}"/>
                </a:ext>
              </a:extLst>
            </p:cNvPr>
            <p:cNvSpPr/>
            <p:nvPr/>
          </p:nvSpPr>
          <p:spPr bwMode="auto">
            <a:xfrm>
              <a:off x="5734865" y="1888869"/>
              <a:ext cx="851687" cy="948735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í$líḋê">
              <a:extLst>
                <a:ext uri="{FF2B5EF4-FFF2-40B4-BE49-F238E27FC236}">
                  <a16:creationId xmlns:a16="http://schemas.microsoft.com/office/drawing/2014/main" xmlns="" id="{BEBA0B23-B3A6-471F-B8F9-2F97F216D919}"/>
                </a:ext>
              </a:extLst>
            </p:cNvPr>
            <p:cNvSpPr/>
            <p:nvPr/>
          </p:nvSpPr>
          <p:spPr bwMode="auto">
            <a:xfrm>
              <a:off x="5199931" y="2695108"/>
              <a:ext cx="891969" cy="993608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iSľîďè">
              <a:extLst>
                <a:ext uri="{FF2B5EF4-FFF2-40B4-BE49-F238E27FC236}">
                  <a16:creationId xmlns:a16="http://schemas.microsoft.com/office/drawing/2014/main" xmlns="" id="{8A2C23EE-8878-4905-AF19-89EB9D33AAE8}"/>
                </a:ext>
              </a:extLst>
            </p:cNvPr>
            <p:cNvSpPr/>
            <p:nvPr/>
          </p:nvSpPr>
          <p:spPr bwMode="auto">
            <a:xfrm flipH="1">
              <a:off x="6878844" y="3210055"/>
              <a:ext cx="742373" cy="826966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îṧḷiḍê">
              <a:extLst>
                <a:ext uri="{FF2B5EF4-FFF2-40B4-BE49-F238E27FC236}">
                  <a16:creationId xmlns:a16="http://schemas.microsoft.com/office/drawing/2014/main" xmlns="" id="{43B31808-7ABB-48F1-9054-4F240970C566}"/>
                </a:ext>
              </a:extLst>
            </p:cNvPr>
            <p:cNvSpPr/>
            <p:nvPr/>
          </p:nvSpPr>
          <p:spPr bwMode="auto">
            <a:xfrm>
              <a:off x="6867397" y="2607816"/>
              <a:ext cx="457234" cy="509336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íSḷîde">
              <a:extLst>
                <a:ext uri="{FF2B5EF4-FFF2-40B4-BE49-F238E27FC236}">
                  <a16:creationId xmlns:a16="http://schemas.microsoft.com/office/drawing/2014/main" xmlns="" id="{3634DF2E-D497-475E-9133-A978ABC6181C}"/>
                </a:ext>
              </a:extLst>
            </p:cNvPr>
            <p:cNvSpPr/>
            <p:nvPr/>
          </p:nvSpPr>
          <p:spPr bwMode="auto">
            <a:xfrm flipH="1">
              <a:off x="5285337" y="2196124"/>
              <a:ext cx="348660" cy="388390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iśḷïḋe">
              <a:extLst>
                <a:ext uri="{FF2B5EF4-FFF2-40B4-BE49-F238E27FC236}">
                  <a16:creationId xmlns:a16="http://schemas.microsoft.com/office/drawing/2014/main" xmlns="" id="{E1615310-63A7-4A3D-BCDD-4D81FA1D11E9}"/>
                </a:ext>
              </a:extLst>
            </p:cNvPr>
            <p:cNvSpPr/>
            <p:nvPr/>
          </p:nvSpPr>
          <p:spPr bwMode="auto">
            <a:xfrm flipH="1">
              <a:off x="6613812" y="2099048"/>
              <a:ext cx="381130" cy="424562"/>
            </a:xfrm>
            <a:custGeom>
              <a:avLst/>
              <a:gdLst>
                <a:gd name="T0" fmla="*/ 428 w 428"/>
                <a:gd name="T1" fmla="*/ 194 h 477"/>
                <a:gd name="T2" fmla="*/ 202 w 428"/>
                <a:gd name="T3" fmla="*/ 388 h 477"/>
                <a:gd name="T4" fmla="*/ 178 w 428"/>
                <a:gd name="T5" fmla="*/ 386 h 477"/>
                <a:gd name="T6" fmla="*/ 191 w 428"/>
                <a:gd name="T7" fmla="*/ 477 h 477"/>
                <a:gd name="T8" fmla="*/ 1 w 428"/>
                <a:gd name="T9" fmla="*/ 194 h 477"/>
                <a:gd name="T10" fmla="*/ 215 w 428"/>
                <a:gd name="T11" fmla="*/ 0 h 477"/>
                <a:gd name="T12" fmla="*/ 428 w 428"/>
                <a:gd name="T13" fmla="*/ 1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477">
                  <a:moveTo>
                    <a:pt x="428" y="194"/>
                  </a:moveTo>
                  <a:cubicBezTo>
                    <a:pt x="428" y="301"/>
                    <a:pt x="319" y="388"/>
                    <a:pt x="202" y="388"/>
                  </a:cubicBezTo>
                  <a:cubicBezTo>
                    <a:pt x="187" y="388"/>
                    <a:pt x="191" y="388"/>
                    <a:pt x="178" y="386"/>
                  </a:cubicBezTo>
                  <a:cubicBezTo>
                    <a:pt x="138" y="382"/>
                    <a:pt x="191" y="477"/>
                    <a:pt x="191" y="477"/>
                  </a:cubicBezTo>
                  <a:cubicBezTo>
                    <a:pt x="191" y="477"/>
                    <a:pt x="4" y="366"/>
                    <a:pt x="1" y="194"/>
                  </a:cubicBezTo>
                  <a:cubicBezTo>
                    <a:pt x="0" y="87"/>
                    <a:pt x="97" y="0"/>
                    <a:pt x="215" y="0"/>
                  </a:cubicBezTo>
                  <a:cubicBezTo>
                    <a:pt x="332" y="0"/>
                    <a:pt x="428" y="87"/>
                    <a:pt x="428" y="19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íśliḋe">
              <a:extLst>
                <a:ext uri="{FF2B5EF4-FFF2-40B4-BE49-F238E27FC236}">
                  <a16:creationId xmlns:a16="http://schemas.microsoft.com/office/drawing/2014/main" xmlns="" id="{F2313B1D-9BF2-4F1B-9E8E-D9572EEFED21}"/>
                </a:ext>
              </a:extLst>
            </p:cNvPr>
            <p:cNvSpPr/>
            <p:nvPr/>
          </p:nvSpPr>
          <p:spPr bwMode="auto">
            <a:xfrm>
              <a:off x="5453005" y="2915200"/>
              <a:ext cx="385820" cy="385094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íŝ1iďé">
              <a:extLst>
                <a:ext uri="{FF2B5EF4-FFF2-40B4-BE49-F238E27FC236}">
                  <a16:creationId xmlns:a16="http://schemas.microsoft.com/office/drawing/2014/main" xmlns="" id="{0E36C30F-5A65-4943-A87B-36AE5EBEDD18}"/>
                </a:ext>
              </a:extLst>
            </p:cNvPr>
            <p:cNvSpPr/>
            <p:nvPr/>
          </p:nvSpPr>
          <p:spPr bwMode="auto">
            <a:xfrm>
              <a:off x="7061352" y="3380092"/>
              <a:ext cx="377356" cy="30543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iṩļíḍe">
              <a:extLst>
                <a:ext uri="{FF2B5EF4-FFF2-40B4-BE49-F238E27FC236}">
                  <a16:creationId xmlns:a16="http://schemas.microsoft.com/office/drawing/2014/main" xmlns="" id="{24C94B5D-E468-4A4E-B654-3BEAEB2C3B95}"/>
                </a:ext>
              </a:extLst>
            </p:cNvPr>
            <p:cNvSpPr/>
            <p:nvPr/>
          </p:nvSpPr>
          <p:spPr bwMode="auto">
            <a:xfrm>
              <a:off x="5985744" y="2109580"/>
              <a:ext cx="349928" cy="3366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ïśḻíḓè">
              <a:extLst>
                <a:ext uri="{FF2B5EF4-FFF2-40B4-BE49-F238E27FC236}">
                  <a16:creationId xmlns:a16="http://schemas.microsoft.com/office/drawing/2014/main" xmlns="" id="{03E86CB7-BCBF-4B25-BD57-B93ECCF32B29}"/>
                </a:ext>
              </a:extLst>
            </p:cNvPr>
            <p:cNvSpPr/>
            <p:nvPr/>
          </p:nvSpPr>
          <p:spPr bwMode="auto">
            <a:xfrm>
              <a:off x="6178917" y="3503906"/>
              <a:ext cx="377702" cy="36324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ïṩ1ïḋè">
            <a:extLst>
              <a:ext uri="{FF2B5EF4-FFF2-40B4-BE49-F238E27FC236}">
                <a16:creationId xmlns:a16="http://schemas.microsoft.com/office/drawing/2014/main" xmlns="" id="{C2D25F24-DA70-4304-903A-2E26FB1C9A31}"/>
              </a:ext>
            </a:extLst>
          </p:cNvPr>
          <p:cNvGrpSpPr/>
          <p:nvPr/>
        </p:nvGrpSpPr>
        <p:grpSpPr>
          <a:xfrm>
            <a:off x="661297" y="2199980"/>
            <a:ext cx="3132529" cy="920531"/>
            <a:chOff x="661193" y="2711671"/>
            <a:chExt cx="2939257" cy="920531"/>
          </a:xfrm>
        </p:grpSpPr>
        <p:sp>
          <p:nvSpPr>
            <p:cNvPr id="23" name="íŝ1iḋê">
              <a:extLst>
                <a:ext uri="{FF2B5EF4-FFF2-40B4-BE49-F238E27FC236}">
                  <a16:creationId xmlns:a16="http://schemas.microsoft.com/office/drawing/2014/main" xmlns="" id="{E7F85C7F-ACF0-46A9-A638-C3481A447BA1}"/>
                </a:ext>
              </a:extLst>
            </p:cNvPr>
            <p:cNvSpPr/>
            <p:nvPr/>
          </p:nvSpPr>
          <p:spPr bwMode="auto">
            <a:xfrm>
              <a:off x="661193" y="3099270"/>
              <a:ext cx="2939257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iSḷíḋé">
              <a:extLst>
                <a:ext uri="{FF2B5EF4-FFF2-40B4-BE49-F238E27FC236}">
                  <a16:creationId xmlns:a16="http://schemas.microsoft.com/office/drawing/2014/main" xmlns="" id="{F072B4B9-EDC2-45CC-A6AA-FF014132D43C}"/>
                </a:ext>
              </a:extLst>
            </p:cNvPr>
            <p:cNvSpPr txBox="1"/>
            <p:nvPr/>
          </p:nvSpPr>
          <p:spPr bwMode="auto">
            <a:xfrm>
              <a:off x="661193" y="2711671"/>
              <a:ext cx="29392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i$ļiḍé">
            <a:extLst>
              <a:ext uri="{FF2B5EF4-FFF2-40B4-BE49-F238E27FC236}">
                <a16:creationId xmlns:a16="http://schemas.microsoft.com/office/drawing/2014/main" xmlns="" id="{9A859FF7-5900-4515-AC35-1CD8639F365B}"/>
              </a:ext>
            </a:extLst>
          </p:cNvPr>
          <p:cNvGrpSpPr/>
          <p:nvPr/>
        </p:nvGrpSpPr>
        <p:grpSpPr>
          <a:xfrm>
            <a:off x="661297" y="3538071"/>
            <a:ext cx="3132529" cy="920531"/>
            <a:chOff x="661193" y="3777534"/>
            <a:chExt cx="2939257" cy="920531"/>
          </a:xfrm>
        </p:grpSpPr>
        <p:sp>
          <p:nvSpPr>
            <p:cNvPr id="21" name="iṩļîḓé">
              <a:extLst>
                <a:ext uri="{FF2B5EF4-FFF2-40B4-BE49-F238E27FC236}">
                  <a16:creationId xmlns:a16="http://schemas.microsoft.com/office/drawing/2014/main" xmlns="" id="{6F8F0504-7F1F-45E3-BD0A-00727B7DFDBC}"/>
                </a:ext>
              </a:extLst>
            </p:cNvPr>
            <p:cNvSpPr/>
            <p:nvPr/>
          </p:nvSpPr>
          <p:spPr bwMode="auto">
            <a:xfrm>
              <a:off x="661193" y="4165133"/>
              <a:ext cx="2939257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$1iḑé">
              <a:extLst>
                <a:ext uri="{FF2B5EF4-FFF2-40B4-BE49-F238E27FC236}">
                  <a16:creationId xmlns:a16="http://schemas.microsoft.com/office/drawing/2014/main" xmlns="" id="{39EA36CC-A2E9-4695-8FD5-A82D0760A937}"/>
                </a:ext>
              </a:extLst>
            </p:cNvPr>
            <p:cNvSpPr txBox="1"/>
            <p:nvPr/>
          </p:nvSpPr>
          <p:spPr bwMode="auto">
            <a:xfrm>
              <a:off x="661193" y="3777534"/>
              <a:ext cx="29392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íṣ1iḋê">
            <a:extLst>
              <a:ext uri="{FF2B5EF4-FFF2-40B4-BE49-F238E27FC236}">
                <a16:creationId xmlns:a16="http://schemas.microsoft.com/office/drawing/2014/main" xmlns="" id="{8E4CFBA8-9D6F-48EE-85A8-F5BE34CD4D80}"/>
              </a:ext>
            </a:extLst>
          </p:cNvPr>
          <p:cNvGrpSpPr/>
          <p:nvPr/>
        </p:nvGrpSpPr>
        <p:grpSpPr>
          <a:xfrm>
            <a:off x="659606" y="4876163"/>
            <a:ext cx="3132529" cy="920531"/>
            <a:chOff x="659606" y="4843396"/>
            <a:chExt cx="2939257" cy="920531"/>
          </a:xfrm>
        </p:grpSpPr>
        <p:sp>
          <p:nvSpPr>
            <p:cNvPr id="19" name="îṣḻîdê">
              <a:extLst>
                <a:ext uri="{FF2B5EF4-FFF2-40B4-BE49-F238E27FC236}">
                  <a16:creationId xmlns:a16="http://schemas.microsoft.com/office/drawing/2014/main" xmlns="" id="{40C0EA9B-6C7E-4CCD-BD88-2DF0D6AA396F}"/>
                </a:ext>
              </a:extLst>
            </p:cNvPr>
            <p:cNvSpPr/>
            <p:nvPr/>
          </p:nvSpPr>
          <p:spPr bwMode="auto">
            <a:xfrm>
              <a:off x="659606" y="5230995"/>
              <a:ext cx="2939257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şļïďè">
              <a:extLst>
                <a:ext uri="{FF2B5EF4-FFF2-40B4-BE49-F238E27FC236}">
                  <a16:creationId xmlns:a16="http://schemas.microsoft.com/office/drawing/2014/main" xmlns="" id="{72DC2321-49C3-4D8F-BFC0-A8EC224C70EB}"/>
                </a:ext>
              </a:extLst>
            </p:cNvPr>
            <p:cNvSpPr txBox="1"/>
            <p:nvPr/>
          </p:nvSpPr>
          <p:spPr bwMode="auto">
            <a:xfrm>
              <a:off x="659606" y="4843396"/>
              <a:ext cx="2939257" cy="387597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67074B2-84E9-48F9-AA3E-3E16FDE8A10F}"/>
              </a:ext>
            </a:extLst>
          </p:cNvPr>
          <p:cNvCxnSpPr/>
          <p:nvPr/>
        </p:nvCxnSpPr>
        <p:spPr>
          <a:xfrm>
            <a:off x="660452" y="3329291"/>
            <a:ext cx="3015215" cy="0"/>
          </a:xfrm>
          <a:prstGeom prst="line">
            <a:avLst/>
          </a:prstGeom>
          <a:noFill/>
          <a:ln w="3175" cap="flat" cmpd="sng" algn="ctr">
            <a:solidFill>
              <a:srgbClr val="EDE9E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64C0CFF-3505-4EBF-AE71-50DE38B709F5}"/>
              </a:ext>
            </a:extLst>
          </p:cNvPr>
          <p:cNvCxnSpPr/>
          <p:nvPr/>
        </p:nvCxnSpPr>
        <p:spPr>
          <a:xfrm>
            <a:off x="660452" y="4667382"/>
            <a:ext cx="3015215" cy="0"/>
          </a:xfrm>
          <a:prstGeom prst="line">
            <a:avLst/>
          </a:prstGeom>
          <a:noFill/>
          <a:ln w="3175" cap="flat" cmpd="sng" algn="ctr">
            <a:solidFill>
              <a:srgbClr val="EDE9E2"/>
            </a:solidFill>
            <a:prstDash val="solid"/>
            <a:miter lim="800000"/>
          </a:ln>
          <a:effectLst/>
        </p:spPr>
      </p:cxnSp>
      <p:grpSp>
        <p:nvGrpSpPr>
          <p:cNvPr id="11" name="íŝ1iďé">
            <a:extLst>
              <a:ext uri="{FF2B5EF4-FFF2-40B4-BE49-F238E27FC236}">
                <a16:creationId xmlns:a16="http://schemas.microsoft.com/office/drawing/2014/main" xmlns="" id="{F42AE495-C53C-4F6F-9805-86E9BC03D433}"/>
              </a:ext>
            </a:extLst>
          </p:cNvPr>
          <p:cNvGrpSpPr/>
          <p:nvPr/>
        </p:nvGrpSpPr>
        <p:grpSpPr>
          <a:xfrm>
            <a:off x="8579643" y="3538072"/>
            <a:ext cx="2939257" cy="920531"/>
            <a:chOff x="661193" y="3777534"/>
            <a:chExt cx="2939257" cy="920531"/>
          </a:xfrm>
        </p:grpSpPr>
        <p:sp>
          <p:nvSpPr>
            <p:cNvPr id="12" name="i$ľidê">
              <a:extLst>
                <a:ext uri="{FF2B5EF4-FFF2-40B4-BE49-F238E27FC236}">
                  <a16:creationId xmlns:a16="http://schemas.microsoft.com/office/drawing/2014/main" xmlns="" id="{676481EF-7BE5-44F9-B9FA-FFC5E009E717}"/>
                </a:ext>
              </a:extLst>
            </p:cNvPr>
            <p:cNvSpPr/>
            <p:nvPr/>
          </p:nvSpPr>
          <p:spPr bwMode="auto">
            <a:xfrm>
              <a:off x="661193" y="4165133"/>
              <a:ext cx="2939257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ṧlïḍê">
              <a:extLst>
                <a:ext uri="{FF2B5EF4-FFF2-40B4-BE49-F238E27FC236}">
                  <a16:creationId xmlns:a16="http://schemas.microsoft.com/office/drawing/2014/main" xmlns="" id="{52340F82-0BD1-457C-8C0A-34F356ECEB2D}"/>
                </a:ext>
              </a:extLst>
            </p:cNvPr>
            <p:cNvSpPr txBox="1"/>
            <p:nvPr/>
          </p:nvSpPr>
          <p:spPr bwMode="auto">
            <a:xfrm>
              <a:off x="661193" y="3777534"/>
              <a:ext cx="29392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854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62A9C86-D180-4FA7-BA91-EE2971FA9622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6EECFC72-F5F8-4A99-B6B8-DE8E525F3DC4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7CACE5E6-90B0-429E-A8E0-389C60C075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3D19308F-1FD9-42D4-8F43-966FF49CAEEF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我的工作信条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675BBB0-ABF1-4D52-BAC2-2096F80636B0}"/>
              </a:ext>
            </a:extLst>
          </p:cNvPr>
          <p:cNvGrpSpPr/>
          <p:nvPr/>
        </p:nvGrpSpPr>
        <p:grpSpPr>
          <a:xfrm flipH="1">
            <a:off x="486467" y="4836683"/>
            <a:ext cx="5171243" cy="1016001"/>
            <a:chOff x="5925985" y="4133424"/>
            <a:chExt cx="5171243" cy="1016001"/>
          </a:xfrm>
        </p:grpSpPr>
        <p:sp>
          <p:nvSpPr>
            <p:cNvPr id="52" name="ï$ļîďé">
              <a:extLst>
                <a:ext uri="{FF2B5EF4-FFF2-40B4-BE49-F238E27FC236}">
                  <a16:creationId xmlns:a16="http://schemas.microsoft.com/office/drawing/2014/main" xmlns="" id="{02890BA3-9F32-44D3-9FB5-31E65B7BFDBB}"/>
                </a:ext>
              </a:extLst>
            </p:cNvPr>
            <p:cNvSpPr/>
            <p:nvPr/>
          </p:nvSpPr>
          <p:spPr bwMode="auto">
            <a:xfrm>
              <a:off x="5925985" y="4655469"/>
              <a:ext cx="4213255" cy="49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accent2"/>
                  </a:solidFill>
                  <a:sym typeface="+mn-lt"/>
                </a:rPr>
                <a:t>请在此处输入文本信息，简明扼要即可，并注意仔细检查是否有文本错误</a:t>
              </a:r>
              <a:endParaRPr lang="en-US" altLang="zh-CN" sz="1200" dirty="0">
                <a:solidFill>
                  <a:schemeClr val="accent2"/>
                </a:solidFill>
                <a:sym typeface="+mn-lt"/>
              </a:endParaRPr>
            </a:p>
          </p:txBody>
        </p:sp>
        <p:sp>
          <p:nvSpPr>
            <p:cNvPr id="53" name="iśľîḋé">
              <a:extLst>
                <a:ext uri="{FF2B5EF4-FFF2-40B4-BE49-F238E27FC236}">
                  <a16:creationId xmlns:a16="http://schemas.microsoft.com/office/drawing/2014/main" xmlns="" id="{0778D40B-28FB-45B9-9D74-37FDB06239F4}"/>
                </a:ext>
              </a:extLst>
            </p:cNvPr>
            <p:cNvSpPr txBox="1"/>
            <p:nvPr/>
          </p:nvSpPr>
          <p:spPr bwMode="auto">
            <a:xfrm>
              <a:off x="5925985" y="4133424"/>
              <a:ext cx="4213255" cy="522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54" name="iṥļïḍè">
              <a:extLst>
                <a:ext uri="{FF2B5EF4-FFF2-40B4-BE49-F238E27FC236}">
                  <a16:creationId xmlns:a16="http://schemas.microsoft.com/office/drawing/2014/main" xmlns="" id="{C96621B2-E6C5-4E82-9D00-2BFF24DE308E}"/>
                </a:ext>
              </a:extLst>
            </p:cNvPr>
            <p:cNvSpPr/>
            <p:nvPr/>
          </p:nvSpPr>
          <p:spPr>
            <a:xfrm>
              <a:off x="10234490" y="4210055"/>
              <a:ext cx="862738" cy="86273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EDE9E2"/>
                  </a:solidFill>
                  <a:latin typeface="Impact" panose="020B0806030902050204" pitchFamily="34" charset="0"/>
                </a:rPr>
                <a:t>03</a:t>
              </a:r>
              <a:endParaRPr lang="en-US" sz="4000" dirty="0">
                <a:solidFill>
                  <a:srgbClr val="EDE9E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4E88C78-EE30-4BD0-88C7-2C116C18DAFF}"/>
              </a:ext>
            </a:extLst>
          </p:cNvPr>
          <p:cNvGrpSpPr/>
          <p:nvPr/>
        </p:nvGrpSpPr>
        <p:grpSpPr>
          <a:xfrm>
            <a:off x="486467" y="2408797"/>
            <a:ext cx="5171243" cy="1016001"/>
            <a:chOff x="486467" y="2408797"/>
            <a:chExt cx="5171243" cy="1016001"/>
          </a:xfrm>
        </p:grpSpPr>
        <p:sp>
          <p:nvSpPr>
            <p:cNvPr id="56" name="ïşlïḋe">
              <a:extLst>
                <a:ext uri="{FF2B5EF4-FFF2-40B4-BE49-F238E27FC236}">
                  <a16:creationId xmlns:a16="http://schemas.microsoft.com/office/drawing/2014/main" xmlns="" id="{0D3F5108-C6FE-40A8-8DFE-6D7BAEBBE94F}"/>
                </a:ext>
              </a:extLst>
            </p:cNvPr>
            <p:cNvSpPr/>
            <p:nvPr/>
          </p:nvSpPr>
          <p:spPr bwMode="auto">
            <a:xfrm flipH="1">
              <a:off x="1444455" y="2930842"/>
              <a:ext cx="4213255" cy="49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accent2"/>
                  </a:solidFill>
                  <a:sym typeface="+mn-lt"/>
                </a:rPr>
                <a:t>请在此处输入文本信息，简明扼要即可，并注意仔细检查是否有文本错误</a:t>
              </a:r>
              <a:endParaRPr lang="en-US" altLang="zh-CN" sz="1200" dirty="0">
                <a:solidFill>
                  <a:schemeClr val="accent2"/>
                </a:solidFill>
                <a:sym typeface="+mn-lt"/>
              </a:endParaRPr>
            </a:p>
          </p:txBody>
        </p:sp>
        <p:sp>
          <p:nvSpPr>
            <p:cNvPr id="57" name="îS1îďe">
              <a:extLst>
                <a:ext uri="{FF2B5EF4-FFF2-40B4-BE49-F238E27FC236}">
                  <a16:creationId xmlns:a16="http://schemas.microsoft.com/office/drawing/2014/main" xmlns="" id="{70D2F23D-78AD-42E7-ACA7-323F04B86DC0}"/>
                </a:ext>
              </a:extLst>
            </p:cNvPr>
            <p:cNvSpPr txBox="1"/>
            <p:nvPr/>
          </p:nvSpPr>
          <p:spPr bwMode="auto">
            <a:xfrm flipH="1">
              <a:off x="1444455" y="2408797"/>
              <a:ext cx="4213255" cy="522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58" name="íş1îďé">
              <a:extLst>
                <a:ext uri="{FF2B5EF4-FFF2-40B4-BE49-F238E27FC236}">
                  <a16:creationId xmlns:a16="http://schemas.microsoft.com/office/drawing/2014/main" xmlns="" id="{C61BC8F1-DE83-44B5-AF69-6199E019C765}"/>
                </a:ext>
              </a:extLst>
            </p:cNvPr>
            <p:cNvSpPr/>
            <p:nvPr/>
          </p:nvSpPr>
          <p:spPr>
            <a:xfrm flipH="1">
              <a:off x="486467" y="2485428"/>
              <a:ext cx="862738" cy="86273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EDE9E2"/>
                  </a:solidFill>
                  <a:latin typeface="Impact" panose="020B0806030902050204" pitchFamily="34" charset="0"/>
                </a:rPr>
                <a:t>01</a:t>
              </a:r>
              <a:endParaRPr lang="en-US" sz="4000" dirty="0">
                <a:solidFill>
                  <a:srgbClr val="EDE9E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1FD93C44-0F6F-45F0-99B7-4D806427E582}"/>
              </a:ext>
            </a:extLst>
          </p:cNvPr>
          <p:cNvGrpSpPr/>
          <p:nvPr/>
        </p:nvGrpSpPr>
        <p:grpSpPr>
          <a:xfrm>
            <a:off x="486467" y="3622740"/>
            <a:ext cx="5171243" cy="1016001"/>
            <a:chOff x="486467" y="3827459"/>
            <a:chExt cx="5171243" cy="1016001"/>
          </a:xfrm>
        </p:grpSpPr>
        <p:sp>
          <p:nvSpPr>
            <p:cNvPr id="60" name="iṥľîdé">
              <a:extLst>
                <a:ext uri="{FF2B5EF4-FFF2-40B4-BE49-F238E27FC236}">
                  <a16:creationId xmlns:a16="http://schemas.microsoft.com/office/drawing/2014/main" xmlns="" id="{69CF427C-6968-4551-8A37-4A4611BB8E84}"/>
                </a:ext>
              </a:extLst>
            </p:cNvPr>
            <p:cNvSpPr/>
            <p:nvPr/>
          </p:nvSpPr>
          <p:spPr bwMode="auto">
            <a:xfrm flipH="1">
              <a:off x="1444455" y="4349504"/>
              <a:ext cx="4213255" cy="49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accent2"/>
                  </a:solidFill>
                  <a:sym typeface="+mn-lt"/>
                </a:rPr>
                <a:t>请在此处输入文本信息，简明扼要即可，并注意仔细检查是否有文本错误</a:t>
              </a:r>
              <a:endParaRPr lang="en-US" altLang="zh-CN" sz="1200" dirty="0">
                <a:solidFill>
                  <a:schemeClr val="accent2"/>
                </a:solidFill>
                <a:sym typeface="+mn-lt"/>
              </a:endParaRPr>
            </a:p>
          </p:txBody>
        </p:sp>
        <p:sp>
          <p:nvSpPr>
            <p:cNvPr id="61" name="iṡľïḋè">
              <a:extLst>
                <a:ext uri="{FF2B5EF4-FFF2-40B4-BE49-F238E27FC236}">
                  <a16:creationId xmlns:a16="http://schemas.microsoft.com/office/drawing/2014/main" xmlns="" id="{D7B19CA2-1A45-43B5-A296-24D1996E96FA}"/>
                </a:ext>
              </a:extLst>
            </p:cNvPr>
            <p:cNvSpPr txBox="1"/>
            <p:nvPr/>
          </p:nvSpPr>
          <p:spPr bwMode="auto">
            <a:xfrm flipH="1">
              <a:off x="1444455" y="3827459"/>
              <a:ext cx="4213255" cy="522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2" name="îṣlide">
              <a:extLst>
                <a:ext uri="{FF2B5EF4-FFF2-40B4-BE49-F238E27FC236}">
                  <a16:creationId xmlns:a16="http://schemas.microsoft.com/office/drawing/2014/main" xmlns="" id="{16B4C38A-9FB8-435E-84A5-2A7EC944843F}"/>
                </a:ext>
              </a:extLst>
            </p:cNvPr>
            <p:cNvSpPr/>
            <p:nvPr/>
          </p:nvSpPr>
          <p:spPr>
            <a:xfrm flipH="1">
              <a:off x="486467" y="3904090"/>
              <a:ext cx="862738" cy="86273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EDE9E2"/>
                  </a:solidFill>
                  <a:latin typeface="Impact" panose="020B0806030902050204" pitchFamily="34" charset="0"/>
                </a:rPr>
                <a:t>02</a:t>
              </a:r>
              <a:endParaRPr lang="en-US" sz="4000" dirty="0">
                <a:solidFill>
                  <a:srgbClr val="EDE9E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05839C07-F9DF-48E9-9A5A-98F603A2C984}"/>
              </a:ext>
            </a:extLst>
          </p:cNvPr>
          <p:cNvGrpSpPr/>
          <p:nvPr/>
        </p:nvGrpSpPr>
        <p:grpSpPr>
          <a:xfrm>
            <a:off x="5867400" y="-13648"/>
            <a:ext cx="473076" cy="6858000"/>
            <a:chOff x="5867400" y="-13648"/>
            <a:chExt cx="473076" cy="6858000"/>
          </a:xfrm>
        </p:grpSpPr>
        <p:cxnSp>
          <p:nvCxnSpPr>
            <p:cNvPr id="65" name="Straight Connector 6">
              <a:extLst>
                <a:ext uri="{FF2B5EF4-FFF2-40B4-BE49-F238E27FC236}">
                  <a16:creationId xmlns:a16="http://schemas.microsoft.com/office/drawing/2014/main" xmlns="" id="{5C1E4D40-5C20-4954-B2B5-B48AC4176F75}"/>
                </a:ext>
              </a:extLst>
            </p:cNvPr>
            <p:cNvCxnSpPr>
              <a:cxnSpLocks/>
              <a:stCxn id="66" idx="3"/>
            </p:cNvCxnSpPr>
            <p:nvPr/>
          </p:nvCxnSpPr>
          <p:spPr>
            <a:xfrm flipH="1">
              <a:off x="6103938" y="733310"/>
              <a:ext cx="0" cy="6111042"/>
            </a:xfrm>
            <a:prstGeom prst="line">
              <a:avLst/>
            </a:prstGeom>
            <a:ln w="6350">
              <a:solidFill>
                <a:srgbClr val="EDE9E2"/>
              </a:solidFill>
              <a:prstDash val="dash"/>
              <a:headEnd type="none" w="lg" len="lg"/>
              <a:tailEnd type="none" w="lg" len="lg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66" name="íSľíḍè">
              <a:extLst>
                <a:ext uri="{FF2B5EF4-FFF2-40B4-BE49-F238E27FC236}">
                  <a16:creationId xmlns:a16="http://schemas.microsoft.com/office/drawing/2014/main" xmlns="" id="{9B087A4A-CFBA-4DFC-82F1-F5404C39611C}"/>
                </a:ext>
              </a:extLst>
            </p:cNvPr>
            <p:cNvSpPr/>
            <p:nvPr/>
          </p:nvSpPr>
          <p:spPr>
            <a:xfrm rot="5400000">
              <a:off x="5730459" y="123293"/>
              <a:ext cx="746958" cy="473076"/>
            </a:xfrm>
            <a:prstGeom prst="homePlate">
              <a:avLst/>
            </a:prstGeom>
            <a:solidFill>
              <a:srgbClr val="ED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/>
            </a:p>
          </p:txBody>
        </p:sp>
      </p:grpSp>
      <p:grpSp>
        <p:nvGrpSpPr>
          <p:cNvPr id="67" name="íšḻïḋê">
            <a:extLst>
              <a:ext uri="{FF2B5EF4-FFF2-40B4-BE49-F238E27FC236}">
                <a16:creationId xmlns:a16="http://schemas.microsoft.com/office/drawing/2014/main" xmlns="" id="{432576FE-0468-444F-88A4-29E1A69BA42A}"/>
              </a:ext>
            </a:extLst>
          </p:cNvPr>
          <p:cNvGrpSpPr/>
          <p:nvPr/>
        </p:nvGrpSpPr>
        <p:grpSpPr>
          <a:xfrm flipH="1">
            <a:off x="6103938" y="1130300"/>
            <a:ext cx="5429250" cy="853269"/>
            <a:chOff x="660400" y="1130300"/>
            <a:chExt cx="5429250" cy="853269"/>
          </a:xfrm>
        </p:grpSpPr>
        <p:sp>
          <p:nvSpPr>
            <p:cNvPr id="68" name="i$ḻîḍe">
              <a:extLst>
                <a:ext uri="{FF2B5EF4-FFF2-40B4-BE49-F238E27FC236}">
                  <a16:creationId xmlns:a16="http://schemas.microsoft.com/office/drawing/2014/main" xmlns="" id="{18C5D6D5-849E-4FBA-BE27-9E57B0AD1ADC}"/>
                </a:ext>
              </a:extLst>
            </p:cNvPr>
            <p:cNvSpPr/>
            <p:nvPr/>
          </p:nvSpPr>
          <p:spPr>
            <a:xfrm rot="10800000" flipH="1" flipV="1">
              <a:off x="4856434" y="1355279"/>
              <a:ext cx="1233216" cy="6282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îŝlíḍé">
              <a:extLst>
                <a:ext uri="{FF2B5EF4-FFF2-40B4-BE49-F238E27FC236}">
                  <a16:creationId xmlns:a16="http://schemas.microsoft.com/office/drawing/2014/main" xmlns="" id="{DB6A8FF1-F9A0-480D-B2A5-0491D9A95B08}"/>
                </a:ext>
              </a:extLst>
            </p:cNvPr>
            <p:cNvSpPr/>
            <p:nvPr/>
          </p:nvSpPr>
          <p:spPr>
            <a:xfrm rot="10800000" flipV="1">
              <a:off x="660400" y="1130300"/>
              <a:ext cx="4496514" cy="64238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îš1îḋé">
              <a:extLst>
                <a:ext uri="{FF2B5EF4-FFF2-40B4-BE49-F238E27FC236}">
                  <a16:creationId xmlns:a16="http://schemas.microsoft.com/office/drawing/2014/main" xmlns="" id="{6323C83A-6224-4B49-A8A7-6FCD118BE547}"/>
                </a:ext>
              </a:extLst>
            </p:cNvPr>
            <p:cNvSpPr/>
            <p:nvPr/>
          </p:nvSpPr>
          <p:spPr>
            <a:xfrm rot="10800000" flipH="1">
              <a:off x="4856434" y="1772682"/>
              <a:ext cx="300480" cy="210887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işľiḍè">
              <a:extLst>
                <a:ext uri="{FF2B5EF4-FFF2-40B4-BE49-F238E27FC236}">
                  <a16:creationId xmlns:a16="http://schemas.microsoft.com/office/drawing/2014/main" xmlns="" id="{E6E693A8-37F5-48A2-A0A5-514BB2051E85}"/>
                </a:ext>
              </a:extLst>
            </p:cNvPr>
            <p:cNvSpPr/>
            <p:nvPr/>
          </p:nvSpPr>
          <p:spPr>
            <a:xfrm>
              <a:off x="5310571" y="1461133"/>
              <a:ext cx="324942" cy="4165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4137" h="607851">
                  <a:moveTo>
                    <a:pt x="163807" y="518759"/>
                  </a:moveTo>
                  <a:cubicBezTo>
                    <a:pt x="154632" y="518759"/>
                    <a:pt x="147172" y="526208"/>
                    <a:pt x="147172" y="535445"/>
                  </a:cubicBezTo>
                  <a:cubicBezTo>
                    <a:pt x="147172" y="544608"/>
                    <a:pt x="154632" y="552057"/>
                    <a:pt x="163807" y="552057"/>
                  </a:cubicBezTo>
                  <a:lnTo>
                    <a:pt x="200730" y="552057"/>
                  </a:lnTo>
                  <a:cubicBezTo>
                    <a:pt x="209905" y="552057"/>
                    <a:pt x="217364" y="544608"/>
                    <a:pt x="217364" y="535445"/>
                  </a:cubicBezTo>
                  <a:cubicBezTo>
                    <a:pt x="217364" y="526208"/>
                    <a:pt x="209905" y="518759"/>
                    <a:pt x="200730" y="518759"/>
                  </a:cubicBezTo>
                  <a:close/>
                  <a:moveTo>
                    <a:pt x="273180" y="282798"/>
                  </a:moveTo>
                  <a:cubicBezTo>
                    <a:pt x="268368" y="282798"/>
                    <a:pt x="263556" y="284624"/>
                    <a:pt x="259863" y="288274"/>
                  </a:cubicBezTo>
                  <a:cubicBezTo>
                    <a:pt x="252552" y="295649"/>
                    <a:pt x="252552" y="307569"/>
                    <a:pt x="259863" y="314869"/>
                  </a:cubicBezTo>
                  <a:cubicBezTo>
                    <a:pt x="267249" y="322245"/>
                    <a:pt x="279185" y="322245"/>
                    <a:pt x="286496" y="314869"/>
                  </a:cubicBezTo>
                  <a:cubicBezTo>
                    <a:pt x="293882" y="307569"/>
                    <a:pt x="293882" y="295649"/>
                    <a:pt x="286496" y="288274"/>
                  </a:cubicBezTo>
                  <a:cubicBezTo>
                    <a:pt x="282803" y="284624"/>
                    <a:pt x="277992" y="282798"/>
                    <a:pt x="273180" y="282798"/>
                  </a:cubicBezTo>
                  <a:close/>
                  <a:moveTo>
                    <a:pt x="391835" y="100987"/>
                  </a:moveTo>
                  <a:cubicBezTo>
                    <a:pt x="394222" y="100838"/>
                    <a:pt x="396535" y="101657"/>
                    <a:pt x="398250" y="103371"/>
                  </a:cubicBezTo>
                  <a:lnTo>
                    <a:pt x="471734" y="176751"/>
                  </a:lnTo>
                  <a:cubicBezTo>
                    <a:pt x="473375" y="178390"/>
                    <a:pt x="474270" y="180699"/>
                    <a:pt x="474121" y="183083"/>
                  </a:cubicBezTo>
                  <a:cubicBezTo>
                    <a:pt x="473972" y="185467"/>
                    <a:pt x="472778" y="187628"/>
                    <a:pt x="470913" y="189043"/>
                  </a:cubicBezTo>
                  <a:lnTo>
                    <a:pt x="400190" y="243128"/>
                  </a:lnTo>
                  <a:cubicBezTo>
                    <a:pt x="398101" y="244767"/>
                    <a:pt x="395341" y="245363"/>
                    <a:pt x="392581" y="244395"/>
                  </a:cubicBezTo>
                  <a:lnTo>
                    <a:pt x="368484" y="236349"/>
                  </a:lnTo>
                  <a:lnTo>
                    <a:pt x="381017" y="258475"/>
                  </a:lnTo>
                  <a:cubicBezTo>
                    <a:pt x="382584" y="261231"/>
                    <a:pt x="382360" y="264733"/>
                    <a:pt x="380495" y="267340"/>
                  </a:cubicBezTo>
                  <a:lnTo>
                    <a:pt x="297015" y="383780"/>
                  </a:lnTo>
                  <a:cubicBezTo>
                    <a:pt x="295672" y="385568"/>
                    <a:pt x="293583" y="386834"/>
                    <a:pt x="291345" y="387132"/>
                  </a:cubicBezTo>
                  <a:lnTo>
                    <a:pt x="182575" y="401287"/>
                  </a:lnTo>
                  <a:cubicBezTo>
                    <a:pt x="180113" y="401659"/>
                    <a:pt x="177428" y="400765"/>
                    <a:pt x="175637" y="398977"/>
                  </a:cubicBezTo>
                  <a:cubicBezTo>
                    <a:pt x="173847" y="397189"/>
                    <a:pt x="173026" y="394582"/>
                    <a:pt x="173325" y="392123"/>
                  </a:cubicBezTo>
                  <a:lnTo>
                    <a:pt x="187574" y="283431"/>
                  </a:lnTo>
                  <a:cubicBezTo>
                    <a:pt x="187872" y="281197"/>
                    <a:pt x="189066" y="279185"/>
                    <a:pt x="190931" y="277844"/>
                  </a:cubicBezTo>
                  <a:lnTo>
                    <a:pt x="307534" y="194407"/>
                  </a:lnTo>
                  <a:cubicBezTo>
                    <a:pt x="308951" y="193438"/>
                    <a:pt x="310593" y="192917"/>
                    <a:pt x="312309" y="192917"/>
                  </a:cubicBezTo>
                  <a:cubicBezTo>
                    <a:pt x="313726" y="192917"/>
                    <a:pt x="315143" y="193289"/>
                    <a:pt x="316337" y="193960"/>
                  </a:cubicBezTo>
                  <a:lnTo>
                    <a:pt x="338494" y="206475"/>
                  </a:lnTo>
                  <a:lnTo>
                    <a:pt x="330437" y="182413"/>
                  </a:lnTo>
                  <a:cubicBezTo>
                    <a:pt x="329542" y="179805"/>
                    <a:pt x="330064" y="176900"/>
                    <a:pt x="331705" y="174740"/>
                  </a:cubicBezTo>
                  <a:lnTo>
                    <a:pt x="385866" y="104190"/>
                  </a:lnTo>
                  <a:cubicBezTo>
                    <a:pt x="387284" y="102328"/>
                    <a:pt x="389522" y="101136"/>
                    <a:pt x="391835" y="100987"/>
                  </a:cubicBezTo>
                  <a:close/>
                  <a:moveTo>
                    <a:pt x="27003" y="0"/>
                  </a:moveTo>
                  <a:lnTo>
                    <a:pt x="337608" y="0"/>
                  </a:lnTo>
                  <a:cubicBezTo>
                    <a:pt x="352452" y="0"/>
                    <a:pt x="364611" y="12068"/>
                    <a:pt x="364611" y="26966"/>
                  </a:cubicBezTo>
                  <a:lnTo>
                    <a:pt x="364611" y="86485"/>
                  </a:lnTo>
                  <a:cubicBezTo>
                    <a:pt x="364313" y="86783"/>
                    <a:pt x="364089" y="87006"/>
                    <a:pt x="363865" y="87304"/>
                  </a:cubicBezTo>
                  <a:lnTo>
                    <a:pt x="310531" y="156730"/>
                  </a:lnTo>
                  <a:lnTo>
                    <a:pt x="310531" y="53932"/>
                  </a:lnTo>
                  <a:lnTo>
                    <a:pt x="54006" y="53932"/>
                  </a:lnTo>
                  <a:lnTo>
                    <a:pt x="54006" y="476969"/>
                  </a:lnTo>
                  <a:lnTo>
                    <a:pt x="310531" y="476969"/>
                  </a:lnTo>
                  <a:lnTo>
                    <a:pt x="310531" y="408586"/>
                  </a:lnTo>
                  <a:cubicBezTo>
                    <a:pt x="314037" y="406277"/>
                    <a:pt x="317095" y="403372"/>
                    <a:pt x="319557" y="399871"/>
                  </a:cubicBezTo>
                  <a:lnTo>
                    <a:pt x="364611" y="337149"/>
                  </a:lnTo>
                  <a:lnTo>
                    <a:pt x="364611" y="580885"/>
                  </a:lnTo>
                  <a:cubicBezTo>
                    <a:pt x="364611" y="595783"/>
                    <a:pt x="352452" y="607851"/>
                    <a:pt x="337534" y="607851"/>
                  </a:cubicBezTo>
                  <a:lnTo>
                    <a:pt x="27003" y="607851"/>
                  </a:lnTo>
                  <a:cubicBezTo>
                    <a:pt x="12084" y="607851"/>
                    <a:pt x="0" y="595783"/>
                    <a:pt x="0" y="580885"/>
                  </a:cubicBezTo>
                  <a:lnTo>
                    <a:pt x="0" y="26966"/>
                  </a:lnTo>
                  <a:cubicBezTo>
                    <a:pt x="0" y="12068"/>
                    <a:pt x="12084" y="0"/>
                    <a:pt x="27003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sp>
          <p:nvSpPr>
            <p:cNvPr id="72" name="îsļíḍê">
              <a:extLst>
                <a:ext uri="{FF2B5EF4-FFF2-40B4-BE49-F238E27FC236}">
                  <a16:creationId xmlns:a16="http://schemas.microsoft.com/office/drawing/2014/main" xmlns="" id="{B2BFC45F-2902-4F4E-BAC6-2F347FE778C9}"/>
                </a:ext>
              </a:extLst>
            </p:cNvPr>
            <p:cNvSpPr/>
            <p:nvPr/>
          </p:nvSpPr>
          <p:spPr bwMode="auto">
            <a:xfrm>
              <a:off x="1009934" y="1169603"/>
              <a:ext cx="3797447" cy="56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  <a:cs typeface="+mn-ea"/>
                  <a:sym typeface="+mn-lt"/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iSḷiďê">
            <a:extLst>
              <a:ext uri="{FF2B5EF4-FFF2-40B4-BE49-F238E27FC236}">
                <a16:creationId xmlns:a16="http://schemas.microsoft.com/office/drawing/2014/main" xmlns="" id="{DF5ECD5D-585A-4BE7-8584-A7CADD0A9AF6}"/>
              </a:ext>
            </a:extLst>
          </p:cNvPr>
          <p:cNvGrpSpPr/>
          <p:nvPr/>
        </p:nvGrpSpPr>
        <p:grpSpPr>
          <a:xfrm flipH="1">
            <a:off x="6103938" y="2778931"/>
            <a:ext cx="5429250" cy="853269"/>
            <a:chOff x="660400" y="1130300"/>
            <a:chExt cx="5429250" cy="853269"/>
          </a:xfrm>
        </p:grpSpPr>
        <p:sp>
          <p:nvSpPr>
            <p:cNvPr id="74" name="î$ľíḑê">
              <a:extLst>
                <a:ext uri="{FF2B5EF4-FFF2-40B4-BE49-F238E27FC236}">
                  <a16:creationId xmlns:a16="http://schemas.microsoft.com/office/drawing/2014/main" xmlns="" id="{0431D8F5-A0F2-49E2-8FEF-1777423E422D}"/>
                </a:ext>
              </a:extLst>
            </p:cNvPr>
            <p:cNvSpPr/>
            <p:nvPr/>
          </p:nvSpPr>
          <p:spPr>
            <a:xfrm rot="10800000" flipH="1" flipV="1">
              <a:off x="4856434" y="1355279"/>
              <a:ext cx="1233216" cy="6282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íŝḷïḓé">
              <a:extLst>
                <a:ext uri="{FF2B5EF4-FFF2-40B4-BE49-F238E27FC236}">
                  <a16:creationId xmlns:a16="http://schemas.microsoft.com/office/drawing/2014/main" xmlns="" id="{53C3BDB2-6EE1-47D3-B2FE-322BFA319249}"/>
                </a:ext>
              </a:extLst>
            </p:cNvPr>
            <p:cNvSpPr/>
            <p:nvPr/>
          </p:nvSpPr>
          <p:spPr>
            <a:xfrm rot="10800000" flipV="1">
              <a:off x="660400" y="1130300"/>
              <a:ext cx="4496514" cy="64238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ïsḷíḋe">
              <a:extLst>
                <a:ext uri="{FF2B5EF4-FFF2-40B4-BE49-F238E27FC236}">
                  <a16:creationId xmlns:a16="http://schemas.microsoft.com/office/drawing/2014/main" xmlns="" id="{198F5FC4-4C37-48F4-9C69-C1DDF499B99F}"/>
                </a:ext>
              </a:extLst>
            </p:cNvPr>
            <p:cNvSpPr/>
            <p:nvPr/>
          </p:nvSpPr>
          <p:spPr>
            <a:xfrm rot="10800000" flipH="1">
              <a:off x="4856434" y="1772682"/>
              <a:ext cx="300480" cy="210887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ïṥļíḑê">
              <a:extLst>
                <a:ext uri="{FF2B5EF4-FFF2-40B4-BE49-F238E27FC236}">
                  <a16:creationId xmlns:a16="http://schemas.microsoft.com/office/drawing/2014/main" xmlns="" id="{A0CAD61C-FD36-4D27-8588-4844B78773D3}"/>
                </a:ext>
              </a:extLst>
            </p:cNvPr>
            <p:cNvSpPr/>
            <p:nvPr/>
          </p:nvSpPr>
          <p:spPr>
            <a:xfrm>
              <a:off x="5310571" y="1461133"/>
              <a:ext cx="324942" cy="4165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4137" h="607851">
                  <a:moveTo>
                    <a:pt x="163807" y="518759"/>
                  </a:moveTo>
                  <a:cubicBezTo>
                    <a:pt x="154632" y="518759"/>
                    <a:pt x="147172" y="526208"/>
                    <a:pt x="147172" y="535445"/>
                  </a:cubicBezTo>
                  <a:cubicBezTo>
                    <a:pt x="147172" y="544608"/>
                    <a:pt x="154632" y="552057"/>
                    <a:pt x="163807" y="552057"/>
                  </a:cubicBezTo>
                  <a:lnTo>
                    <a:pt x="200730" y="552057"/>
                  </a:lnTo>
                  <a:cubicBezTo>
                    <a:pt x="209905" y="552057"/>
                    <a:pt x="217364" y="544608"/>
                    <a:pt x="217364" y="535445"/>
                  </a:cubicBezTo>
                  <a:cubicBezTo>
                    <a:pt x="217364" y="526208"/>
                    <a:pt x="209905" y="518759"/>
                    <a:pt x="200730" y="518759"/>
                  </a:cubicBezTo>
                  <a:close/>
                  <a:moveTo>
                    <a:pt x="273180" y="282798"/>
                  </a:moveTo>
                  <a:cubicBezTo>
                    <a:pt x="268368" y="282798"/>
                    <a:pt x="263556" y="284624"/>
                    <a:pt x="259863" y="288274"/>
                  </a:cubicBezTo>
                  <a:cubicBezTo>
                    <a:pt x="252552" y="295649"/>
                    <a:pt x="252552" y="307569"/>
                    <a:pt x="259863" y="314869"/>
                  </a:cubicBezTo>
                  <a:cubicBezTo>
                    <a:pt x="267249" y="322245"/>
                    <a:pt x="279185" y="322245"/>
                    <a:pt x="286496" y="314869"/>
                  </a:cubicBezTo>
                  <a:cubicBezTo>
                    <a:pt x="293882" y="307569"/>
                    <a:pt x="293882" y="295649"/>
                    <a:pt x="286496" y="288274"/>
                  </a:cubicBezTo>
                  <a:cubicBezTo>
                    <a:pt x="282803" y="284624"/>
                    <a:pt x="277992" y="282798"/>
                    <a:pt x="273180" y="282798"/>
                  </a:cubicBezTo>
                  <a:close/>
                  <a:moveTo>
                    <a:pt x="391835" y="100987"/>
                  </a:moveTo>
                  <a:cubicBezTo>
                    <a:pt x="394222" y="100838"/>
                    <a:pt x="396535" y="101657"/>
                    <a:pt x="398250" y="103371"/>
                  </a:cubicBezTo>
                  <a:lnTo>
                    <a:pt x="471734" y="176751"/>
                  </a:lnTo>
                  <a:cubicBezTo>
                    <a:pt x="473375" y="178390"/>
                    <a:pt x="474270" y="180699"/>
                    <a:pt x="474121" y="183083"/>
                  </a:cubicBezTo>
                  <a:cubicBezTo>
                    <a:pt x="473972" y="185467"/>
                    <a:pt x="472778" y="187628"/>
                    <a:pt x="470913" y="189043"/>
                  </a:cubicBezTo>
                  <a:lnTo>
                    <a:pt x="400190" y="243128"/>
                  </a:lnTo>
                  <a:cubicBezTo>
                    <a:pt x="398101" y="244767"/>
                    <a:pt x="395341" y="245363"/>
                    <a:pt x="392581" y="244395"/>
                  </a:cubicBezTo>
                  <a:lnTo>
                    <a:pt x="368484" y="236349"/>
                  </a:lnTo>
                  <a:lnTo>
                    <a:pt x="381017" y="258475"/>
                  </a:lnTo>
                  <a:cubicBezTo>
                    <a:pt x="382584" y="261231"/>
                    <a:pt x="382360" y="264733"/>
                    <a:pt x="380495" y="267340"/>
                  </a:cubicBezTo>
                  <a:lnTo>
                    <a:pt x="297015" y="383780"/>
                  </a:lnTo>
                  <a:cubicBezTo>
                    <a:pt x="295672" y="385568"/>
                    <a:pt x="293583" y="386834"/>
                    <a:pt x="291345" y="387132"/>
                  </a:cubicBezTo>
                  <a:lnTo>
                    <a:pt x="182575" y="401287"/>
                  </a:lnTo>
                  <a:cubicBezTo>
                    <a:pt x="180113" y="401659"/>
                    <a:pt x="177428" y="400765"/>
                    <a:pt x="175637" y="398977"/>
                  </a:cubicBezTo>
                  <a:cubicBezTo>
                    <a:pt x="173847" y="397189"/>
                    <a:pt x="173026" y="394582"/>
                    <a:pt x="173325" y="392123"/>
                  </a:cubicBezTo>
                  <a:lnTo>
                    <a:pt x="187574" y="283431"/>
                  </a:lnTo>
                  <a:cubicBezTo>
                    <a:pt x="187872" y="281197"/>
                    <a:pt x="189066" y="279185"/>
                    <a:pt x="190931" y="277844"/>
                  </a:cubicBezTo>
                  <a:lnTo>
                    <a:pt x="307534" y="194407"/>
                  </a:lnTo>
                  <a:cubicBezTo>
                    <a:pt x="308951" y="193438"/>
                    <a:pt x="310593" y="192917"/>
                    <a:pt x="312309" y="192917"/>
                  </a:cubicBezTo>
                  <a:cubicBezTo>
                    <a:pt x="313726" y="192917"/>
                    <a:pt x="315143" y="193289"/>
                    <a:pt x="316337" y="193960"/>
                  </a:cubicBezTo>
                  <a:lnTo>
                    <a:pt x="338494" y="206475"/>
                  </a:lnTo>
                  <a:lnTo>
                    <a:pt x="330437" y="182413"/>
                  </a:lnTo>
                  <a:cubicBezTo>
                    <a:pt x="329542" y="179805"/>
                    <a:pt x="330064" y="176900"/>
                    <a:pt x="331705" y="174740"/>
                  </a:cubicBezTo>
                  <a:lnTo>
                    <a:pt x="385866" y="104190"/>
                  </a:lnTo>
                  <a:cubicBezTo>
                    <a:pt x="387284" y="102328"/>
                    <a:pt x="389522" y="101136"/>
                    <a:pt x="391835" y="100987"/>
                  </a:cubicBezTo>
                  <a:close/>
                  <a:moveTo>
                    <a:pt x="27003" y="0"/>
                  </a:moveTo>
                  <a:lnTo>
                    <a:pt x="337608" y="0"/>
                  </a:lnTo>
                  <a:cubicBezTo>
                    <a:pt x="352452" y="0"/>
                    <a:pt x="364611" y="12068"/>
                    <a:pt x="364611" y="26966"/>
                  </a:cubicBezTo>
                  <a:lnTo>
                    <a:pt x="364611" y="86485"/>
                  </a:lnTo>
                  <a:cubicBezTo>
                    <a:pt x="364313" y="86783"/>
                    <a:pt x="364089" y="87006"/>
                    <a:pt x="363865" y="87304"/>
                  </a:cubicBezTo>
                  <a:lnTo>
                    <a:pt x="310531" y="156730"/>
                  </a:lnTo>
                  <a:lnTo>
                    <a:pt x="310531" y="53932"/>
                  </a:lnTo>
                  <a:lnTo>
                    <a:pt x="54006" y="53932"/>
                  </a:lnTo>
                  <a:lnTo>
                    <a:pt x="54006" y="476969"/>
                  </a:lnTo>
                  <a:lnTo>
                    <a:pt x="310531" y="476969"/>
                  </a:lnTo>
                  <a:lnTo>
                    <a:pt x="310531" y="408586"/>
                  </a:lnTo>
                  <a:cubicBezTo>
                    <a:pt x="314037" y="406277"/>
                    <a:pt x="317095" y="403372"/>
                    <a:pt x="319557" y="399871"/>
                  </a:cubicBezTo>
                  <a:lnTo>
                    <a:pt x="364611" y="337149"/>
                  </a:lnTo>
                  <a:lnTo>
                    <a:pt x="364611" y="580885"/>
                  </a:lnTo>
                  <a:cubicBezTo>
                    <a:pt x="364611" y="595783"/>
                    <a:pt x="352452" y="607851"/>
                    <a:pt x="337534" y="607851"/>
                  </a:cubicBezTo>
                  <a:lnTo>
                    <a:pt x="27003" y="607851"/>
                  </a:lnTo>
                  <a:cubicBezTo>
                    <a:pt x="12084" y="607851"/>
                    <a:pt x="0" y="595783"/>
                    <a:pt x="0" y="580885"/>
                  </a:cubicBezTo>
                  <a:lnTo>
                    <a:pt x="0" y="26966"/>
                  </a:lnTo>
                  <a:cubicBezTo>
                    <a:pt x="0" y="12068"/>
                    <a:pt x="12084" y="0"/>
                    <a:pt x="27003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sp>
          <p:nvSpPr>
            <p:cNvPr id="78" name="ïṧľîďe">
              <a:extLst>
                <a:ext uri="{FF2B5EF4-FFF2-40B4-BE49-F238E27FC236}">
                  <a16:creationId xmlns:a16="http://schemas.microsoft.com/office/drawing/2014/main" xmlns="" id="{2B5DE549-3FE0-4CA5-824C-082EBC1FF397}"/>
                </a:ext>
              </a:extLst>
            </p:cNvPr>
            <p:cNvSpPr/>
            <p:nvPr/>
          </p:nvSpPr>
          <p:spPr bwMode="auto">
            <a:xfrm>
              <a:off x="1009934" y="1169603"/>
              <a:ext cx="3797447" cy="56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  <a:cs typeface="+mn-ea"/>
                  <a:sym typeface="+mn-lt"/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ïśļide">
            <a:extLst>
              <a:ext uri="{FF2B5EF4-FFF2-40B4-BE49-F238E27FC236}">
                <a16:creationId xmlns:a16="http://schemas.microsoft.com/office/drawing/2014/main" xmlns="" id="{1464F525-5C3D-40CA-A1DF-A855D22F5BCF}"/>
              </a:ext>
            </a:extLst>
          </p:cNvPr>
          <p:cNvGrpSpPr/>
          <p:nvPr/>
        </p:nvGrpSpPr>
        <p:grpSpPr>
          <a:xfrm flipH="1">
            <a:off x="6103938" y="4427563"/>
            <a:ext cx="5429250" cy="853269"/>
            <a:chOff x="660400" y="1130300"/>
            <a:chExt cx="5429250" cy="853269"/>
          </a:xfrm>
        </p:grpSpPr>
        <p:sp>
          <p:nvSpPr>
            <p:cNvPr id="80" name="íṧḷîḑé">
              <a:extLst>
                <a:ext uri="{FF2B5EF4-FFF2-40B4-BE49-F238E27FC236}">
                  <a16:creationId xmlns:a16="http://schemas.microsoft.com/office/drawing/2014/main" xmlns="" id="{E93CC7B4-D610-485B-82CF-D36BA69F0D43}"/>
                </a:ext>
              </a:extLst>
            </p:cNvPr>
            <p:cNvSpPr/>
            <p:nvPr/>
          </p:nvSpPr>
          <p:spPr>
            <a:xfrm rot="10800000" flipH="1" flipV="1">
              <a:off x="4856434" y="1355279"/>
              <a:ext cx="1233216" cy="6282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iṡḻîďê">
              <a:extLst>
                <a:ext uri="{FF2B5EF4-FFF2-40B4-BE49-F238E27FC236}">
                  <a16:creationId xmlns:a16="http://schemas.microsoft.com/office/drawing/2014/main" xmlns="" id="{AB964079-F0D0-4FB8-A6F2-F878BF4C55E3}"/>
                </a:ext>
              </a:extLst>
            </p:cNvPr>
            <p:cNvSpPr/>
            <p:nvPr/>
          </p:nvSpPr>
          <p:spPr>
            <a:xfrm rot="10800000" flipV="1">
              <a:off x="660400" y="1130300"/>
              <a:ext cx="4496514" cy="64238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íSḻîḋé">
              <a:extLst>
                <a:ext uri="{FF2B5EF4-FFF2-40B4-BE49-F238E27FC236}">
                  <a16:creationId xmlns:a16="http://schemas.microsoft.com/office/drawing/2014/main" xmlns="" id="{723DB59A-B5F5-4C45-BDDF-137DC719E6F6}"/>
                </a:ext>
              </a:extLst>
            </p:cNvPr>
            <p:cNvSpPr/>
            <p:nvPr/>
          </p:nvSpPr>
          <p:spPr>
            <a:xfrm rot="10800000" flipH="1">
              <a:off x="4856434" y="1772682"/>
              <a:ext cx="300480" cy="210887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iṧḷiďé">
              <a:extLst>
                <a:ext uri="{FF2B5EF4-FFF2-40B4-BE49-F238E27FC236}">
                  <a16:creationId xmlns:a16="http://schemas.microsoft.com/office/drawing/2014/main" xmlns="" id="{A0E03420-773A-4FFC-8E47-53087C09D6C0}"/>
                </a:ext>
              </a:extLst>
            </p:cNvPr>
            <p:cNvSpPr/>
            <p:nvPr/>
          </p:nvSpPr>
          <p:spPr>
            <a:xfrm>
              <a:off x="5310571" y="1461133"/>
              <a:ext cx="324942" cy="41658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4137" h="607851">
                  <a:moveTo>
                    <a:pt x="163807" y="518759"/>
                  </a:moveTo>
                  <a:cubicBezTo>
                    <a:pt x="154632" y="518759"/>
                    <a:pt x="147172" y="526208"/>
                    <a:pt x="147172" y="535445"/>
                  </a:cubicBezTo>
                  <a:cubicBezTo>
                    <a:pt x="147172" y="544608"/>
                    <a:pt x="154632" y="552057"/>
                    <a:pt x="163807" y="552057"/>
                  </a:cubicBezTo>
                  <a:lnTo>
                    <a:pt x="200730" y="552057"/>
                  </a:lnTo>
                  <a:cubicBezTo>
                    <a:pt x="209905" y="552057"/>
                    <a:pt x="217364" y="544608"/>
                    <a:pt x="217364" y="535445"/>
                  </a:cubicBezTo>
                  <a:cubicBezTo>
                    <a:pt x="217364" y="526208"/>
                    <a:pt x="209905" y="518759"/>
                    <a:pt x="200730" y="518759"/>
                  </a:cubicBezTo>
                  <a:close/>
                  <a:moveTo>
                    <a:pt x="273180" y="282798"/>
                  </a:moveTo>
                  <a:cubicBezTo>
                    <a:pt x="268368" y="282798"/>
                    <a:pt x="263556" y="284624"/>
                    <a:pt x="259863" y="288274"/>
                  </a:cubicBezTo>
                  <a:cubicBezTo>
                    <a:pt x="252552" y="295649"/>
                    <a:pt x="252552" y="307569"/>
                    <a:pt x="259863" y="314869"/>
                  </a:cubicBezTo>
                  <a:cubicBezTo>
                    <a:pt x="267249" y="322245"/>
                    <a:pt x="279185" y="322245"/>
                    <a:pt x="286496" y="314869"/>
                  </a:cubicBezTo>
                  <a:cubicBezTo>
                    <a:pt x="293882" y="307569"/>
                    <a:pt x="293882" y="295649"/>
                    <a:pt x="286496" y="288274"/>
                  </a:cubicBezTo>
                  <a:cubicBezTo>
                    <a:pt x="282803" y="284624"/>
                    <a:pt x="277992" y="282798"/>
                    <a:pt x="273180" y="282798"/>
                  </a:cubicBezTo>
                  <a:close/>
                  <a:moveTo>
                    <a:pt x="391835" y="100987"/>
                  </a:moveTo>
                  <a:cubicBezTo>
                    <a:pt x="394222" y="100838"/>
                    <a:pt x="396535" y="101657"/>
                    <a:pt x="398250" y="103371"/>
                  </a:cubicBezTo>
                  <a:lnTo>
                    <a:pt x="471734" y="176751"/>
                  </a:lnTo>
                  <a:cubicBezTo>
                    <a:pt x="473375" y="178390"/>
                    <a:pt x="474270" y="180699"/>
                    <a:pt x="474121" y="183083"/>
                  </a:cubicBezTo>
                  <a:cubicBezTo>
                    <a:pt x="473972" y="185467"/>
                    <a:pt x="472778" y="187628"/>
                    <a:pt x="470913" y="189043"/>
                  </a:cubicBezTo>
                  <a:lnTo>
                    <a:pt x="400190" y="243128"/>
                  </a:lnTo>
                  <a:cubicBezTo>
                    <a:pt x="398101" y="244767"/>
                    <a:pt x="395341" y="245363"/>
                    <a:pt x="392581" y="244395"/>
                  </a:cubicBezTo>
                  <a:lnTo>
                    <a:pt x="368484" y="236349"/>
                  </a:lnTo>
                  <a:lnTo>
                    <a:pt x="381017" y="258475"/>
                  </a:lnTo>
                  <a:cubicBezTo>
                    <a:pt x="382584" y="261231"/>
                    <a:pt x="382360" y="264733"/>
                    <a:pt x="380495" y="267340"/>
                  </a:cubicBezTo>
                  <a:lnTo>
                    <a:pt x="297015" y="383780"/>
                  </a:lnTo>
                  <a:cubicBezTo>
                    <a:pt x="295672" y="385568"/>
                    <a:pt x="293583" y="386834"/>
                    <a:pt x="291345" y="387132"/>
                  </a:cubicBezTo>
                  <a:lnTo>
                    <a:pt x="182575" y="401287"/>
                  </a:lnTo>
                  <a:cubicBezTo>
                    <a:pt x="180113" y="401659"/>
                    <a:pt x="177428" y="400765"/>
                    <a:pt x="175637" y="398977"/>
                  </a:cubicBezTo>
                  <a:cubicBezTo>
                    <a:pt x="173847" y="397189"/>
                    <a:pt x="173026" y="394582"/>
                    <a:pt x="173325" y="392123"/>
                  </a:cubicBezTo>
                  <a:lnTo>
                    <a:pt x="187574" y="283431"/>
                  </a:lnTo>
                  <a:cubicBezTo>
                    <a:pt x="187872" y="281197"/>
                    <a:pt x="189066" y="279185"/>
                    <a:pt x="190931" y="277844"/>
                  </a:cubicBezTo>
                  <a:lnTo>
                    <a:pt x="307534" y="194407"/>
                  </a:lnTo>
                  <a:cubicBezTo>
                    <a:pt x="308951" y="193438"/>
                    <a:pt x="310593" y="192917"/>
                    <a:pt x="312309" y="192917"/>
                  </a:cubicBezTo>
                  <a:cubicBezTo>
                    <a:pt x="313726" y="192917"/>
                    <a:pt x="315143" y="193289"/>
                    <a:pt x="316337" y="193960"/>
                  </a:cubicBezTo>
                  <a:lnTo>
                    <a:pt x="338494" y="206475"/>
                  </a:lnTo>
                  <a:lnTo>
                    <a:pt x="330437" y="182413"/>
                  </a:lnTo>
                  <a:cubicBezTo>
                    <a:pt x="329542" y="179805"/>
                    <a:pt x="330064" y="176900"/>
                    <a:pt x="331705" y="174740"/>
                  </a:cubicBezTo>
                  <a:lnTo>
                    <a:pt x="385866" y="104190"/>
                  </a:lnTo>
                  <a:cubicBezTo>
                    <a:pt x="387284" y="102328"/>
                    <a:pt x="389522" y="101136"/>
                    <a:pt x="391835" y="100987"/>
                  </a:cubicBezTo>
                  <a:close/>
                  <a:moveTo>
                    <a:pt x="27003" y="0"/>
                  </a:moveTo>
                  <a:lnTo>
                    <a:pt x="337608" y="0"/>
                  </a:lnTo>
                  <a:cubicBezTo>
                    <a:pt x="352452" y="0"/>
                    <a:pt x="364611" y="12068"/>
                    <a:pt x="364611" y="26966"/>
                  </a:cubicBezTo>
                  <a:lnTo>
                    <a:pt x="364611" y="86485"/>
                  </a:lnTo>
                  <a:cubicBezTo>
                    <a:pt x="364313" y="86783"/>
                    <a:pt x="364089" y="87006"/>
                    <a:pt x="363865" y="87304"/>
                  </a:cubicBezTo>
                  <a:lnTo>
                    <a:pt x="310531" y="156730"/>
                  </a:lnTo>
                  <a:lnTo>
                    <a:pt x="310531" y="53932"/>
                  </a:lnTo>
                  <a:lnTo>
                    <a:pt x="54006" y="53932"/>
                  </a:lnTo>
                  <a:lnTo>
                    <a:pt x="54006" y="476969"/>
                  </a:lnTo>
                  <a:lnTo>
                    <a:pt x="310531" y="476969"/>
                  </a:lnTo>
                  <a:lnTo>
                    <a:pt x="310531" y="408586"/>
                  </a:lnTo>
                  <a:cubicBezTo>
                    <a:pt x="314037" y="406277"/>
                    <a:pt x="317095" y="403372"/>
                    <a:pt x="319557" y="399871"/>
                  </a:cubicBezTo>
                  <a:lnTo>
                    <a:pt x="364611" y="337149"/>
                  </a:lnTo>
                  <a:lnTo>
                    <a:pt x="364611" y="580885"/>
                  </a:lnTo>
                  <a:cubicBezTo>
                    <a:pt x="364611" y="595783"/>
                    <a:pt x="352452" y="607851"/>
                    <a:pt x="337534" y="607851"/>
                  </a:cubicBezTo>
                  <a:lnTo>
                    <a:pt x="27003" y="607851"/>
                  </a:lnTo>
                  <a:cubicBezTo>
                    <a:pt x="12084" y="607851"/>
                    <a:pt x="0" y="595783"/>
                    <a:pt x="0" y="580885"/>
                  </a:cubicBezTo>
                  <a:lnTo>
                    <a:pt x="0" y="26966"/>
                  </a:lnTo>
                  <a:cubicBezTo>
                    <a:pt x="0" y="12068"/>
                    <a:pt x="12084" y="0"/>
                    <a:pt x="27003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sp>
          <p:nvSpPr>
            <p:cNvPr id="84" name="îŝlíḑê">
              <a:extLst>
                <a:ext uri="{FF2B5EF4-FFF2-40B4-BE49-F238E27FC236}">
                  <a16:creationId xmlns:a16="http://schemas.microsoft.com/office/drawing/2014/main" xmlns="" id="{C054447D-2B9D-4B84-A00B-BA326D920D33}"/>
                </a:ext>
              </a:extLst>
            </p:cNvPr>
            <p:cNvSpPr/>
            <p:nvPr/>
          </p:nvSpPr>
          <p:spPr bwMode="auto">
            <a:xfrm>
              <a:off x="1009934" y="1169603"/>
              <a:ext cx="3797447" cy="56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  <a:cs typeface="+mn-ea"/>
                  <a:sym typeface="+mn-lt"/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860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对责任的理解</a:t>
              </a:r>
            </a:p>
          </p:txBody>
        </p:sp>
      </p:grpSp>
      <p:sp>
        <p:nvSpPr>
          <p:cNvPr id="9" name="ïşḷïḓê">
            <a:extLst>
              <a:ext uri="{FF2B5EF4-FFF2-40B4-BE49-F238E27FC236}">
                <a16:creationId xmlns:a16="http://schemas.microsoft.com/office/drawing/2014/main" xmlns="" id="{1BA2FDA4-452A-4F2A-BFE1-76C74F41C5DE}"/>
              </a:ext>
            </a:extLst>
          </p:cNvPr>
          <p:cNvSpPr/>
          <p:nvPr/>
        </p:nvSpPr>
        <p:spPr>
          <a:xfrm>
            <a:off x="3538310" y="1368073"/>
            <a:ext cx="5113896" cy="5113892"/>
          </a:xfrm>
          <a:prstGeom prst="diamond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sp>
        <p:nvSpPr>
          <p:cNvPr id="10" name="î$ḻiḓe">
            <a:extLst>
              <a:ext uri="{FF2B5EF4-FFF2-40B4-BE49-F238E27FC236}">
                <a16:creationId xmlns:a16="http://schemas.microsoft.com/office/drawing/2014/main" xmlns="" id="{8FDB1828-1562-4E40-B13F-FECF00891ADA}"/>
              </a:ext>
            </a:extLst>
          </p:cNvPr>
          <p:cNvSpPr/>
          <p:nvPr/>
        </p:nvSpPr>
        <p:spPr>
          <a:xfrm>
            <a:off x="4230857" y="2049732"/>
            <a:ext cx="1868648" cy="1868648"/>
          </a:xfrm>
          <a:prstGeom prst="rect">
            <a:avLst/>
          </a:prstGeom>
          <a:solidFill>
            <a:srgbClr val="EDE9E2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sp>
        <p:nvSpPr>
          <p:cNvPr id="11" name="îşḻiḋè">
            <a:extLst>
              <a:ext uri="{FF2B5EF4-FFF2-40B4-BE49-F238E27FC236}">
                <a16:creationId xmlns:a16="http://schemas.microsoft.com/office/drawing/2014/main" xmlns="" id="{935AEBE8-BB5B-4F32-8D05-F3C90123D174}"/>
              </a:ext>
            </a:extLst>
          </p:cNvPr>
          <p:cNvSpPr/>
          <p:nvPr/>
        </p:nvSpPr>
        <p:spPr>
          <a:xfrm>
            <a:off x="6099505" y="2049732"/>
            <a:ext cx="1868648" cy="1868648"/>
          </a:xfrm>
          <a:prstGeom prst="rect">
            <a:avLst/>
          </a:prstGeom>
          <a:solidFill>
            <a:srgbClr val="EDE9E2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sp>
        <p:nvSpPr>
          <p:cNvPr id="12" name="işľiďê">
            <a:extLst>
              <a:ext uri="{FF2B5EF4-FFF2-40B4-BE49-F238E27FC236}">
                <a16:creationId xmlns:a16="http://schemas.microsoft.com/office/drawing/2014/main" xmlns="" id="{4C3EAA02-3F21-433E-BAC6-A1EEFD11F76C}"/>
              </a:ext>
            </a:extLst>
          </p:cNvPr>
          <p:cNvSpPr/>
          <p:nvPr/>
        </p:nvSpPr>
        <p:spPr>
          <a:xfrm>
            <a:off x="4230858" y="3918380"/>
            <a:ext cx="1868648" cy="1868648"/>
          </a:xfrm>
          <a:prstGeom prst="rect">
            <a:avLst/>
          </a:prstGeom>
          <a:solidFill>
            <a:srgbClr val="EDE9E2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4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sp>
        <p:nvSpPr>
          <p:cNvPr id="13" name="iṡľîḋe">
            <a:extLst>
              <a:ext uri="{FF2B5EF4-FFF2-40B4-BE49-F238E27FC236}">
                <a16:creationId xmlns:a16="http://schemas.microsoft.com/office/drawing/2014/main" xmlns="" id="{5529004D-88A6-4D16-A72B-B36C1B862A95}"/>
              </a:ext>
            </a:extLst>
          </p:cNvPr>
          <p:cNvSpPr/>
          <p:nvPr/>
        </p:nvSpPr>
        <p:spPr>
          <a:xfrm>
            <a:off x="6099505" y="3918380"/>
            <a:ext cx="1868648" cy="1868648"/>
          </a:xfrm>
          <a:prstGeom prst="rect">
            <a:avLst/>
          </a:prstGeom>
          <a:solidFill>
            <a:srgbClr val="EDE9E2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/>
              <a:ea typeface="方正黑体简体"/>
              <a:cs typeface="+mn-cs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B58E20E9-084A-40F8-9462-2036790E1FE3}"/>
              </a:ext>
            </a:extLst>
          </p:cNvPr>
          <p:cNvCxnSpPr/>
          <p:nvPr/>
        </p:nvCxnSpPr>
        <p:spPr>
          <a:xfrm>
            <a:off x="8209984" y="2984056"/>
            <a:ext cx="648178" cy="0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tailEnd type="oval"/>
          </a:ln>
          <a:effectLst/>
        </p:spPr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CE608D40-F7A4-4D2E-8322-B24772AF72DE}"/>
              </a:ext>
            </a:extLst>
          </p:cNvPr>
          <p:cNvCxnSpPr/>
          <p:nvPr/>
        </p:nvCxnSpPr>
        <p:spPr>
          <a:xfrm>
            <a:off x="8209984" y="4852704"/>
            <a:ext cx="648178" cy="0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tailEnd type="oval"/>
          </a:ln>
          <a:effectLst/>
        </p:spPr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xmlns="" id="{43160979-A348-42D6-96CC-283A25759D25}"/>
              </a:ext>
            </a:extLst>
          </p:cNvPr>
          <p:cNvCxnSpPr>
            <a:cxnSpLocks/>
          </p:cNvCxnSpPr>
          <p:nvPr/>
        </p:nvCxnSpPr>
        <p:spPr>
          <a:xfrm flipH="1">
            <a:off x="3323481" y="2984056"/>
            <a:ext cx="607579" cy="0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tailEnd type="oval"/>
          </a:ln>
          <a:effectLst/>
        </p:spPr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23E890DA-11B6-4403-A104-AEA9CC394D6A}"/>
              </a:ext>
            </a:extLst>
          </p:cNvPr>
          <p:cNvCxnSpPr>
            <a:cxnSpLocks/>
          </p:cNvCxnSpPr>
          <p:nvPr/>
        </p:nvCxnSpPr>
        <p:spPr>
          <a:xfrm flipH="1">
            <a:off x="3323481" y="4852704"/>
            <a:ext cx="607579" cy="0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tailEnd type="oval"/>
          </a:ln>
          <a:effectLst/>
        </p:spPr>
      </p:cxnSp>
      <p:grpSp>
        <p:nvGrpSpPr>
          <p:cNvPr id="18" name="ï$ḻïḓè">
            <a:extLst>
              <a:ext uri="{FF2B5EF4-FFF2-40B4-BE49-F238E27FC236}">
                <a16:creationId xmlns:a16="http://schemas.microsoft.com/office/drawing/2014/main" xmlns="" id="{F55C7961-DC04-4E55-B1E3-0DE9E5245571}"/>
              </a:ext>
            </a:extLst>
          </p:cNvPr>
          <p:cNvGrpSpPr/>
          <p:nvPr/>
        </p:nvGrpSpPr>
        <p:grpSpPr>
          <a:xfrm>
            <a:off x="4230857" y="2578000"/>
            <a:ext cx="1868648" cy="812112"/>
            <a:chOff x="4223376" y="2582448"/>
            <a:chExt cx="1868648" cy="812112"/>
          </a:xfrm>
        </p:grpSpPr>
        <p:sp>
          <p:nvSpPr>
            <p:cNvPr id="40" name="îşļíďê">
              <a:extLst>
                <a:ext uri="{FF2B5EF4-FFF2-40B4-BE49-F238E27FC236}">
                  <a16:creationId xmlns:a16="http://schemas.microsoft.com/office/drawing/2014/main" xmlns="" id="{4373A6DC-EC16-4B95-9E4B-F1034DE19FA4}"/>
                </a:ext>
              </a:extLst>
            </p:cNvPr>
            <p:cNvSpPr/>
            <p:nvPr/>
          </p:nvSpPr>
          <p:spPr bwMode="auto">
            <a:xfrm>
              <a:off x="4976204" y="2582448"/>
              <a:ext cx="370942" cy="335055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1 w 609050"/>
                <a:gd name="connsiteY9" fmla="*/ 347531 h 550128"/>
                <a:gd name="connsiteX10" fmla="*/ 204781 w 609050"/>
                <a:gd name="connsiteY10" fmla="*/ 347531 h 550128"/>
                <a:gd name="connsiteX11" fmla="*/ 203041 w 609050"/>
                <a:gd name="connsiteY11" fmla="*/ 376355 h 550128"/>
                <a:gd name="connsiteX12" fmla="*/ 204781 w 609050"/>
                <a:gd name="connsiteY12" fmla="*/ 405469 h 550128"/>
                <a:gd name="connsiteX13" fmla="*/ 203041 w 609050"/>
                <a:gd name="connsiteY13" fmla="*/ 405469 h 550128"/>
                <a:gd name="connsiteX14" fmla="*/ 0 w 609050"/>
                <a:gd name="connsiteY14" fmla="*/ 318562 h 550128"/>
                <a:gd name="connsiteX15" fmla="*/ 469983 w 609050"/>
                <a:gd name="connsiteY15" fmla="*/ 287305 h 550128"/>
                <a:gd name="connsiteX16" fmla="*/ 415604 w 609050"/>
                <a:gd name="connsiteY16" fmla="*/ 333933 h 550128"/>
                <a:gd name="connsiteX17" fmla="*/ 411834 w 609050"/>
                <a:gd name="connsiteY17" fmla="*/ 360866 h 550128"/>
                <a:gd name="connsiteX18" fmla="*/ 400813 w 609050"/>
                <a:gd name="connsiteY18" fmla="*/ 360866 h 550128"/>
                <a:gd name="connsiteX19" fmla="*/ 388197 w 609050"/>
                <a:gd name="connsiteY19" fmla="*/ 374478 h 550128"/>
                <a:gd name="connsiteX20" fmla="*/ 400813 w 609050"/>
                <a:gd name="connsiteY20" fmla="*/ 387800 h 550128"/>
                <a:gd name="connsiteX21" fmla="*/ 408063 w 609050"/>
                <a:gd name="connsiteY21" fmla="*/ 387800 h 550128"/>
                <a:gd name="connsiteX22" fmla="*/ 404583 w 609050"/>
                <a:gd name="connsiteY22" fmla="*/ 412128 h 550128"/>
                <a:gd name="connsiteX23" fmla="*/ 401103 w 609050"/>
                <a:gd name="connsiteY23" fmla="*/ 437179 h 550128"/>
                <a:gd name="connsiteX24" fmla="*/ 395302 w 609050"/>
                <a:gd name="connsiteY24" fmla="*/ 437179 h 550128"/>
                <a:gd name="connsiteX25" fmla="*/ 382251 w 609050"/>
                <a:gd name="connsiteY25" fmla="*/ 451226 h 550128"/>
                <a:gd name="connsiteX26" fmla="*/ 390952 w 609050"/>
                <a:gd name="connsiteY26" fmla="*/ 464837 h 550128"/>
                <a:gd name="connsiteX27" fmla="*/ 395302 w 609050"/>
                <a:gd name="connsiteY27" fmla="*/ 465561 h 550128"/>
                <a:gd name="connsiteX28" fmla="*/ 475059 w 609050"/>
                <a:gd name="connsiteY28" fmla="*/ 465561 h 550128"/>
                <a:gd name="connsiteX29" fmla="*/ 487675 w 609050"/>
                <a:gd name="connsiteY29" fmla="*/ 451226 h 550128"/>
                <a:gd name="connsiteX30" fmla="*/ 475059 w 609050"/>
                <a:gd name="connsiteY30" fmla="*/ 437179 h 550128"/>
                <a:gd name="connsiteX31" fmla="*/ 430250 w 609050"/>
                <a:gd name="connsiteY31" fmla="*/ 437179 h 550128"/>
                <a:gd name="connsiteX32" fmla="*/ 437356 w 609050"/>
                <a:gd name="connsiteY32" fmla="*/ 387800 h 550128"/>
                <a:gd name="connsiteX33" fmla="*/ 464038 w 609050"/>
                <a:gd name="connsiteY33" fmla="*/ 387800 h 550128"/>
                <a:gd name="connsiteX34" fmla="*/ 476219 w 609050"/>
                <a:gd name="connsiteY34" fmla="*/ 374478 h 550128"/>
                <a:gd name="connsiteX35" fmla="*/ 464038 w 609050"/>
                <a:gd name="connsiteY35" fmla="*/ 360866 h 550128"/>
                <a:gd name="connsiteX36" fmla="*/ 441271 w 609050"/>
                <a:gd name="connsiteY36" fmla="*/ 360866 h 550128"/>
                <a:gd name="connsiteX37" fmla="*/ 444751 w 609050"/>
                <a:gd name="connsiteY37" fmla="*/ 336105 h 550128"/>
                <a:gd name="connsiteX38" fmla="*/ 468968 w 609050"/>
                <a:gd name="connsiteY38" fmla="*/ 315397 h 550128"/>
                <a:gd name="connsiteX39" fmla="*/ 474044 w 609050"/>
                <a:gd name="connsiteY39" fmla="*/ 315397 h 550128"/>
                <a:gd name="connsiteX40" fmla="*/ 487675 w 609050"/>
                <a:gd name="connsiteY40" fmla="*/ 301351 h 550128"/>
                <a:gd name="connsiteX41" fmla="*/ 474044 w 609050"/>
                <a:gd name="connsiteY41" fmla="*/ 287305 h 550128"/>
                <a:gd name="connsiteX42" fmla="*/ 435036 w 609050"/>
                <a:gd name="connsiteY42" fmla="*/ 202593 h 550128"/>
                <a:gd name="connsiteX43" fmla="*/ 609050 w 609050"/>
                <a:gd name="connsiteY43" fmla="*/ 376361 h 550128"/>
                <a:gd name="connsiteX44" fmla="*/ 435036 w 609050"/>
                <a:gd name="connsiteY44" fmla="*/ 550128 h 550128"/>
                <a:gd name="connsiteX45" fmla="*/ 317721 w 609050"/>
                <a:gd name="connsiteY45" fmla="*/ 504659 h 550128"/>
                <a:gd name="connsiteX46" fmla="*/ 280888 w 609050"/>
                <a:gd name="connsiteY46" fmla="*/ 457018 h 550128"/>
                <a:gd name="connsiteX47" fmla="*/ 262761 w 609050"/>
                <a:gd name="connsiteY47" fmla="*/ 401267 h 550128"/>
                <a:gd name="connsiteX48" fmla="*/ 261021 w 609050"/>
                <a:gd name="connsiteY48" fmla="*/ 376361 h 550128"/>
                <a:gd name="connsiteX49" fmla="*/ 264066 w 609050"/>
                <a:gd name="connsiteY49" fmla="*/ 343635 h 550128"/>
                <a:gd name="connsiteX50" fmla="*/ 290023 w 609050"/>
                <a:gd name="connsiteY50" fmla="*/ 280499 h 550128"/>
                <a:gd name="connsiteX51" fmla="*/ 405888 w 609050"/>
                <a:gd name="connsiteY51" fmla="*/ 205055 h 550128"/>
                <a:gd name="connsiteX52" fmla="*/ 435036 w 609050"/>
                <a:gd name="connsiteY52" fmla="*/ 202593 h 550128"/>
                <a:gd name="connsiteX53" fmla="*/ 0 w 609050"/>
                <a:gd name="connsiteY53" fmla="*/ 179589 h 550128"/>
                <a:gd name="connsiteX54" fmla="*/ 25955 w 609050"/>
                <a:gd name="connsiteY54" fmla="*/ 194643 h 550128"/>
                <a:gd name="connsiteX55" fmla="*/ 203003 w 609050"/>
                <a:gd name="connsiteY55" fmla="*/ 231700 h 550128"/>
                <a:gd name="connsiteX56" fmla="*/ 256364 w 609050"/>
                <a:gd name="connsiteY56" fmla="*/ 228805 h 550128"/>
                <a:gd name="connsiteX57" fmla="*/ 219968 w 609050"/>
                <a:gd name="connsiteY57" fmla="*/ 289166 h 550128"/>
                <a:gd name="connsiteX58" fmla="*/ 203003 w 609050"/>
                <a:gd name="connsiteY58" fmla="*/ 289600 h 550128"/>
                <a:gd name="connsiteX59" fmla="*/ 0 w 609050"/>
                <a:gd name="connsiteY59" fmla="*/ 202749 h 550128"/>
                <a:gd name="connsiteX60" fmla="*/ 203017 w 609050"/>
                <a:gd name="connsiteY60" fmla="*/ 0 h 550128"/>
                <a:gd name="connsiteX61" fmla="*/ 406034 w 609050"/>
                <a:gd name="connsiteY61" fmla="*/ 86902 h 550128"/>
                <a:gd name="connsiteX62" fmla="*/ 203017 w 609050"/>
                <a:gd name="connsiteY62" fmla="*/ 173804 h 550128"/>
                <a:gd name="connsiteX63" fmla="*/ 0 w 609050"/>
                <a:gd name="connsiteY63" fmla="*/ 86902 h 550128"/>
                <a:gd name="connsiteX64" fmla="*/ 203017 w 609050"/>
                <a:gd name="connsiteY64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7" y="300747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1"/>
                    <a:pt x="203041" y="376355"/>
                  </a:cubicBezTo>
                  <a:cubicBezTo>
                    <a:pt x="203041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69983" y="287305"/>
                  </a:moveTo>
                  <a:cubicBezTo>
                    <a:pt x="443301" y="287305"/>
                    <a:pt x="419374" y="307723"/>
                    <a:pt x="415604" y="333933"/>
                  </a:cubicBezTo>
                  <a:lnTo>
                    <a:pt x="411834" y="360866"/>
                  </a:lnTo>
                  <a:lnTo>
                    <a:pt x="400813" y="360866"/>
                  </a:lnTo>
                  <a:cubicBezTo>
                    <a:pt x="393707" y="360866"/>
                    <a:pt x="388197" y="366804"/>
                    <a:pt x="388197" y="374478"/>
                  </a:cubicBezTo>
                  <a:cubicBezTo>
                    <a:pt x="388197" y="382008"/>
                    <a:pt x="393707" y="387800"/>
                    <a:pt x="400813" y="387800"/>
                  </a:cubicBezTo>
                  <a:lnTo>
                    <a:pt x="408063" y="387800"/>
                  </a:lnTo>
                  <a:lnTo>
                    <a:pt x="404583" y="412128"/>
                  </a:lnTo>
                  <a:lnTo>
                    <a:pt x="401103" y="437179"/>
                  </a:lnTo>
                  <a:lnTo>
                    <a:pt x="395302" y="437179"/>
                  </a:lnTo>
                  <a:cubicBezTo>
                    <a:pt x="387762" y="437179"/>
                    <a:pt x="382251" y="443261"/>
                    <a:pt x="382251" y="451226"/>
                  </a:cubicBezTo>
                  <a:cubicBezTo>
                    <a:pt x="382251" y="457887"/>
                    <a:pt x="385731" y="463100"/>
                    <a:pt x="390952" y="464837"/>
                  </a:cubicBezTo>
                  <a:cubicBezTo>
                    <a:pt x="392257" y="465272"/>
                    <a:pt x="393707" y="465561"/>
                    <a:pt x="395302" y="465561"/>
                  </a:cubicBezTo>
                  <a:lnTo>
                    <a:pt x="475059" y="465561"/>
                  </a:lnTo>
                  <a:cubicBezTo>
                    <a:pt x="482309" y="465561"/>
                    <a:pt x="487675" y="459480"/>
                    <a:pt x="487675" y="451226"/>
                  </a:cubicBezTo>
                  <a:cubicBezTo>
                    <a:pt x="487675" y="443261"/>
                    <a:pt x="482309" y="437179"/>
                    <a:pt x="475059" y="437179"/>
                  </a:cubicBezTo>
                  <a:lnTo>
                    <a:pt x="430250" y="437179"/>
                  </a:lnTo>
                  <a:lnTo>
                    <a:pt x="437356" y="387800"/>
                  </a:lnTo>
                  <a:lnTo>
                    <a:pt x="464038" y="387800"/>
                  </a:lnTo>
                  <a:cubicBezTo>
                    <a:pt x="470999" y="387800"/>
                    <a:pt x="476219" y="382008"/>
                    <a:pt x="476219" y="374478"/>
                  </a:cubicBezTo>
                  <a:cubicBezTo>
                    <a:pt x="476219" y="366804"/>
                    <a:pt x="470999" y="360866"/>
                    <a:pt x="464038" y="360866"/>
                  </a:cubicBezTo>
                  <a:lnTo>
                    <a:pt x="441271" y="360866"/>
                  </a:lnTo>
                  <a:lnTo>
                    <a:pt x="444751" y="336105"/>
                  </a:lnTo>
                  <a:cubicBezTo>
                    <a:pt x="446056" y="325968"/>
                    <a:pt x="455482" y="315397"/>
                    <a:pt x="468968" y="315397"/>
                  </a:cubicBezTo>
                  <a:lnTo>
                    <a:pt x="474044" y="315397"/>
                  </a:lnTo>
                  <a:cubicBezTo>
                    <a:pt x="482454" y="315397"/>
                    <a:pt x="487675" y="308157"/>
                    <a:pt x="487675" y="301351"/>
                  </a:cubicBezTo>
                  <a:cubicBezTo>
                    <a:pt x="487675" y="293387"/>
                    <a:pt x="481729" y="287305"/>
                    <a:pt x="474044" y="287305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1"/>
                    <a:pt x="262036" y="354350"/>
                    <a:pt x="264066" y="343635"/>
                  </a:cubicBezTo>
                  <a:cubicBezTo>
                    <a:pt x="268417" y="320755"/>
                    <a:pt x="277407" y="299324"/>
                    <a:pt x="290023" y="280499"/>
                  </a:cubicBezTo>
                  <a:cubicBezTo>
                    <a:pt x="316126" y="241257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700"/>
                    <a:pt x="203003" y="231700"/>
                  </a:cubicBezTo>
                  <a:cubicBezTo>
                    <a:pt x="221128" y="231700"/>
                    <a:pt x="238964" y="230686"/>
                    <a:pt x="256364" y="228805"/>
                  </a:cubicBezTo>
                  <a:cubicBezTo>
                    <a:pt x="241284" y="246754"/>
                    <a:pt x="228959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ïṣḷídê">
              <a:extLst>
                <a:ext uri="{FF2B5EF4-FFF2-40B4-BE49-F238E27FC236}">
                  <a16:creationId xmlns:a16="http://schemas.microsoft.com/office/drawing/2014/main" xmlns="" id="{96D98548-1E52-4B60-8CD0-ADA3D5620BA1}"/>
                </a:ext>
              </a:extLst>
            </p:cNvPr>
            <p:cNvSpPr/>
            <p:nvPr/>
          </p:nvSpPr>
          <p:spPr>
            <a:xfrm>
              <a:off x="4223376" y="2948488"/>
              <a:ext cx="1868648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7965" algn="l"/>
                </a:tabLst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KEY WORD</a:t>
              </a:r>
            </a:p>
          </p:txBody>
        </p:sp>
      </p:grpSp>
      <p:grpSp>
        <p:nvGrpSpPr>
          <p:cNvPr id="19" name="işlîḑe">
            <a:extLst>
              <a:ext uri="{FF2B5EF4-FFF2-40B4-BE49-F238E27FC236}">
                <a16:creationId xmlns:a16="http://schemas.microsoft.com/office/drawing/2014/main" xmlns="" id="{55FAFBA9-DC77-45F9-AB6E-B92AF75CC19E}"/>
              </a:ext>
            </a:extLst>
          </p:cNvPr>
          <p:cNvGrpSpPr/>
          <p:nvPr/>
        </p:nvGrpSpPr>
        <p:grpSpPr>
          <a:xfrm>
            <a:off x="6099505" y="2578000"/>
            <a:ext cx="1868648" cy="812112"/>
            <a:chOff x="4223376" y="2582448"/>
            <a:chExt cx="1868648" cy="812112"/>
          </a:xfrm>
        </p:grpSpPr>
        <p:sp>
          <p:nvSpPr>
            <p:cNvPr id="38" name="ïslídê">
              <a:extLst>
                <a:ext uri="{FF2B5EF4-FFF2-40B4-BE49-F238E27FC236}">
                  <a16:creationId xmlns:a16="http://schemas.microsoft.com/office/drawing/2014/main" xmlns="" id="{F8985AB2-2D40-4437-AA6E-7D9D81D7C165}"/>
                </a:ext>
              </a:extLst>
            </p:cNvPr>
            <p:cNvSpPr/>
            <p:nvPr/>
          </p:nvSpPr>
          <p:spPr bwMode="auto">
            <a:xfrm>
              <a:off x="4976204" y="2582448"/>
              <a:ext cx="370942" cy="335055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1 w 609050"/>
                <a:gd name="connsiteY9" fmla="*/ 347531 h 550128"/>
                <a:gd name="connsiteX10" fmla="*/ 204781 w 609050"/>
                <a:gd name="connsiteY10" fmla="*/ 347531 h 550128"/>
                <a:gd name="connsiteX11" fmla="*/ 203041 w 609050"/>
                <a:gd name="connsiteY11" fmla="*/ 376355 h 550128"/>
                <a:gd name="connsiteX12" fmla="*/ 204781 w 609050"/>
                <a:gd name="connsiteY12" fmla="*/ 405469 h 550128"/>
                <a:gd name="connsiteX13" fmla="*/ 203041 w 609050"/>
                <a:gd name="connsiteY13" fmla="*/ 405469 h 550128"/>
                <a:gd name="connsiteX14" fmla="*/ 0 w 609050"/>
                <a:gd name="connsiteY14" fmla="*/ 318562 h 550128"/>
                <a:gd name="connsiteX15" fmla="*/ 469983 w 609050"/>
                <a:gd name="connsiteY15" fmla="*/ 287305 h 550128"/>
                <a:gd name="connsiteX16" fmla="*/ 415604 w 609050"/>
                <a:gd name="connsiteY16" fmla="*/ 333933 h 550128"/>
                <a:gd name="connsiteX17" fmla="*/ 411834 w 609050"/>
                <a:gd name="connsiteY17" fmla="*/ 360866 h 550128"/>
                <a:gd name="connsiteX18" fmla="*/ 400813 w 609050"/>
                <a:gd name="connsiteY18" fmla="*/ 360866 h 550128"/>
                <a:gd name="connsiteX19" fmla="*/ 388197 w 609050"/>
                <a:gd name="connsiteY19" fmla="*/ 374478 h 550128"/>
                <a:gd name="connsiteX20" fmla="*/ 400813 w 609050"/>
                <a:gd name="connsiteY20" fmla="*/ 387800 h 550128"/>
                <a:gd name="connsiteX21" fmla="*/ 408063 w 609050"/>
                <a:gd name="connsiteY21" fmla="*/ 387800 h 550128"/>
                <a:gd name="connsiteX22" fmla="*/ 404583 w 609050"/>
                <a:gd name="connsiteY22" fmla="*/ 412128 h 550128"/>
                <a:gd name="connsiteX23" fmla="*/ 401103 w 609050"/>
                <a:gd name="connsiteY23" fmla="*/ 437179 h 550128"/>
                <a:gd name="connsiteX24" fmla="*/ 395302 w 609050"/>
                <a:gd name="connsiteY24" fmla="*/ 437179 h 550128"/>
                <a:gd name="connsiteX25" fmla="*/ 382251 w 609050"/>
                <a:gd name="connsiteY25" fmla="*/ 451226 h 550128"/>
                <a:gd name="connsiteX26" fmla="*/ 390952 w 609050"/>
                <a:gd name="connsiteY26" fmla="*/ 464837 h 550128"/>
                <a:gd name="connsiteX27" fmla="*/ 395302 w 609050"/>
                <a:gd name="connsiteY27" fmla="*/ 465561 h 550128"/>
                <a:gd name="connsiteX28" fmla="*/ 475059 w 609050"/>
                <a:gd name="connsiteY28" fmla="*/ 465561 h 550128"/>
                <a:gd name="connsiteX29" fmla="*/ 487675 w 609050"/>
                <a:gd name="connsiteY29" fmla="*/ 451226 h 550128"/>
                <a:gd name="connsiteX30" fmla="*/ 475059 w 609050"/>
                <a:gd name="connsiteY30" fmla="*/ 437179 h 550128"/>
                <a:gd name="connsiteX31" fmla="*/ 430250 w 609050"/>
                <a:gd name="connsiteY31" fmla="*/ 437179 h 550128"/>
                <a:gd name="connsiteX32" fmla="*/ 437356 w 609050"/>
                <a:gd name="connsiteY32" fmla="*/ 387800 h 550128"/>
                <a:gd name="connsiteX33" fmla="*/ 464038 w 609050"/>
                <a:gd name="connsiteY33" fmla="*/ 387800 h 550128"/>
                <a:gd name="connsiteX34" fmla="*/ 476219 w 609050"/>
                <a:gd name="connsiteY34" fmla="*/ 374478 h 550128"/>
                <a:gd name="connsiteX35" fmla="*/ 464038 w 609050"/>
                <a:gd name="connsiteY35" fmla="*/ 360866 h 550128"/>
                <a:gd name="connsiteX36" fmla="*/ 441271 w 609050"/>
                <a:gd name="connsiteY36" fmla="*/ 360866 h 550128"/>
                <a:gd name="connsiteX37" fmla="*/ 444751 w 609050"/>
                <a:gd name="connsiteY37" fmla="*/ 336105 h 550128"/>
                <a:gd name="connsiteX38" fmla="*/ 468968 w 609050"/>
                <a:gd name="connsiteY38" fmla="*/ 315397 h 550128"/>
                <a:gd name="connsiteX39" fmla="*/ 474044 w 609050"/>
                <a:gd name="connsiteY39" fmla="*/ 315397 h 550128"/>
                <a:gd name="connsiteX40" fmla="*/ 487675 w 609050"/>
                <a:gd name="connsiteY40" fmla="*/ 301351 h 550128"/>
                <a:gd name="connsiteX41" fmla="*/ 474044 w 609050"/>
                <a:gd name="connsiteY41" fmla="*/ 287305 h 550128"/>
                <a:gd name="connsiteX42" fmla="*/ 435036 w 609050"/>
                <a:gd name="connsiteY42" fmla="*/ 202593 h 550128"/>
                <a:gd name="connsiteX43" fmla="*/ 609050 w 609050"/>
                <a:gd name="connsiteY43" fmla="*/ 376361 h 550128"/>
                <a:gd name="connsiteX44" fmla="*/ 435036 w 609050"/>
                <a:gd name="connsiteY44" fmla="*/ 550128 h 550128"/>
                <a:gd name="connsiteX45" fmla="*/ 317721 w 609050"/>
                <a:gd name="connsiteY45" fmla="*/ 504659 h 550128"/>
                <a:gd name="connsiteX46" fmla="*/ 280888 w 609050"/>
                <a:gd name="connsiteY46" fmla="*/ 457018 h 550128"/>
                <a:gd name="connsiteX47" fmla="*/ 262761 w 609050"/>
                <a:gd name="connsiteY47" fmla="*/ 401267 h 550128"/>
                <a:gd name="connsiteX48" fmla="*/ 261021 w 609050"/>
                <a:gd name="connsiteY48" fmla="*/ 376361 h 550128"/>
                <a:gd name="connsiteX49" fmla="*/ 264066 w 609050"/>
                <a:gd name="connsiteY49" fmla="*/ 343635 h 550128"/>
                <a:gd name="connsiteX50" fmla="*/ 290023 w 609050"/>
                <a:gd name="connsiteY50" fmla="*/ 280499 h 550128"/>
                <a:gd name="connsiteX51" fmla="*/ 405888 w 609050"/>
                <a:gd name="connsiteY51" fmla="*/ 205055 h 550128"/>
                <a:gd name="connsiteX52" fmla="*/ 435036 w 609050"/>
                <a:gd name="connsiteY52" fmla="*/ 202593 h 550128"/>
                <a:gd name="connsiteX53" fmla="*/ 0 w 609050"/>
                <a:gd name="connsiteY53" fmla="*/ 179589 h 550128"/>
                <a:gd name="connsiteX54" fmla="*/ 25955 w 609050"/>
                <a:gd name="connsiteY54" fmla="*/ 194643 h 550128"/>
                <a:gd name="connsiteX55" fmla="*/ 203003 w 609050"/>
                <a:gd name="connsiteY55" fmla="*/ 231700 h 550128"/>
                <a:gd name="connsiteX56" fmla="*/ 256364 w 609050"/>
                <a:gd name="connsiteY56" fmla="*/ 228805 h 550128"/>
                <a:gd name="connsiteX57" fmla="*/ 219968 w 609050"/>
                <a:gd name="connsiteY57" fmla="*/ 289166 h 550128"/>
                <a:gd name="connsiteX58" fmla="*/ 203003 w 609050"/>
                <a:gd name="connsiteY58" fmla="*/ 289600 h 550128"/>
                <a:gd name="connsiteX59" fmla="*/ 0 w 609050"/>
                <a:gd name="connsiteY59" fmla="*/ 202749 h 550128"/>
                <a:gd name="connsiteX60" fmla="*/ 203017 w 609050"/>
                <a:gd name="connsiteY60" fmla="*/ 0 h 550128"/>
                <a:gd name="connsiteX61" fmla="*/ 406034 w 609050"/>
                <a:gd name="connsiteY61" fmla="*/ 86902 h 550128"/>
                <a:gd name="connsiteX62" fmla="*/ 203017 w 609050"/>
                <a:gd name="connsiteY62" fmla="*/ 173804 h 550128"/>
                <a:gd name="connsiteX63" fmla="*/ 0 w 609050"/>
                <a:gd name="connsiteY63" fmla="*/ 86902 h 550128"/>
                <a:gd name="connsiteX64" fmla="*/ 203017 w 609050"/>
                <a:gd name="connsiteY64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7" y="300747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1"/>
                    <a:pt x="203041" y="376355"/>
                  </a:cubicBezTo>
                  <a:cubicBezTo>
                    <a:pt x="203041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69983" y="287305"/>
                  </a:moveTo>
                  <a:cubicBezTo>
                    <a:pt x="443301" y="287305"/>
                    <a:pt x="419374" y="307723"/>
                    <a:pt x="415604" y="333933"/>
                  </a:cubicBezTo>
                  <a:lnTo>
                    <a:pt x="411834" y="360866"/>
                  </a:lnTo>
                  <a:lnTo>
                    <a:pt x="400813" y="360866"/>
                  </a:lnTo>
                  <a:cubicBezTo>
                    <a:pt x="393707" y="360866"/>
                    <a:pt x="388197" y="366804"/>
                    <a:pt x="388197" y="374478"/>
                  </a:cubicBezTo>
                  <a:cubicBezTo>
                    <a:pt x="388197" y="382008"/>
                    <a:pt x="393707" y="387800"/>
                    <a:pt x="400813" y="387800"/>
                  </a:cubicBezTo>
                  <a:lnTo>
                    <a:pt x="408063" y="387800"/>
                  </a:lnTo>
                  <a:lnTo>
                    <a:pt x="404583" y="412128"/>
                  </a:lnTo>
                  <a:lnTo>
                    <a:pt x="401103" y="437179"/>
                  </a:lnTo>
                  <a:lnTo>
                    <a:pt x="395302" y="437179"/>
                  </a:lnTo>
                  <a:cubicBezTo>
                    <a:pt x="387762" y="437179"/>
                    <a:pt x="382251" y="443261"/>
                    <a:pt x="382251" y="451226"/>
                  </a:cubicBezTo>
                  <a:cubicBezTo>
                    <a:pt x="382251" y="457887"/>
                    <a:pt x="385731" y="463100"/>
                    <a:pt x="390952" y="464837"/>
                  </a:cubicBezTo>
                  <a:cubicBezTo>
                    <a:pt x="392257" y="465272"/>
                    <a:pt x="393707" y="465561"/>
                    <a:pt x="395302" y="465561"/>
                  </a:cubicBezTo>
                  <a:lnTo>
                    <a:pt x="475059" y="465561"/>
                  </a:lnTo>
                  <a:cubicBezTo>
                    <a:pt x="482309" y="465561"/>
                    <a:pt x="487675" y="459480"/>
                    <a:pt x="487675" y="451226"/>
                  </a:cubicBezTo>
                  <a:cubicBezTo>
                    <a:pt x="487675" y="443261"/>
                    <a:pt x="482309" y="437179"/>
                    <a:pt x="475059" y="437179"/>
                  </a:cubicBezTo>
                  <a:lnTo>
                    <a:pt x="430250" y="437179"/>
                  </a:lnTo>
                  <a:lnTo>
                    <a:pt x="437356" y="387800"/>
                  </a:lnTo>
                  <a:lnTo>
                    <a:pt x="464038" y="387800"/>
                  </a:lnTo>
                  <a:cubicBezTo>
                    <a:pt x="470999" y="387800"/>
                    <a:pt x="476219" y="382008"/>
                    <a:pt x="476219" y="374478"/>
                  </a:cubicBezTo>
                  <a:cubicBezTo>
                    <a:pt x="476219" y="366804"/>
                    <a:pt x="470999" y="360866"/>
                    <a:pt x="464038" y="360866"/>
                  </a:cubicBezTo>
                  <a:lnTo>
                    <a:pt x="441271" y="360866"/>
                  </a:lnTo>
                  <a:lnTo>
                    <a:pt x="444751" y="336105"/>
                  </a:lnTo>
                  <a:cubicBezTo>
                    <a:pt x="446056" y="325968"/>
                    <a:pt x="455482" y="315397"/>
                    <a:pt x="468968" y="315397"/>
                  </a:cubicBezTo>
                  <a:lnTo>
                    <a:pt x="474044" y="315397"/>
                  </a:lnTo>
                  <a:cubicBezTo>
                    <a:pt x="482454" y="315397"/>
                    <a:pt x="487675" y="308157"/>
                    <a:pt x="487675" y="301351"/>
                  </a:cubicBezTo>
                  <a:cubicBezTo>
                    <a:pt x="487675" y="293387"/>
                    <a:pt x="481729" y="287305"/>
                    <a:pt x="474044" y="287305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1"/>
                    <a:pt x="262036" y="354350"/>
                    <a:pt x="264066" y="343635"/>
                  </a:cubicBezTo>
                  <a:cubicBezTo>
                    <a:pt x="268417" y="320755"/>
                    <a:pt x="277407" y="299324"/>
                    <a:pt x="290023" y="280499"/>
                  </a:cubicBezTo>
                  <a:cubicBezTo>
                    <a:pt x="316126" y="241257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700"/>
                    <a:pt x="203003" y="231700"/>
                  </a:cubicBezTo>
                  <a:cubicBezTo>
                    <a:pt x="221128" y="231700"/>
                    <a:pt x="238964" y="230686"/>
                    <a:pt x="256364" y="228805"/>
                  </a:cubicBezTo>
                  <a:cubicBezTo>
                    <a:pt x="241284" y="246754"/>
                    <a:pt x="228959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iṩ1ïdê">
              <a:extLst>
                <a:ext uri="{FF2B5EF4-FFF2-40B4-BE49-F238E27FC236}">
                  <a16:creationId xmlns:a16="http://schemas.microsoft.com/office/drawing/2014/main" xmlns="" id="{C45B6C74-BD45-45CF-90EA-4376137C224C}"/>
                </a:ext>
              </a:extLst>
            </p:cNvPr>
            <p:cNvSpPr/>
            <p:nvPr/>
          </p:nvSpPr>
          <p:spPr>
            <a:xfrm>
              <a:off x="4223376" y="2948488"/>
              <a:ext cx="1868648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 kern="0" dirty="0"/>
                <a:t>KEY WORD</a:t>
              </a:r>
            </a:p>
          </p:txBody>
        </p:sp>
      </p:grpSp>
      <p:grpSp>
        <p:nvGrpSpPr>
          <p:cNvPr id="20" name="îṩlîḍe">
            <a:extLst>
              <a:ext uri="{FF2B5EF4-FFF2-40B4-BE49-F238E27FC236}">
                <a16:creationId xmlns:a16="http://schemas.microsoft.com/office/drawing/2014/main" xmlns="" id="{05F0F2FD-1052-475B-A66E-F28C2545FC23}"/>
              </a:ext>
            </a:extLst>
          </p:cNvPr>
          <p:cNvGrpSpPr/>
          <p:nvPr/>
        </p:nvGrpSpPr>
        <p:grpSpPr>
          <a:xfrm>
            <a:off x="4230857" y="4446648"/>
            <a:ext cx="1868648" cy="812112"/>
            <a:chOff x="4223376" y="2582448"/>
            <a:chExt cx="1868648" cy="812112"/>
          </a:xfrm>
        </p:grpSpPr>
        <p:sp>
          <p:nvSpPr>
            <p:cNvPr id="36" name="íṣ1ïďè">
              <a:extLst>
                <a:ext uri="{FF2B5EF4-FFF2-40B4-BE49-F238E27FC236}">
                  <a16:creationId xmlns:a16="http://schemas.microsoft.com/office/drawing/2014/main" xmlns="" id="{6344002C-0380-47F2-9B8A-EA83EBBFD85E}"/>
                </a:ext>
              </a:extLst>
            </p:cNvPr>
            <p:cNvSpPr/>
            <p:nvPr/>
          </p:nvSpPr>
          <p:spPr bwMode="auto">
            <a:xfrm>
              <a:off x="4976204" y="2582448"/>
              <a:ext cx="370942" cy="335055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1 w 609050"/>
                <a:gd name="connsiteY9" fmla="*/ 347531 h 550128"/>
                <a:gd name="connsiteX10" fmla="*/ 204781 w 609050"/>
                <a:gd name="connsiteY10" fmla="*/ 347531 h 550128"/>
                <a:gd name="connsiteX11" fmla="*/ 203041 w 609050"/>
                <a:gd name="connsiteY11" fmla="*/ 376355 h 550128"/>
                <a:gd name="connsiteX12" fmla="*/ 204781 w 609050"/>
                <a:gd name="connsiteY12" fmla="*/ 405469 h 550128"/>
                <a:gd name="connsiteX13" fmla="*/ 203041 w 609050"/>
                <a:gd name="connsiteY13" fmla="*/ 405469 h 550128"/>
                <a:gd name="connsiteX14" fmla="*/ 0 w 609050"/>
                <a:gd name="connsiteY14" fmla="*/ 318562 h 550128"/>
                <a:gd name="connsiteX15" fmla="*/ 469983 w 609050"/>
                <a:gd name="connsiteY15" fmla="*/ 287305 h 550128"/>
                <a:gd name="connsiteX16" fmla="*/ 415604 w 609050"/>
                <a:gd name="connsiteY16" fmla="*/ 333933 h 550128"/>
                <a:gd name="connsiteX17" fmla="*/ 411834 w 609050"/>
                <a:gd name="connsiteY17" fmla="*/ 360866 h 550128"/>
                <a:gd name="connsiteX18" fmla="*/ 400813 w 609050"/>
                <a:gd name="connsiteY18" fmla="*/ 360866 h 550128"/>
                <a:gd name="connsiteX19" fmla="*/ 388197 w 609050"/>
                <a:gd name="connsiteY19" fmla="*/ 374478 h 550128"/>
                <a:gd name="connsiteX20" fmla="*/ 400813 w 609050"/>
                <a:gd name="connsiteY20" fmla="*/ 387800 h 550128"/>
                <a:gd name="connsiteX21" fmla="*/ 408063 w 609050"/>
                <a:gd name="connsiteY21" fmla="*/ 387800 h 550128"/>
                <a:gd name="connsiteX22" fmla="*/ 404583 w 609050"/>
                <a:gd name="connsiteY22" fmla="*/ 412128 h 550128"/>
                <a:gd name="connsiteX23" fmla="*/ 401103 w 609050"/>
                <a:gd name="connsiteY23" fmla="*/ 437179 h 550128"/>
                <a:gd name="connsiteX24" fmla="*/ 395302 w 609050"/>
                <a:gd name="connsiteY24" fmla="*/ 437179 h 550128"/>
                <a:gd name="connsiteX25" fmla="*/ 382251 w 609050"/>
                <a:gd name="connsiteY25" fmla="*/ 451226 h 550128"/>
                <a:gd name="connsiteX26" fmla="*/ 390952 w 609050"/>
                <a:gd name="connsiteY26" fmla="*/ 464837 h 550128"/>
                <a:gd name="connsiteX27" fmla="*/ 395302 w 609050"/>
                <a:gd name="connsiteY27" fmla="*/ 465561 h 550128"/>
                <a:gd name="connsiteX28" fmla="*/ 475059 w 609050"/>
                <a:gd name="connsiteY28" fmla="*/ 465561 h 550128"/>
                <a:gd name="connsiteX29" fmla="*/ 487675 w 609050"/>
                <a:gd name="connsiteY29" fmla="*/ 451226 h 550128"/>
                <a:gd name="connsiteX30" fmla="*/ 475059 w 609050"/>
                <a:gd name="connsiteY30" fmla="*/ 437179 h 550128"/>
                <a:gd name="connsiteX31" fmla="*/ 430250 w 609050"/>
                <a:gd name="connsiteY31" fmla="*/ 437179 h 550128"/>
                <a:gd name="connsiteX32" fmla="*/ 437356 w 609050"/>
                <a:gd name="connsiteY32" fmla="*/ 387800 h 550128"/>
                <a:gd name="connsiteX33" fmla="*/ 464038 w 609050"/>
                <a:gd name="connsiteY33" fmla="*/ 387800 h 550128"/>
                <a:gd name="connsiteX34" fmla="*/ 476219 w 609050"/>
                <a:gd name="connsiteY34" fmla="*/ 374478 h 550128"/>
                <a:gd name="connsiteX35" fmla="*/ 464038 w 609050"/>
                <a:gd name="connsiteY35" fmla="*/ 360866 h 550128"/>
                <a:gd name="connsiteX36" fmla="*/ 441271 w 609050"/>
                <a:gd name="connsiteY36" fmla="*/ 360866 h 550128"/>
                <a:gd name="connsiteX37" fmla="*/ 444751 w 609050"/>
                <a:gd name="connsiteY37" fmla="*/ 336105 h 550128"/>
                <a:gd name="connsiteX38" fmla="*/ 468968 w 609050"/>
                <a:gd name="connsiteY38" fmla="*/ 315397 h 550128"/>
                <a:gd name="connsiteX39" fmla="*/ 474044 w 609050"/>
                <a:gd name="connsiteY39" fmla="*/ 315397 h 550128"/>
                <a:gd name="connsiteX40" fmla="*/ 487675 w 609050"/>
                <a:gd name="connsiteY40" fmla="*/ 301351 h 550128"/>
                <a:gd name="connsiteX41" fmla="*/ 474044 w 609050"/>
                <a:gd name="connsiteY41" fmla="*/ 287305 h 550128"/>
                <a:gd name="connsiteX42" fmla="*/ 435036 w 609050"/>
                <a:gd name="connsiteY42" fmla="*/ 202593 h 550128"/>
                <a:gd name="connsiteX43" fmla="*/ 609050 w 609050"/>
                <a:gd name="connsiteY43" fmla="*/ 376361 h 550128"/>
                <a:gd name="connsiteX44" fmla="*/ 435036 w 609050"/>
                <a:gd name="connsiteY44" fmla="*/ 550128 h 550128"/>
                <a:gd name="connsiteX45" fmla="*/ 317721 w 609050"/>
                <a:gd name="connsiteY45" fmla="*/ 504659 h 550128"/>
                <a:gd name="connsiteX46" fmla="*/ 280888 w 609050"/>
                <a:gd name="connsiteY46" fmla="*/ 457018 h 550128"/>
                <a:gd name="connsiteX47" fmla="*/ 262761 w 609050"/>
                <a:gd name="connsiteY47" fmla="*/ 401267 h 550128"/>
                <a:gd name="connsiteX48" fmla="*/ 261021 w 609050"/>
                <a:gd name="connsiteY48" fmla="*/ 376361 h 550128"/>
                <a:gd name="connsiteX49" fmla="*/ 264066 w 609050"/>
                <a:gd name="connsiteY49" fmla="*/ 343635 h 550128"/>
                <a:gd name="connsiteX50" fmla="*/ 290023 w 609050"/>
                <a:gd name="connsiteY50" fmla="*/ 280499 h 550128"/>
                <a:gd name="connsiteX51" fmla="*/ 405888 w 609050"/>
                <a:gd name="connsiteY51" fmla="*/ 205055 h 550128"/>
                <a:gd name="connsiteX52" fmla="*/ 435036 w 609050"/>
                <a:gd name="connsiteY52" fmla="*/ 202593 h 550128"/>
                <a:gd name="connsiteX53" fmla="*/ 0 w 609050"/>
                <a:gd name="connsiteY53" fmla="*/ 179589 h 550128"/>
                <a:gd name="connsiteX54" fmla="*/ 25955 w 609050"/>
                <a:gd name="connsiteY54" fmla="*/ 194643 h 550128"/>
                <a:gd name="connsiteX55" fmla="*/ 203003 w 609050"/>
                <a:gd name="connsiteY55" fmla="*/ 231700 h 550128"/>
                <a:gd name="connsiteX56" fmla="*/ 256364 w 609050"/>
                <a:gd name="connsiteY56" fmla="*/ 228805 h 550128"/>
                <a:gd name="connsiteX57" fmla="*/ 219968 w 609050"/>
                <a:gd name="connsiteY57" fmla="*/ 289166 h 550128"/>
                <a:gd name="connsiteX58" fmla="*/ 203003 w 609050"/>
                <a:gd name="connsiteY58" fmla="*/ 289600 h 550128"/>
                <a:gd name="connsiteX59" fmla="*/ 0 w 609050"/>
                <a:gd name="connsiteY59" fmla="*/ 202749 h 550128"/>
                <a:gd name="connsiteX60" fmla="*/ 203017 w 609050"/>
                <a:gd name="connsiteY60" fmla="*/ 0 h 550128"/>
                <a:gd name="connsiteX61" fmla="*/ 406034 w 609050"/>
                <a:gd name="connsiteY61" fmla="*/ 86902 h 550128"/>
                <a:gd name="connsiteX62" fmla="*/ 203017 w 609050"/>
                <a:gd name="connsiteY62" fmla="*/ 173804 h 550128"/>
                <a:gd name="connsiteX63" fmla="*/ 0 w 609050"/>
                <a:gd name="connsiteY63" fmla="*/ 86902 h 550128"/>
                <a:gd name="connsiteX64" fmla="*/ 203017 w 609050"/>
                <a:gd name="connsiteY64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7" y="300747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1"/>
                    <a:pt x="203041" y="376355"/>
                  </a:cubicBezTo>
                  <a:cubicBezTo>
                    <a:pt x="203041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69983" y="287305"/>
                  </a:moveTo>
                  <a:cubicBezTo>
                    <a:pt x="443301" y="287305"/>
                    <a:pt x="419374" y="307723"/>
                    <a:pt x="415604" y="333933"/>
                  </a:cubicBezTo>
                  <a:lnTo>
                    <a:pt x="411834" y="360866"/>
                  </a:lnTo>
                  <a:lnTo>
                    <a:pt x="400813" y="360866"/>
                  </a:lnTo>
                  <a:cubicBezTo>
                    <a:pt x="393707" y="360866"/>
                    <a:pt x="388197" y="366804"/>
                    <a:pt x="388197" y="374478"/>
                  </a:cubicBezTo>
                  <a:cubicBezTo>
                    <a:pt x="388197" y="382008"/>
                    <a:pt x="393707" y="387800"/>
                    <a:pt x="400813" y="387800"/>
                  </a:cubicBezTo>
                  <a:lnTo>
                    <a:pt x="408063" y="387800"/>
                  </a:lnTo>
                  <a:lnTo>
                    <a:pt x="404583" y="412128"/>
                  </a:lnTo>
                  <a:lnTo>
                    <a:pt x="401103" y="437179"/>
                  </a:lnTo>
                  <a:lnTo>
                    <a:pt x="395302" y="437179"/>
                  </a:lnTo>
                  <a:cubicBezTo>
                    <a:pt x="387762" y="437179"/>
                    <a:pt x="382251" y="443261"/>
                    <a:pt x="382251" y="451226"/>
                  </a:cubicBezTo>
                  <a:cubicBezTo>
                    <a:pt x="382251" y="457887"/>
                    <a:pt x="385731" y="463100"/>
                    <a:pt x="390952" y="464837"/>
                  </a:cubicBezTo>
                  <a:cubicBezTo>
                    <a:pt x="392257" y="465272"/>
                    <a:pt x="393707" y="465561"/>
                    <a:pt x="395302" y="465561"/>
                  </a:cubicBezTo>
                  <a:lnTo>
                    <a:pt x="475059" y="465561"/>
                  </a:lnTo>
                  <a:cubicBezTo>
                    <a:pt x="482309" y="465561"/>
                    <a:pt x="487675" y="459480"/>
                    <a:pt x="487675" y="451226"/>
                  </a:cubicBezTo>
                  <a:cubicBezTo>
                    <a:pt x="487675" y="443261"/>
                    <a:pt x="482309" y="437179"/>
                    <a:pt x="475059" y="437179"/>
                  </a:cubicBezTo>
                  <a:lnTo>
                    <a:pt x="430250" y="437179"/>
                  </a:lnTo>
                  <a:lnTo>
                    <a:pt x="437356" y="387800"/>
                  </a:lnTo>
                  <a:lnTo>
                    <a:pt x="464038" y="387800"/>
                  </a:lnTo>
                  <a:cubicBezTo>
                    <a:pt x="470999" y="387800"/>
                    <a:pt x="476219" y="382008"/>
                    <a:pt x="476219" y="374478"/>
                  </a:cubicBezTo>
                  <a:cubicBezTo>
                    <a:pt x="476219" y="366804"/>
                    <a:pt x="470999" y="360866"/>
                    <a:pt x="464038" y="360866"/>
                  </a:cubicBezTo>
                  <a:lnTo>
                    <a:pt x="441271" y="360866"/>
                  </a:lnTo>
                  <a:lnTo>
                    <a:pt x="444751" y="336105"/>
                  </a:lnTo>
                  <a:cubicBezTo>
                    <a:pt x="446056" y="325968"/>
                    <a:pt x="455482" y="315397"/>
                    <a:pt x="468968" y="315397"/>
                  </a:cubicBezTo>
                  <a:lnTo>
                    <a:pt x="474044" y="315397"/>
                  </a:lnTo>
                  <a:cubicBezTo>
                    <a:pt x="482454" y="315397"/>
                    <a:pt x="487675" y="308157"/>
                    <a:pt x="487675" y="301351"/>
                  </a:cubicBezTo>
                  <a:cubicBezTo>
                    <a:pt x="487675" y="293387"/>
                    <a:pt x="481729" y="287305"/>
                    <a:pt x="474044" y="287305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1"/>
                    <a:pt x="262036" y="354350"/>
                    <a:pt x="264066" y="343635"/>
                  </a:cubicBezTo>
                  <a:cubicBezTo>
                    <a:pt x="268417" y="320755"/>
                    <a:pt x="277407" y="299324"/>
                    <a:pt x="290023" y="280499"/>
                  </a:cubicBezTo>
                  <a:cubicBezTo>
                    <a:pt x="316126" y="241257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700"/>
                    <a:pt x="203003" y="231700"/>
                  </a:cubicBezTo>
                  <a:cubicBezTo>
                    <a:pt x="221128" y="231700"/>
                    <a:pt x="238964" y="230686"/>
                    <a:pt x="256364" y="228805"/>
                  </a:cubicBezTo>
                  <a:cubicBezTo>
                    <a:pt x="241284" y="246754"/>
                    <a:pt x="228959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íS1ïḍé">
              <a:extLst>
                <a:ext uri="{FF2B5EF4-FFF2-40B4-BE49-F238E27FC236}">
                  <a16:creationId xmlns:a16="http://schemas.microsoft.com/office/drawing/2014/main" xmlns="" id="{679AF404-EC85-4215-A29C-D73E197ACD6A}"/>
                </a:ext>
              </a:extLst>
            </p:cNvPr>
            <p:cNvSpPr/>
            <p:nvPr/>
          </p:nvSpPr>
          <p:spPr>
            <a:xfrm>
              <a:off x="4223376" y="2948488"/>
              <a:ext cx="1868648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 kern="0" dirty="0"/>
                <a:t>KEY WORD</a:t>
              </a:r>
            </a:p>
          </p:txBody>
        </p:sp>
      </p:grpSp>
      <p:grpSp>
        <p:nvGrpSpPr>
          <p:cNvPr id="21" name="iṣļîḋê">
            <a:extLst>
              <a:ext uri="{FF2B5EF4-FFF2-40B4-BE49-F238E27FC236}">
                <a16:creationId xmlns:a16="http://schemas.microsoft.com/office/drawing/2014/main" xmlns="" id="{3C55BCE1-F306-40F9-9A4A-179ECA1E5D62}"/>
              </a:ext>
            </a:extLst>
          </p:cNvPr>
          <p:cNvGrpSpPr/>
          <p:nvPr/>
        </p:nvGrpSpPr>
        <p:grpSpPr>
          <a:xfrm>
            <a:off x="6099505" y="4446648"/>
            <a:ext cx="1868648" cy="812112"/>
            <a:chOff x="4223376" y="2582448"/>
            <a:chExt cx="1868648" cy="812112"/>
          </a:xfrm>
        </p:grpSpPr>
        <p:sp>
          <p:nvSpPr>
            <p:cNvPr id="34" name="îṡ1ïḍé">
              <a:extLst>
                <a:ext uri="{FF2B5EF4-FFF2-40B4-BE49-F238E27FC236}">
                  <a16:creationId xmlns:a16="http://schemas.microsoft.com/office/drawing/2014/main" xmlns="" id="{48BCF382-041D-4F20-998F-FEB9C90E0D60}"/>
                </a:ext>
              </a:extLst>
            </p:cNvPr>
            <p:cNvSpPr/>
            <p:nvPr/>
          </p:nvSpPr>
          <p:spPr bwMode="auto">
            <a:xfrm>
              <a:off x="4976204" y="2582448"/>
              <a:ext cx="370942" cy="335055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1 w 609050"/>
                <a:gd name="connsiteY9" fmla="*/ 347531 h 550128"/>
                <a:gd name="connsiteX10" fmla="*/ 204781 w 609050"/>
                <a:gd name="connsiteY10" fmla="*/ 347531 h 550128"/>
                <a:gd name="connsiteX11" fmla="*/ 203041 w 609050"/>
                <a:gd name="connsiteY11" fmla="*/ 376355 h 550128"/>
                <a:gd name="connsiteX12" fmla="*/ 204781 w 609050"/>
                <a:gd name="connsiteY12" fmla="*/ 405469 h 550128"/>
                <a:gd name="connsiteX13" fmla="*/ 203041 w 609050"/>
                <a:gd name="connsiteY13" fmla="*/ 405469 h 550128"/>
                <a:gd name="connsiteX14" fmla="*/ 0 w 609050"/>
                <a:gd name="connsiteY14" fmla="*/ 318562 h 550128"/>
                <a:gd name="connsiteX15" fmla="*/ 469983 w 609050"/>
                <a:gd name="connsiteY15" fmla="*/ 287305 h 550128"/>
                <a:gd name="connsiteX16" fmla="*/ 415604 w 609050"/>
                <a:gd name="connsiteY16" fmla="*/ 333933 h 550128"/>
                <a:gd name="connsiteX17" fmla="*/ 411834 w 609050"/>
                <a:gd name="connsiteY17" fmla="*/ 360866 h 550128"/>
                <a:gd name="connsiteX18" fmla="*/ 400813 w 609050"/>
                <a:gd name="connsiteY18" fmla="*/ 360866 h 550128"/>
                <a:gd name="connsiteX19" fmla="*/ 388197 w 609050"/>
                <a:gd name="connsiteY19" fmla="*/ 374478 h 550128"/>
                <a:gd name="connsiteX20" fmla="*/ 400813 w 609050"/>
                <a:gd name="connsiteY20" fmla="*/ 387800 h 550128"/>
                <a:gd name="connsiteX21" fmla="*/ 408063 w 609050"/>
                <a:gd name="connsiteY21" fmla="*/ 387800 h 550128"/>
                <a:gd name="connsiteX22" fmla="*/ 404583 w 609050"/>
                <a:gd name="connsiteY22" fmla="*/ 412128 h 550128"/>
                <a:gd name="connsiteX23" fmla="*/ 401103 w 609050"/>
                <a:gd name="connsiteY23" fmla="*/ 437179 h 550128"/>
                <a:gd name="connsiteX24" fmla="*/ 395302 w 609050"/>
                <a:gd name="connsiteY24" fmla="*/ 437179 h 550128"/>
                <a:gd name="connsiteX25" fmla="*/ 382251 w 609050"/>
                <a:gd name="connsiteY25" fmla="*/ 451226 h 550128"/>
                <a:gd name="connsiteX26" fmla="*/ 390952 w 609050"/>
                <a:gd name="connsiteY26" fmla="*/ 464837 h 550128"/>
                <a:gd name="connsiteX27" fmla="*/ 395302 w 609050"/>
                <a:gd name="connsiteY27" fmla="*/ 465561 h 550128"/>
                <a:gd name="connsiteX28" fmla="*/ 475059 w 609050"/>
                <a:gd name="connsiteY28" fmla="*/ 465561 h 550128"/>
                <a:gd name="connsiteX29" fmla="*/ 487675 w 609050"/>
                <a:gd name="connsiteY29" fmla="*/ 451226 h 550128"/>
                <a:gd name="connsiteX30" fmla="*/ 475059 w 609050"/>
                <a:gd name="connsiteY30" fmla="*/ 437179 h 550128"/>
                <a:gd name="connsiteX31" fmla="*/ 430250 w 609050"/>
                <a:gd name="connsiteY31" fmla="*/ 437179 h 550128"/>
                <a:gd name="connsiteX32" fmla="*/ 437356 w 609050"/>
                <a:gd name="connsiteY32" fmla="*/ 387800 h 550128"/>
                <a:gd name="connsiteX33" fmla="*/ 464038 w 609050"/>
                <a:gd name="connsiteY33" fmla="*/ 387800 h 550128"/>
                <a:gd name="connsiteX34" fmla="*/ 476219 w 609050"/>
                <a:gd name="connsiteY34" fmla="*/ 374478 h 550128"/>
                <a:gd name="connsiteX35" fmla="*/ 464038 w 609050"/>
                <a:gd name="connsiteY35" fmla="*/ 360866 h 550128"/>
                <a:gd name="connsiteX36" fmla="*/ 441271 w 609050"/>
                <a:gd name="connsiteY36" fmla="*/ 360866 h 550128"/>
                <a:gd name="connsiteX37" fmla="*/ 444751 w 609050"/>
                <a:gd name="connsiteY37" fmla="*/ 336105 h 550128"/>
                <a:gd name="connsiteX38" fmla="*/ 468968 w 609050"/>
                <a:gd name="connsiteY38" fmla="*/ 315397 h 550128"/>
                <a:gd name="connsiteX39" fmla="*/ 474044 w 609050"/>
                <a:gd name="connsiteY39" fmla="*/ 315397 h 550128"/>
                <a:gd name="connsiteX40" fmla="*/ 487675 w 609050"/>
                <a:gd name="connsiteY40" fmla="*/ 301351 h 550128"/>
                <a:gd name="connsiteX41" fmla="*/ 474044 w 609050"/>
                <a:gd name="connsiteY41" fmla="*/ 287305 h 550128"/>
                <a:gd name="connsiteX42" fmla="*/ 435036 w 609050"/>
                <a:gd name="connsiteY42" fmla="*/ 202593 h 550128"/>
                <a:gd name="connsiteX43" fmla="*/ 609050 w 609050"/>
                <a:gd name="connsiteY43" fmla="*/ 376361 h 550128"/>
                <a:gd name="connsiteX44" fmla="*/ 435036 w 609050"/>
                <a:gd name="connsiteY44" fmla="*/ 550128 h 550128"/>
                <a:gd name="connsiteX45" fmla="*/ 317721 w 609050"/>
                <a:gd name="connsiteY45" fmla="*/ 504659 h 550128"/>
                <a:gd name="connsiteX46" fmla="*/ 280888 w 609050"/>
                <a:gd name="connsiteY46" fmla="*/ 457018 h 550128"/>
                <a:gd name="connsiteX47" fmla="*/ 262761 w 609050"/>
                <a:gd name="connsiteY47" fmla="*/ 401267 h 550128"/>
                <a:gd name="connsiteX48" fmla="*/ 261021 w 609050"/>
                <a:gd name="connsiteY48" fmla="*/ 376361 h 550128"/>
                <a:gd name="connsiteX49" fmla="*/ 264066 w 609050"/>
                <a:gd name="connsiteY49" fmla="*/ 343635 h 550128"/>
                <a:gd name="connsiteX50" fmla="*/ 290023 w 609050"/>
                <a:gd name="connsiteY50" fmla="*/ 280499 h 550128"/>
                <a:gd name="connsiteX51" fmla="*/ 405888 w 609050"/>
                <a:gd name="connsiteY51" fmla="*/ 205055 h 550128"/>
                <a:gd name="connsiteX52" fmla="*/ 435036 w 609050"/>
                <a:gd name="connsiteY52" fmla="*/ 202593 h 550128"/>
                <a:gd name="connsiteX53" fmla="*/ 0 w 609050"/>
                <a:gd name="connsiteY53" fmla="*/ 179589 h 550128"/>
                <a:gd name="connsiteX54" fmla="*/ 25955 w 609050"/>
                <a:gd name="connsiteY54" fmla="*/ 194643 h 550128"/>
                <a:gd name="connsiteX55" fmla="*/ 203003 w 609050"/>
                <a:gd name="connsiteY55" fmla="*/ 231700 h 550128"/>
                <a:gd name="connsiteX56" fmla="*/ 256364 w 609050"/>
                <a:gd name="connsiteY56" fmla="*/ 228805 h 550128"/>
                <a:gd name="connsiteX57" fmla="*/ 219968 w 609050"/>
                <a:gd name="connsiteY57" fmla="*/ 289166 h 550128"/>
                <a:gd name="connsiteX58" fmla="*/ 203003 w 609050"/>
                <a:gd name="connsiteY58" fmla="*/ 289600 h 550128"/>
                <a:gd name="connsiteX59" fmla="*/ 0 w 609050"/>
                <a:gd name="connsiteY59" fmla="*/ 202749 h 550128"/>
                <a:gd name="connsiteX60" fmla="*/ 203017 w 609050"/>
                <a:gd name="connsiteY60" fmla="*/ 0 h 550128"/>
                <a:gd name="connsiteX61" fmla="*/ 406034 w 609050"/>
                <a:gd name="connsiteY61" fmla="*/ 86902 h 550128"/>
                <a:gd name="connsiteX62" fmla="*/ 203017 w 609050"/>
                <a:gd name="connsiteY62" fmla="*/ 173804 h 550128"/>
                <a:gd name="connsiteX63" fmla="*/ 0 w 609050"/>
                <a:gd name="connsiteY63" fmla="*/ 86902 h 550128"/>
                <a:gd name="connsiteX64" fmla="*/ 203017 w 609050"/>
                <a:gd name="connsiteY64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7" y="300747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1"/>
                    <a:pt x="203041" y="376355"/>
                  </a:cubicBezTo>
                  <a:cubicBezTo>
                    <a:pt x="203041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69983" y="287305"/>
                  </a:moveTo>
                  <a:cubicBezTo>
                    <a:pt x="443301" y="287305"/>
                    <a:pt x="419374" y="307723"/>
                    <a:pt x="415604" y="333933"/>
                  </a:cubicBezTo>
                  <a:lnTo>
                    <a:pt x="411834" y="360866"/>
                  </a:lnTo>
                  <a:lnTo>
                    <a:pt x="400813" y="360866"/>
                  </a:lnTo>
                  <a:cubicBezTo>
                    <a:pt x="393707" y="360866"/>
                    <a:pt x="388197" y="366804"/>
                    <a:pt x="388197" y="374478"/>
                  </a:cubicBezTo>
                  <a:cubicBezTo>
                    <a:pt x="388197" y="382008"/>
                    <a:pt x="393707" y="387800"/>
                    <a:pt x="400813" y="387800"/>
                  </a:cubicBezTo>
                  <a:lnTo>
                    <a:pt x="408063" y="387800"/>
                  </a:lnTo>
                  <a:lnTo>
                    <a:pt x="404583" y="412128"/>
                  </a:lnTo>
                  <a:lnTo>
                    <a:pt x="401103" y="437179"/>
                  </a:lnTo>
                  <a:lnTo>
                    <a:pt x="395302" y="437179"/>
                  </a:lnTo>
                  <a:cubicBezTo>
                    <a:pt x="387762" y="437179"/>
                    <a:pt x="382251" y="443261"/>
                    <a:pt x="382251" y="451226"/>
                  </a:cubicBezTo>
                  <a:cubicBezTo>
                    <a:pt x="382251" y="457887"/>
                    <a:pt x="385731" y="463100"/>
                    <a:pt x="390952" y="464837"/>
                  </a:cubicBezTo>
                  <a:cubicBezTo>
                    <a:pt x="392257" y="465272"/>
                    <a:pt x="393707" y="465561"/>
                    <a:pt x="395302" y="465561"/>
                  </a:cubicBezTo>
                  <a:lnTo>
                    <a:pt x="475059" y="465561"/>
                  </a:lnTo>
                  <a:cubicBezTo>
                    <a:pt x="482309" y="465561"/>
                    <a:pt x="487675" y="459480"/>
                    <a:pt x="487675" y="451226"/>
                  </a:cubicBezTo>
                  <a:cubicBezTo>
                    <a:pt x="487675" y="443261"/>
                    <a:pt x="482309" y="437179"/>
                    <a:pt x="475059" y="437179"/>
                  </a:cubicBezTo>
                  <a:lnTo>
                    <a:pt x="430250" y="437179"/>
                  </a:lnTo>
                  <a:lnTo>
                    <a:pt x="437356" y="387800"/>
                  </a:lnTo>
                  <a:lnTo>
                    <a:pt x="464038" y="387800"/>
                  </a:lnTo>
                  <a:cubicBezTo>
                    <a:pt x="470999" y="387800"/>
                    <a:pt x="476219" y="382008"/>
                    <a:pt x="476219" y="374478"/>
                  </a:cubicBezTo>
                  <a:cubicBezTo>
                    <a:pt x="476219" y="366804"/>
                    <a:pt x="470999" y="360866"/>
                    <a:pt x="464038" y="360866"/>
                  </a:cubicBezTo>
                  <a:lnTo>
                    <a:pt x="441271" y="360866"/>
                  </a:lnTo>
                  <a:lnTo>
                    <a:pt x="444751" y="336105"/>
                  </a:lnTo>
                  <a:cubicBezTo>
                    <a:pt x="446056" y="325968"/>
                    <a:pt x="455482" y="315397"/>
                    <a:pt x="468968" y="315397"/>
                  </a:cubicBezTo>
                  <a:lnTo>
                    <a:pt x="474044" y="315397"/>
                  </a:lnTo>
                  <a:cubicBezTo>
                    <a:pt x="482454" y="315397"/>
                    <a:pt x="487675" y="308157"/>
                    <a:pt x="487675" y="301351"/>
                  </a:cubicBezTo>
                  <a:cubicBezTo>
                    <a:pt x="487675" y="293387"/>
                    <a:pt x="481729" y="287305"/>
                    <a:pt x="474044" y="287305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1"/>
                    <a:pt x="262036" y="354350"/>
                    <a:pt x="264066" y="343635"/>
                  </a:cubicBezTo>
                  <a:cubicBezTo>
                    <a:pt x="268417" y="320755"/>
                    <a:pt x="277407" y="299324"/>
                    <a:pt x="290023" y="280499"/>
                  </a:cubicBezTo>
                  <a:cubicBezTo>
                    <a:pt x="316126" y="241257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700"/>
                    <a:pt x="203003" y="231700"/>
                  </a:cubicBezTo>
                  <a:cubicBezTo>
                    <a:pt x="221128" y="231700"/>
                    <a:pt x="238964" y="230686"/>
                    <a:pt x="256364" y="228805"/>
                  </a:cubicBezTo>
                  <a:cubicBezTo>
                    <a:pt x="241284" y="246754"/>
                    <a:pt x="228959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îŝḻîḍê">
              <a:extLst>
                <a:ext uri="{FF2B5EF4-FFF2-40B4-BE49-F238E27FC236}">
                  <a16:creationId xmlns:a16="http://schemas.microsoft.com/office/drawing/2014/main" xmlns="" id="{7EC3BE1A-40CF-46C0-8FB0-070C3B8EC247}"/>
                </a:ext>
              </a:extLst>
            </p:cNvPr>
            <p:cNvSpPr/>
            <p:nvPr/>
          </p:nvSpPr>
          <p:spPr>
            <a:xfrm>
              <a:off x="4223376" y="2948488"/>
              <a:ext cx="1868648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 kern="0" dirty="0"/>
                <a:t>KEY WORD</a:t>
              </a:r>
            </a:p>
          </p:txBody>
        </p:sp>
      </p:grpSp>
      <p:grpSp>
        <p:nvGrpSpPr>
          <p:cNvPr id="22" name="íṥlïḓè">
            <a:extLst>
              <a:ext uri="{FF2B5EF4-FFF2-40B4-BE49-F238E27FC236}">
                <a16:creationId xmlns:a16="http://schemas.microsoft.com/office/drawing/2014/main" xmlns="" id="{98A98F14-943E-4DE1-ADBE-E11156318AB9}"/>
              </a:ext>
            </a:extLst>
          </p:cNvPr>
          <p:cNvGrpSpPr/>
          <p:nvPr/>
        </p:nvGrpSpPr>
        <p:grpSpPr>
          <a:xfrm>
            <a:off x="673430" y="4446648"/>
            <a:ext cx="2439658" cy="1306568"/>
            <a:chOff x="907971" y="2766785"/>
            <a:chExt cx="1866900" cy="1306568"/>
          </a:xfrm>
        </p:grpSpPr>
        <p:sp>
          <p:nvSpPr>
            <p:cNvPr id="32" name="îṧľîḍê">
              <a:extLst>
                <a:ext uri="{FF2B5EF4-FFF2-40B4-BE49-F238E27FC236}">
                  <a16:creationId xmlns:a16="http://schemas.microsoft.com/office/drawing/2014/main" xmlns="" id="{717ACC49-4483-4B2E-84AA-F3C99CF1B595}"/>
                </a:ext>
              </a:extLst>
            </p:cNvPr>
            <p:cNvSpPr/>
            <p:nvPr/>
          </p:nvSpPr>
          <p:spPr>
            <a:xfrm>
              <a:off x="907971" y="2766785"/>
              <a:ext cx="1866900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7965" algn="l"/>
                </a:tabLst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iṣḻîďè">
              <a:extLst>
                <a:ext uri="{FF2B5EF4-FFF2-40B4-BE49-F238E27FC236}">
                  <a16:creationId xmlns:a16="http://schemas.microsoft.com/office/drawing/2014/main" xmlns="" id="{E3E95531-0965-4D9A-86CB-F3656B8212A0}"/>
                </a:ext>
              </a:extLst>
            </p:cNvPr>
            <p:cNvSpPr/>
            <p:nvPr/>
          </p:nvSpPr>
          <p:spPr>
            <a:xfrm>
              <a:off x="907971" y="3212856"/>
              <a:ext cx="1866900" cy="860497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iS1îḓe">
            <a:extLst>
              <a:ext uri="{FF2B5EF4-FFF2-40B4-BE49-F238E27FC236}">
                <a16:creationId xmlns:a16="http://schemas.microsoft.com/office/drawing/2014/main" xmlns="" id="{0D65E684-1EC8-450A-ABEC-B7F7F430F39A}"/>
              </a:ext>
            </a:extLst>
          </p:cNvPr>
          <p:cNvGrpSpPr/>
          <p:nvPr/>
        </p:nvGrpSpPr>
        <p:grpSpPr>
          <a:xfrm>
            <a:off x="673430" y="2570223"/>
            <a:ext cx="2439658" cy="1306568"/>
            <a:chOff x="907971" y="2766785"/>
            <a:chExt cx="1866900" cy="1306568"/>
          </a:xfrm>
        </p:grpSpPr>
        <p:sp>
          <p:nvSpPr>
            <p:cNvPr id="30" name="ïşḷíďe">
              <a:extLst>
                <a:ext uri="{FF2B5EF4-FFF2-40B4-BE49-F238E27FC236}">
                  <a16:creationId xmlns:a16="http://schemas.microsoft.com/office/drawing/2014/main" xmlns="" id="{A243A4B2-7431-46D8-BF44-030415845377}"/>
                </a:ext>
              </a:extLst>
            </p:cNvPr>
            <p:cNvSpPr/>
            <p:nvPr/>
          </p:nvSpPr>
          <p:spPr>
            <a:xfrm>
              <a:off x="907971" y="2766785"/>
              <a:ext cx="1866900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7965" algn="l"/>
                </a:tabLst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ïşļîḑé">
              <a:extLst>
                <a:ext uri="{FF2B5EF4-FFF2-40B4-BE49-F238E27FC236}">
                  <a16:creationId xmlns:a16="http://schemas.microsoft.com/office/drawing/2014/main" xmlns="" id="{D9DA2178-2874-4E52-ABCD-9D8EBB089C58}"/>
                </a:ext>
              </a:extLst>
            </p:cNvPr>
            <p:cNvSpPr/>
            <p:nvPr/>
          </p:nvSpPr>
          <p:spPr>
            <a:xfrm>
              <a:off x="907971" y="3212856"/>
              <a:ext cx="1866900" cy="860497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î$1ïdè">
            <a:extLst>
              <a:ext uri="{FF2B5EF4-FFF2-40B4-BE49-F238E27FC236}">
                <a16:creationId xmlns:a16="http://schemas.microsoft.com/office/drawing/2014/main" xmlns="" id="{6DF262F9-D4DE-4649-997F-5CA496DF8A9D}"/>
              </a:ext>
            </a:extLst>
          </p:cNvPr>
          <p:cNvGrpSpPr/>
          <p:nvPr/>
        </p:nvGrpSpPr>
        <p:grpSpPr>
          <a:xfrm>
            <a:off x="9093530" y="4446648"/>
            <a:ext cx="2439658" cy="1306568"/>
            <a:chOff x="907971" y="2766785"/>
            <a:chExt cx="1866900" cy="1306568"/>
          </a:xfrm>
        </p:grpSpPr>
        <p:sp>
          <p:nvSpPr>
            <p:cNvPr id="28" name="ï$1îḍè">
              <a:extLst>
                <a:ext uri="{FF2B5EF4-FFF2-40B4-BE49-F238E27FC236}">
                  <a16:creationId xmlns:a16="http://schemas.microsoft.com/office/drawing/2014/main" xmlns="" id="{1776899A-F2CC-45FD-8A9E-DD3303B4882C}"/>
                </a:ext>
              </a:extLst>
            </p:cNvPr>
            <p:cNvSpPr/>
            <p:nvPr/>
          </p:nvSpPr>
          <p:spPr>
            <a:xfrm>
              <a:off x="907971" y="2766785"/>
              <a:ext cx="1866900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7965" algn="l"/>
                </a:tabLst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išliḍe">
              <a:extLst>
                <a:ext uri="{FF2B5EF4-FFF2-40B4-BE49-F238E27FC236}">
                  <a16:creationId xmlns:a16="http://schemas.microsoft.com/office/drawing/2014/main" xmlns="" id="{5BB44579-CDB3-454E-A245-01C2AF3B4AB8}"/>
                </a:ext>
              </a:extLst>
            </p:cNvPr>
            <p:cNvSpPr/>
            <p:nvPr/>
          </p:nvSpPr>
          <p:spPr>
            <a:xfrm>
              <a:off x="907971" y="3212856"/>
              <a:ext cx="1866900" cy="860497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ïṡlíḑè">
            <a:extLst>
              <a:ext uri="{FF2B5EF4-FFF2-40B4-BE49-F238E27FC236}">
                <a16:creationId xmlns:a16="http://schemas.microsoft.com/office/drawing/2014/main" xmlns="" id="{42602CBA-7614-48D2-BF82-3FB17DEE2B66}"/>
              </a:ext>
            </a:extLst>
          </p:cNvPr>
          <p:cNvGrpSpPr/>
          <p:nvPr/>
        </p:nvGrpSpPr>
        <p:grpSpPr>
          <a:xfrm>
            <a:off x="9093530" y="2570223"/>
            <a:ext cx="2439658" cy="1306568"/>
            <a:chOff x="907971" y="2766785"/>
            <a:chExt cx="1866900" cy="1306568"/>
          </a:xfrm>
        </p:grpSpPr>
        <p:sp>
          <p:nvSpPr>
            <p:cNvPr id="26" name="işļiḓê">
              <a:extLst>
                <a:ext uri="{FF2B5EF4-FFF2-40B4-BE49-F238E27FC236}">
                  <a16:creationId xmlns:a16="http://schemas.microsoft.com/office/drawing/2014/main" xmlns="" id="{E0F4B808-41E6-48E4-A190-958DA5ED545A}"/>
                </a:ext>
              </a:extLst>
            </p:cNvPr>
            <p:cNvSpPr/>
            <p:nvPr/>
          </p:nvSpPr>
          <p:spPr>
            <a:xfrm>
              <a:off x="907971" y="2766785"/>
              <a:ext cx="1866900" cy="44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7965" algn="l"/>
                </a:tabLst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ï$ľïdè">
              <a:extLst>
                <a:ext uri="{FF2B5EF4-FFF2-40B4-BE49-F238E27FC236}">
                  <a16:creationId xmlns:a16="http://schemas.microsoft.com/office/drawing/2014/main" xmlns="" id="{A747691A-94FC-47AE-90CB-4D6456E21ADF}"/>
                </a:ext>
              </a:extLst>
            </p:cNvPr>
            <p:cNvSpPr/>
            <p:nvPr/>
          </p:nvSpPr>
          <p:spPr>
            <a:xfrm>
              <a:off x="907971" y="3212856"/>
              <a:ext cx="1866900" cy="860497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4852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2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75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91EC9B8-5FB9-4578-A7CC-7218FF98C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2693266 w 10489406"/>
              <a:gd name="connsiteY3" fmla="*/ 4924926 h 4924926"/>
              <a:gd name="connsiteX4" fmla="*/ 2745021 w 10489406"/>
              <a:gd name="connsiteY4" fmla="*/ 4862200 h 4924926"/>
              <a:gd name="connsiteX5" fmla="*/ 2837322 w 10489406"/>
              <a:gd name="connsiteY5" fmla="*/ 4560024 h 4924926"/>
              <a:gd name="connsiteX6" fmla="*/ 2296864 w 10489406"/>
              <a:gd name="connsiteY6" fmla="*/ 4019566 h 4924926"/>
              <a:gd name="connsiteX7" fmla="*/ 1756406 w 10489406"/>
              <a:gd name="connsiteY7" fmla="*/ 4560024 h 4924926"/>
              <a:gd name="connsiteX8" fmla="*/ 1848708 w 10489406"/>
              <a:gd name="connsiteY8" fmla="*/ 4862200 h 4924926"/>
              <a:gd name="connsiteX9" fmla="*/ 1900462 w 10489406"/>
              <a:gd name="connsiteY9" fmla="*/ 4924926 h 4924926"/>
              <a:gd name="connsiteX10" fmla="*/ 0 w 10489406"/>
              <a:gd name="connsiteY10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2693266" y="4924926"/>
                </a:lnTo>
                <a:lnTo>
                  <a:pt x="2745021" y="4862200"/>
                </a:lnTo>
                <a:cubicBezTo>
                  <a:pt x="2803295" y="4775942"/>
                  <a:pt x="2837322" y="4671957"/>
                  <a:pt x="2837322" y="4560024"/>
                </a:cubicBezTo>
                <a:cubicBezTo>
                  <a:pt x="2837322" y="4261537"/>
                  <a:pt x="2595351" y="4019566"/>
                  <a:pt x="2296864" y="4019566"/>
                </a:cubicBezTo>
                <a:cubicBezTo>
                  <a:pt x="1998377" y="4019566"/>
                  <a:pt x="1756406" y="4261537"/>
                  <a:pt x="1756406" y="4560024"/>
                </a:cubicBezTo>
                <a:cubicBezTo>
                  <a:pt x="1756406" y="4671957"/>
                  <a:pt x="1790433" y="4775942"/>
                  <a:pt x="1848708" y="4862200"/>
                </a:cubicBezTo>
                <a:lnTo>
                  <a:pt x="1900462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351507"/>
            <a:ext cx="12170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工作不足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4F688DB-88A8-47F8-AFDB-029220C50D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185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存在的不足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改进措施方法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对部门的建议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其他方面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B0B2C74-7C11-4809-8B7B-1056C6CF7E10}"/>
              </a:ext>
            </a:extLst>
          </p:cNvPr>
          <p:cNvSpPr txBox="1"/>
          <p:nvPr/>
        </p:nvSpPr>
        <p:spPr>
          <a:xfrm>
            <a:off x="1162511" y="5806716"/>
            <a:ext cx="413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alpha val="20000"/>
                  </a:schemeClr>
                </a:solidFill>
              </a:rPr>
              <a:t>PART 03</a:t>
            </a:r>
            <a:endParaRPr lang="zh-CN" altLang="en-US" sz="2000" dirty="0">
              <a:solidFill>
                <a:schemeClr val="tx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6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存在的不足</a:t>
              </a:r>
            </a:p>
          </p:txBody>
        </p:sp>
      </p:grpSp>
      <p:grpSp>
        <p:nvGrpSpPr>
          <p:cNvPr id="9" name="i$ḻïḓè">
            <a:extLst>
              <a:ext uri="{FF2B5EF4-FFF2-40B4-BE49-F238E27FC236}">
                <a16:creationId xmlns:a16="http://schemas.microsoft.com/office/drawing/2014/main" xmlns="" id="{E42AB9C8-36F0-473F-BF31-C80ABBFDEDFA}"/>
              </a:ext>
            </a:extLst>
          </p:cNvPr>
          <p:cNvGrpSpPr/>
          <p:nvPr/>
        </p:nvGrpSpPr>
        <p:grpSpPr>
          <a:xfrm>
            <a:off x="4598476" y="2392282"/>
            <a:ext cx="2995049" cy="1446588"/>
            <a:chOff x="2317960" y="4084521"/>
            <a:chExt cx="2995049" cy="1446588"/>
          </a:xfrm>
          <a:effectLst>
            <a:outerShdw blurRad="152400" dist="38100" dir="5400000" algn="t" rotWithShape="0">
              <a:schemeClr val="bg1">
                <a:lumMod val="50000"/>
                <a:alpha val="30000"/>
              </a:schemeClr>
            </a:outerShdw>
          </a:effectLst>
        </p:grpSpPr>
        <p:grpSp>
          <p:nvGrpSpPr>
            <p:cNvPr id="36" name="íSľîďê">
              <a:extLst>
                <a:ext uri="{FF2B5EF4-FFF2-40B4-BE49-F238E27FC236}">
                  <a16:creationId xmlns:a16="http://schemas.microsoft.com/office/drawing/2014/main" xmlns="" id="{7306D968-11DB-489C-9925-9138C9A3C113}"/>
                </a:ext>
              </a:extLst>
            </p:cNvPr>
            <p:cNvGrpSpPr/>
            <p:nvPr/>
          </p:nvGrpSpPr>
          <p:grpSpPr>
            <a:xfrm>
              <a:off x="2317960" y="4084521"/>
              <a:ext cx="2995049" cy="1446588"/>
              <a:chOff x="1104900" y="2895600"/>
              <a:chExt cx="2800350" cy="1352550"/>
            </a:xfrm>
            <a:solidFill>
              <a:srgbClr val="666666">
                <a:alpha val="85000"/>
              </a:srgbClr>
            </a:solidFill>
          </p:grpSpPr>
          <p:sp>
            <p:nvSpPr>
              <p:cNvPr id="38" name="išḻîďe">
                <a:extLst>
                  <a:ext uri="{FF2B5EF4-FFF2-40B4-BE49-F238E27FC236}">
                    <a16:creationId xmlns:a16="http://schemas.microsoft.com/office/drawing/2014/main" xmlns="" id="{3BD8001D-3116-4068-BB3E-A82C99B397BD}"/>
                  </a:ext>
                </a:extLst>
              </p:cNvPr>
              <p:cNvSpPr/>
              <p:nvPr/>
            </p:nvSpPr>
            <p:spPr>
              <a:xfrm>
                <a:off x="291465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39" name="iṣļíḑe">
                <a:extLst>
                  <a:ext uri="{FF2B5EF4-FFF2-40B4-BE49-F238E27FC236}">
                    <a16:creationId xmlns:a16="http://schemas.microsoft.com/office/drawing/2014/main" xmlns="" id="{C186B2C8-5875-45CB-BD8B-C8B8A125B64A}"/>
                  </a:ext>
                </a:extLst>
              </p:cNvPr>
              <p:cNvSpPr/>
              <p:nvPr/>
            </p:nvSpPr>
            <p:spPr>
              <a:xfrm>
                <a:off x="110490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40" name="iš1ïḑè">
                <a:extLst>
                  <a:ext uri="{FF2B5EF4-FFF2-40B4-BE49-F238E27FC236}">
                    <a16:creationId xmlns:a16="http://schemas.microsoft.com/office/drawing/2014/main" xmlns="" id="{490DB174-9D9C-4F39-8304-94AAD46D596B}"/>
                  </a:ext>
                </a:extLst>
              </p:cNvPr>
              <p:cNvSpPr/>
              <p:nvPr/>
            </p:nvSpPr>
            <p:spPr>
              <a:xfrm>
                <a:off x="1828800" y="2895600"/>
                <a:ext cx="1352550" cy="1352550"/>
              </a:xfrm>
              <a:prstGeom prst="ellipse">
                <a:avLst/>
              </a:prstGeom>
              <a:solidFill>
                <a:srgbClr val="EDE9E2">
                  <a:alpha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  <p:sp>
          <p:nvSpPr>
            <p:cNvPr id="37" name="îṣļíḑé">
              <a:extLst>
                <a:ext uri="{FF2B5EF4-FFF2-40B4-BE49-F238E27FC236}">
                  <a16:creationId xmlns:a16="http://schemas.microsoft.com/office/drawing/2014/main" xmlns="" id="{6476D5D8-1E80-44A1-A80E-50D6274A29EC}"/>
                </a:ext>
              </a:extLst>
            </p:cNvPr>
            <p:cNvSpPr/>
            <p:nvPr/>
          </p:nvSpPr>
          <p:spPr bwMode="auto">
            <a:xfrm>
              <a:off x="3608935" y="4638195"/>
              <a:ext cx="413098" cy="339240"/>
            </a:xfrm>
            <a:custGeom>
              <a:avLst/>
              <a:gdLst>
                <a:gd name="connsiteX0" fmla="*/ 1516740 w 1811806"/>
                <a:gd name="connsiteY0" fmla="*/ 880041 h 1898110"/>
                <a:gd name="connsiteX1" fmla="*/ 1607296 w 1811806"/>
                <a:gd name="connsiteY1" fmla="*/ 880041 h 1898110"/>
                <a:gd name="connsiteX2" fmla="*/ 1701441 w 1811806"/>
                <a:gd name="connsiteY2" fmla="*/ 940461 h 1898110"/>
                <a:gd name="connsiteX3" fmla="*/ 1811806 w 1811806"/>
                <a:gd name="connsiteY3" fmla="*/ 1181512 h 1898110"/>
                <a:gd name="connsiteX4" fmla="*/ 1811806 w 1811806"/>
                <a:gd name="connsiteY4" fmla="*/ 1794578 h 1898110"/>
                <a:gd name="connsiteX5" fmla="*/ 1708274 w 1811806"/>
                <a:gd name="connsiteY5" fmla="*/ 1898111 h 1898110"/>
                <a:gd name="connsiteX6" fmla="*/ 103533 w 1811806"/>
                <a:gd name="connsiteY6" fmla="*/ 1898111 h 1898110"/>
                <a:gd name="connsiteX7" fmla="*/ 0 w 1811806"/>
                <a:gd name="connsiteY7" fmla="*/ 1794578 h 1898110"/>
                <a:gd name="connsiteX8" fmla="*/ 0 w 1811806"/>
                <a:gd name="connsiteY8" fmla="*/ 1184342 h 1898110"/>
                <a:gd name="connsiteX9" fmla="*/ 110476 w 1811806"/>
                <a:gd name="connsiteY9" fmla="*/ 940779 h 1898110"/>
                <a:gd name="connsiteX10" fmla="*/ 204760 w 1811806"/>
                <a:gd name="connsiteY10" fmla="*/ 880026 h 1898110"/>
                <a:gd name="connsiteX11" fmla="*/ 295054 w 1811806"/>
                <a:gd name="connsiteY11" fmla="*/ 880026 h 1898110"/>
                <a:gd name="connsiteX12" fmla="*/ 293343 w 1811806"/>
                <a:gd name="connsiteY12" fmla="*/ 862784 h 1898110"/>
                <a:gd name="connsiteX13" fmla="*/ 293343 w 1811806"/>
                <a:gd name="connsiteY13" fmla="*/ 86290 h 1898110"/>
                <a:gd name="connsiteX14" fmla="*/ 379607 w 1811806"/>
                <a:gd name="connsiteY14" fmla="*/ 0 h 1898110"/>
                <a:gd name="connsiteX15" fmla="*/ 465896 w 1811806"/>
                <a:gd name="connsiteY15" fmla="*/ 86264 h 1898110"/>
                <a:gd name="connsiteX16" fmla="*/ 465896 w 1811806"/>
                <a:gd name="connsiteY16" fmla="*/ 86290 h 1898110"/>
                <a:gd name="connsiteX17" fmla="*/ 465896 w 1811806"/>
                <a:gd name="connsiteY17" fmla="*/ 862784 h 1898110"/>
                <a:gd name="connsiteX18" fmla="*/ 464171 w 1811806"/>
                <a:gd name="connsiteY18" fmla="*/ 880041 h 1898110"/>
                <a:gd name="connsiteX19" fmla="*/ 1347650 w 1811806"/>
                <a:gd name="connsiteY19" fmla="*/ 880041 h 1898110"/>
                <a:gd name="connsiteX20" fmla="*/ 1345924 w 1811806"/>
                <a:gd name="connsiteY20" fmla="*/ 862784 h 1898110"/>
                <a:gd name="connsiteX21" fmla="*/ 1345924 w 1811806"/>
                <a:gd name="connsiteY21" fmla="*/ 86290 h 1898110"/>
                <a:gd name="connsiteX22" fmla="*/ 1432215 w 1811806"/>
                <a:gd name="connsiteY22" fmla="*/ 25 h 1898110"/>
                <a:gd name="connsiteX23" fmla="*/ 1518479 w 1811806"/>
                <a:gd name="connsiteY23" fmla="*/ 86290 h 1898110"/>
                <a:gd name="connsiteX24" fmla="*/ 1518479 w 1811806"/>
                <a:gd name="connsiteY24" fmla="*/ 862784 h 1898110"/>
                <a:gd name="connsiteX25" fmla="*/ 1516753 w 1811806"/>
                <a:gd name="connsiteY25" fmla="*/ 880041 h 1898110"/>
                <a:gd name="connsiteX26" fmla="*/ 269489 w 1811806"/>
                <a:gd name="connsiteY26" fmla="*/ 1052594 h 1898110"/>
                <a:gd name="connsiteX27" fmla="*/ 254056 w 1811806"/>
                <a:gd name="connsiteY27" fmla="*/ 1062134 h 1898110"/>
                <a:gd name="connsiteX28" fmla="*/ 202290 w 1811806"/>
                <a:gd name="connsiteY28" fmla="*/ 1165666 h 1898110"/>
                <a:gd name="connsiteX29" fmla="*/ 210006 w 1811806"/>
                <a:gd name="connsiteY29" fmla="*/ 1188816 h 1898110"/>
                <a:gd name="connsiteX30" fmla="*/ 217721 w 1811806"/>
                <a:gd name="connsiteY30" fmla="*/ 1190638 h 1898110"/>
                <a:gd name="connsiteX31" fmla="*/ 1597094 w 1811806"/>
                <a:gd name="connsiteY31" fmla="*/ 1190638 h 1898110"/>
                <a:gd name="connsiteX32" fmla="*/ 1614345 w 1811806"/>
                <a:gd name="connsiteY32" fmla="*/ 1173377 h 1898110"/>
                <a:gd name="connsiteX33" fmla="*/ 1613245 w 1811806"/>
                <a:gd name="connsiteY33" fmla="*/ 1167322 h 1898110"/>
                <a:gd name="connsiteX34" fmla="*/ 1574427 w 1811806"/>
                <a:gd name="connsiteY34" fmla="*/ 1063789 h 1898110"/>
                <a:gd name="connsiteX35" fmla="*/ 1558276 w 1811806"/>
                <a:gd name="connsiteY35" fmla="*/ 1052594 h 1898110"/>
                <a:gd name="connsiteX36" fmla="*/ 269489 w 1811806"/>
                <a:gd name="connsiteY36" fmla="*/ 1052594 h 1898110"/>
                <a:gd name="connsiteX37" fmla="*/ 1268260 w 1811806"/>
                <a:gd name="connsiteY37" fmla="*/ 1466725 h 1898110"/>
                <a:gd name="connsiteX38" fmla="*/ 1190611 w 1811806"/>
                <a:gd name="connsiteY38" fmla="*/ 1544374 h 1898110"/>
                <a:gd name="connsiteX39" fmla="*/ 1268260 w 1811806"/>
                <a:gd name="connsiteY39" fmla="*/ 1622023 h 1898110"/>
                <a:gd name="connsiteX40" fmla="*/ 1458070 w 1811806"/>
                <a:gd name="connsiteY40" fmla="*/ 1622023 h 1898110"/>
                <a:gd name="connsiteX41" fmla="*/ 1535719 w 1811806"/>
                <a:gd name="connsiteY41" fmla="*/ 1544374 h 1898110"/>
                <a:gd name="connsiteX42" fmla="*/ 1458070 w 1811806"/>
                <a:gd name="connsiteY42" fmla="*/ 1466725 h 1898110"/>
                <a:gd name="connsiteX43" fmla="*/ 1268260 w 1811806"/>
                <a:gd name="connsiteY43" fmla="*/ 1466725 h 1898110"/>
                <a:gd name="connsiteX44" fmla="*/ 992174 w 1811806"/>
                <a:gd name="connsiteY44" fmla="*/ 1466725 h 1898110"/>
                <a:gd name="connsiteX45" fmla="*/ 914523 w 1811806"/>
                <a:gd name="connsiteY45" fmla="*/ 1544374 h 1898110"/>
                <a:gd name="connsiteX46" fmla="*/ 992174 w 1811806"/>
                <a:gd name="connsiteY46" fmla="*/ 1622023 h 1898110"/>
                <a:gd name="connsiteX47" fmla="*/ 1026684 w 1811806"/>
                <a:gd name="connsiteY47" fmla="*/ 1622023 h 1898110"/>
                <a:gd name="connsiteX48" fmla="*/ 1104333 w 1811806"/>
                <a:gd name="connsiteY48" fmla="*/ 1544374 h 1898110"/>
                <a:gd name="connsiteX49" fmla="*/ 1026684 w 1811806"/>
                <a:gd name="connsiteY49" fmla="*/ 1466725 h 1898110"/>
                <a:gd name="connsiteX50" fmla="*/ 992174 w 1811806"/>
                <a:gd name="connsiteY50" fmla="*/ 1466725 h 1898110"/>
                <a:gd name="connsiteX51" fmla="*/ 716087 w 1811806"/>
                <a:gd name="connsiteY51" fmla="*/ 1466725 h 1898110"/>
                <a:gd name="connsiteX52" fmla="*/ 638438 w 1811806"/>
                <a:gd name="connsiteY52" fmla="*/ 1544374 h 1898110"/>
                <a:gd name="connsiteX53" fmla="*/ 716087 w 1811806"/>
                <a:gd name="connsiteY53" fmla="*/ 1622023 h 1898110"/>
                <a:gd name="connsiteX54" fmla="*/ 750598 w 1811806"/>
                <a:gd name="connsiteY54" fmla="*/ 1622023 h 1898110"/>
                <a:gd name="connsiteX55" fmla="*/ 828248 w 1811806"/>
                <a:gd name="connsiteY55" fmla="*/ 1544374 h 1898110"/>
                <a:gd name="connsiteX56" fmla="*/ 750598 w 1811806"/>
                <a:gd name="connsiteY56" fmla="*/ 1466725 h 1898110"/>
                <a:gd name="connsiteX57" fmla="*/ 716087 w 1811806"/>
                <a:gd name="connsiteY57" fmla="*/ 1466725 h 189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11806" h="1898110">
                  <a:moveTo>
                    <a:pt x="1516740" y="880041"/>
                  </a:moveTo>
                  <a:lnTo>
                    <a:pt x="1607296" y="880041"/>
                  </a:lnTo>
                  <a:cubicBezTo>
                    <a:pt x="1647794" y="880033"/>
                    <a:pt x="1684577" y="903641"/>
                    <a:pt x="1701441" y="940461"/>
                  </a:cubicBezTo>
                  <a:lnTo>
                    <a:pt x="1811806" y="1181512"/>
                  </a:lnTo>
                  <a:lnTo>
                    <a:pt x="1811806" y="1794578"/>
                  </a:lnTo>
                  <a:cubicBezTo>
                    <a:pt x="1811806" y="1851758"/>
                    <a:pt x="1765454" y="1898111"/>
                    <a:pt x="1708274" y="1898111"/>
                  </a:cubicBezTo>
                  <a:lnTo>
                    <a:pt x="103533" y="1898111"/>
                  </a:lnTo>
                  <a:cubicBezTo>
                    <a:pt x="46353" y="1898111"/>
                    <a:pt x="0" y="1851758"/>
                    <a:pt x="0" y="1794578"/>
                  </a:cubicBezTo>
                  <a:lnTo>
                    <a:pt x="0" y="1184342"/>
                  </a:lnTo>
                  <a:lnTo>
                    <a:pt x="110476" y="940779"/>
                  </a:lnTo>
                  <a:cubicBezTo>
                    <a:pt x="127263" y="903784"/>
                    <a:pt x="164134" y="880026"/>
                    <a:pt x="204760" y="880026"/>
                  </a:cubicBezTo>
                  <a:lnTo>
                    <a:pt x="295054" y="880026"/>
                  </a:lnTo>
                  <a:cubicBezTo>
                    <a:pt x="293908" y="874350"/>
                    <a:pt x="293335" y="868575"/>
                    <a:pt x="293343" y="862784"/>
                  </a:cubicBezTo>
                  <a:lnTo>
                    <a:pt x="293343" y="86290"/>
                  </a:lnTo>
                  <a:cubicBezTo>
                    <a:pt x="293335" y="38640"/>
                    <a:pt x="331958" y="7"/>
                    <a:pt x="379607" y="0"/>
                  </a:cubicBezTo>
                  <a:cubicBezTo>
                    <a:pt x="427256" y="-7"/>
                    <a:pt x="465890" y="38615"/>
                    <a:pt x="465896" y="86264"/>
                  </a:cubicBezTo>
                  <a:cubicBezTo>
                    <a:pt x="465896" y="86273"/>
                    <a:pt x="465896" y="86281"/>
                    <a:pt x="465896" y="86290"/>
                  </a:cubicBezTo>
                  <a:lnTo>
                    <a:pt x="465896" y="862784"/>
                  </a:lnTo>
                  <a:cubicBezTo>
                    <a:pt x="465896" y="868692"/>
                    <a:pt x="465317" y="874463"/>
                    <a:pt x="464171" y="880041"/>
                  </a:cubicBezTo>
                  <a:lnTo>
                    <a:pt x="1347650" y="880041"/>
                  </a:lnTo>
                  <a:cubicBezTo>
                    <a:pt x="1346499" y="874361"/>
                    <a:pt x="1345920" y="868579"/>
                    <a:pt x="1345924" y="862784"/>
                  </a:cubicBezTo>
                  <a:lnTo>
                    <a:pt x="1345924" y="86290"/>
                  </a:lnTo>
                  <a:cubicBezTo>
                    <a:pt x="1345931" y="38640"/>
                    <a:pt x="1384564" y="18"/>
                    <a:pt x="1432215" y="25"/>
                  </a:cubicBezTo>
                  <a:cubicBezTo>
                    <a:pt x="1479853" y="32"/>
                    <a:pt x="1518472" y="38650"/>
                    <a:pt x="1518479" y="86290"/>
                  </a:cubicBezTo>
                  <a:lnTo>
                    <a:pt x="1518479" y="862784"/>
                  </a:lnTo>
                  <a:cubicBezTo>
                    <a:pt x="1518479" y="868692"/>
                    <a:pt x="1517899" y="874463"/>
                    <a:pt x="1516753" y="880041"/>
                  </a:cubicBezTo>
                  <a:close/>
                  <a:moveTo>
                    <a:pt x="269489" y="1052594"/>
                  </a:moveTo>
                  <a:cubicBezTo>
                    <a:pt x="262952" y="1052594"/>
                    <a:pt x="256978" y="1056287"/>
                    <a:pt x="254056" y="1062134"/>
                  </a:cubicBezTo>
                  <a:lnTo>
                    <a:pt x="202290" y="1165666"/>
                  </a:lnTo>
                  <a:cubicBezTo>
                    <a:pt x="198028" y="1174190"/>
                    <a:pt x="201482" y="1184554"/>
                    <a:pt x="210006" y="1188816"/>
                  </a:cubicBezTo>
                  <a:cubicBezTo>
                    <a:pt x="212402" y="1190014"/>
                    <a:pt x="215044" y="1190638"/>
                    <a:pt x="217721" y="1190638"/>
                  </a:cubicBezTo>
                  <a:lnTo>
                    <a:pt x="1597094" y="1190638"/>
                  </a:lnTo>
                  <a:cubicBezTo>
                    <a:pt x="1606624" y="1190636"/>
                    <a:pt x="1614347" y="1182908"/>
                    <a:pt x="1614345" y="1173377"/>
                  </a:cubicBezTo>
                  <a:cubicBezTo>
                    <a:pt x="1614343" y="1171308"/>
                    <a:pt x="1613971" y="1169258"/>
                    <a:pt x="1613245" y="1167322"/>
                  </a:cubicBezTo>
                  <a:lnTo>
                    <a:pt x="1574427" y="1063789"/>
                  </a:lnTo>
                  <a:cubicBezTo>
                    <a:pt x="1571903" y="1057057"/>
                    <a:pt x="1565466" y="1052596"/>
                    <a:pt x="1558276" y="1052594"/>
                  </a:cubicBezTo>
                  <a:lnTo>
                    <a:pt x="269489" y="1052594"/>
                  </a:lnTo>
                  <a:close/>
                  <a:moveTo>
                    <a:pt x="1268260" y="1466725"/>
                  </a:moveTo>
                  <a:cubicBezTo>
                    <a:pt x="1225375" y="1466725"/>
                    <a:pt x="1190611" y="1501489"/>
                    <a:pt x="1190611" y="1544374"/>
                  </a:cubicBezTo>
                  <a:cubicBezTo>
                    <a:pt x="1190611" y="1587259"/>
                    <a:pt x="1225375" y="1622023"/>
                    <a:pt x="1268260" y="1622023"/>
                  </a:cubicBezTo>
                  <a:lnTo>
                    <a:pt x="1458070" y="1622023"/>
                  </a:lnTo>
                  <a:cubicBezTo>
                    <a:pt x="1500955" y="1622023"/>
                    <a:pt x="1535719" y="1587259"/>
                    <a:pt x="1535719" y="1544374"/>
                  </a:cubicBezTo>
                  <a:cubicBezTo>
                    <a:pt x="1535719" y="1501489"/>
                    <a:pt x="1500955" y="1466725"/>
                    <a:pt x="1458070" y="1466725"/>
                  </a:cubicBezTo>
                  <a:lnTo>
                    <a:pt x="1268260" y="1466725"/>
                  </a:lnTo>
                  <a:close/>
                  <a:moveTo>
                    <a:pt x="992174" y="1466725"/>
                  </a:moveTo>
                  <a:cubicBezTo>
                    <a:pt x="949290" y="1466725"/>
                    <a:pt x="914523" y="1501489"/>
                    <a:pt x="914523" y="1544374"/>
                  </a:cubicBezTo>
                  <a:cubicBezTo>
                    <a:pt x="914523" y="1587259"/>
                    <a:pt x="949290" y="1622023"/>
                    <a:pt x="992174" y="1622023"/>
                  </a:cubicBezTo>
                  <a:lnTo>
                    <a:pt x="1026684" y="1622023"/>
                  </a:lnTo>
                  <a:cubicBezTo>
                    <a:pt x="1069569" y="1622023"/>
                    <a:pt x="1104333" y="1587259"/>
                    <a:pt x="1104333" y="1544374"/>
                  </a:cubicBezTo>
                  <a:cubicBezTo>
                    <a:pt x="1104333" y="1501489"/>
                    <a:pt x="1069569" y="1466725"/>
                    <a:pt x="1026684" y="1466725"/>
                  </a:cubicBezTo>
                  <a:lnTo>
                    <a:pt x="992174" y="1466725"/>
                  </a:lnTo>
                  <a:close/>
                  <a:moveTo>
                    <a:pt x="716087" y="1466725"/>
                  </a:moveTo>
                  <a:cubicBezTo>
                    <a:pt x="673202" y="1466725"/>
                    <a:pt x="638438" y="1501489"/>
                    <a:pt x="638438" y="1544374"/>
                  </a:cubicBezTo>
                  <a:cubicBezTo>
                    <a:pt x="638438" y="1587259"/>
                    <a:pt x="673202" y="1622023"/>
                    <a:pt x="716087" y="1622023"/>
                  </a:cubicBezTo>
                  <a:lnTo>
                    <a:pt x="750598" y="1622023"/>
                  </a:lnTo>
                  <a:cubicBezTo>
                    <a:pt x="793481" y="1622023"/>
                    <a:pt x="828248" y="1587259"/>
                    <a:pt x="828248" y="1544374"/>
                  </a:cubicBezTo>
                  <a:cubicBezTo>
                    <a:pt x="828248" y="1501489"/>
                    <a:pt x="793481" y="1466725"/>
                    <a:pt x="750598" y="1466725"/>
                  </a:cubicBezTo>
                  <a:lnTo>
                    <a:pt x="716087" y="14667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10" name="iṩļiďe">
            <a:extLst>
              <a:ext uri="{FF2B5EF4-FFF2-40B4-BE49-F238E27FC236}">
                <a16:creationId xmlns:a16="http://schemas.microsoft.com/office/drawing/2014/main" xmlns="" id="{6763400E-0611-42F6-8207-99FD56D0B6D9}"/>
              </a:ext>
            </a:extLst>
          </p:cNvPr>
          <p:cNvGrpSpPr/>
          <p:nvPr/>
        </p:nvGrpSpPr>
        <p:grpSpPr>
          <a:xfrm>
            <a:off x="1444675" y="2556170"/>
            <a:ext cx="2316413" cy="1118812"/>
            <a:chOff x="2317960" y="4084521"/>
            <a:chExt cx="2995049" cy="1446588"/>
          </a:xfrm>
          <a:effectLst>
            <a:outerShdw blurRad="152400" dist="38100" dir="5400000" algn="t" rotWithShape="0">
              <a:schemeClr val="bg1">
                <a:lumMod val="50000"/>
                <a:alpha val="30000"/>
              </a:schemeClr>
            </a:outerShdw>
          </a:effectLst>
        </p:grpSpPr>
        <p:grpSp>
          <p:nvGrpSpPr>
            <p:cNvPr id="31" name="ïSliḋè">
              <a:extLst>
                <a:ext uri="{FF2B5EF4-FFF2-40B4-BE49-F238E27FC236}">
                  <a16:creationId xmlns:a16="http://schemas.microsoft.com/office/drawing/2014/main" xmlns="" id="{8342D629-2830-48D2-B70C-B695FAC8415A}"/>
                </a:ext>
              </a:extLst>
            </p:cNvPr>
            <p:cNvGrpSpPr/>
            <p:nvPr/>
          </p:nvGrpSpPr>
          <p:grpSpPr>
            <a:xfrm>
              <a:off x="2317960" y="4084521"/>
              <a:ext cx="2995049" cy="1446588"/>
              <a:chOff x="1104900" y="2895600"/>
              <a:chExt cx="2800350" cy="1352550"/>
            </a:xfrm>
            <a:solidFill>
              <a:srgbClr val="666666">
                <a:alpha val="85000"/>
              </a:srgbClr>
            </a:solidFill>
          </p:grpSpPr>
          <p:sp>
            <p:nvSpPr>
              <p:cNvPr id="33" name="îṧľiḋê">
                <a:extLst>
                  <a:ext uri="{FF2B5EF4-FFF2-40B4-BE49-F238E27FC236}">
                    <a16:creationId xmlns:a16="http://schemas.microsoft.com/office/drawing/2014/main" xmlns="" id="{F08427C7-1F6E-4CEA-87B5-CDC1B643C386}"/>
                  </a:ext>
                </a:extLst>
              </p:cNvPr>
              <p:cNvSpPr/>
              <p:nvPr/>
            </p:nvSpPr>
            <p:spPr>
              <a:xfrm>
                <a:off x="291465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34" name="íślîde">
                <a:extLst>
                  <a:ext uri="{FF2B5EF4-FFF2-40B4-BE49-F238E27FC236}">
                    <a16:creationId xmlns:a16="http://schemas.microsoft.com/office/drawing/2014/main" xmlns="" id="{972E755B-793A-433F-80D3-F5D7199F7312}"/>
                  </a:ext>
                </a:extLst>
              </p:cNvPr>
              <p:cNvSpPr/>
              <p:nvPr/>
            </p:nvSpPr>
            <p:spPr>
              <a:xfrm>
                <a:off x="110490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35" name="i$liḓè">
                <a:extLst>
                  <a:ext uri="{FF2B5EF4-FFF2-40B4-BE49-F238E27FC236}">
                    <a16:creationId xmlns:a16="http://schemas.microsoft.com/office/drawing/2014/main" xmlns="" id="{71B1709B-0915-441E-9106-D87ED4680545}"/>
                  </a:ext>
                </a:extLst>
              </p:cNvPr>
              <p:cNvSpPr/>
              <p:nvPr/>
            </p:nvSpPr>
            <p:spPr>
              <a:xfrm>
                <a:off x="1828800" y="2895600"/>
                <a:ext cx="1352550" cy="1352550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  <a:alpha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  <p:sp>
          <p:nvSpPr>
            <p:cNvPr id="32" name="îs1idê">
              <a:extLst>
                <a:ext uri="{FF2B5EF4-FFF2-40B4-BE49-F238E27FC236}">
                  <a16:creationId xmlns:a16="http://schemas.microsoft.com/office/drawing/2014/main" xmlns="" id="{964CD616-5D8A-48D2-8D2A-8C14EBF51ADD}"/>
                </a:ext>
              </a:extLst>
            </p:cNvPr>
            <p:cNvSpPr/>
            <p:nvPr/>
          </p:nvSpPr>
          <p:spPr bwMode="auto">
            <a:xfrm>
              <a:off x="3608935" y="4638195"/>
              <a:ext cx="413098" cy="339240"/>
            </a:xfrm>
            <a:custGeom>
              <a:avLst/>
              <a:gdLst>
                <a:gd name="connsiteX0" fmla="*/ 1516740 w 1811806"/>
                <a:gd name="connsiteY0" fmla="*/ 880041 h 1898110"/>
                <a:gd name="connsiteX1" fmla="*/ 1607296 w 1811806"/>
                <a:gd name="connsiteY1" fmla="*/ 880041 h 1898110"/>
                <a:gd name="connsiteX2" fmla="*/ 1701441 w 1811806"/>
                <a:gd name="connsiteY2" fmla="*/ 940461 h 1898110"/>
                <a:gd name="connsiteX3" fmla="*/ 1811806 w 1811806"/>
                <a:gd name="connsiteY3" fmla="*/ 1181512 h 1898110"/>
                <a:gd name="connsiteX4" fmla="*/ 1811806 w 1811806"/>
                <a:gd name="connsiteY4" fmla="*/ 1794578 h 1898110"/>
                <a:gd name="connsiteX5" fmla="*/ 1708274 w 1811806"/>
                <a:gd name="connsiteY5" fmla="*/ 1898111 h 1898110"/>
                <a:gd name="connsiteX6" fmla="*/ 103533 w 1811806"/>
                <a:gd name="connsiteY6" fmla="*/ 1898111 h 1898110"/>
                <a:gd name="connsiteX7" fmla="*/ 0 w 1811806"/>
                <a:gd name="connsiteY7" fmla="*/ 1794578 h 1898110"/>
                <a:gd name="connsiteX8" fmla="*/ 0 w 1811806"/>
                <a:gd name="connsiteY8" fmla="*/ 1184342 h 1898110"/>
                <a:gd name="connsiteX9" fmla="*/ 110476 w 1811806"/>
                <a:gd name="connsiteY9" fmla="*/ 940779 h 1898110"/>
                <a:gd name="connsiteX10" fmla="*/ 204760 w 1811806"/>
                <a:gd name="connsiteY10" fmla="*/ 880026 h 1898110"/>
                <a:gd name="connsiteX11" fmla="*/ 295054 w 1811806"/>
                <a:gd name="connsiteY11" fmla="*/ 880026 h 1898110"/>
                <a:gd name="connsiteX12" fmla="*/ 293343 w 1811806"/>
                <a:gd name="connsiteY12" fmla="*/ 862784 h 1898110"/>
                <a:gd name="connsiteX13" fmla="*/ 293343 w 1811806"/>
                <a:gd name="connsiteY13" fmla="*/ 86290 h 1898110"/>
                <a:gd name="connsiteX14" fmla="*/ 379607 w 1811806"/>
                <a:gd name="connsiteY14" fmla="*/ 0 h 1898110"/>
                <a:gd name="connsiteX15" fmla="*/ 465896 w 1811806"/>
                <a:gd name="connsiteY15" fmla="*/ 86264 h 1898110"/>
                <a:gd name="connsiteX16" fmla="*/ 465896 w 1811806"/>
                <a:gd name="connsiteY16" fmla="*/ 86290 h 1898110"/>
                <a:gd name="connsiteX17" fmla="*/ 465896 w 1811806"/>
                <a:gd name="connsiteY17" fmla="*/ 862784 h 1898110"/>
                <a:gd name="connsiteX18" fmla="*/ 464171 w 1811806"/>
                <a:gd name="connsiteY18" fmla="*/ 880041 h 1898110"/>
                <a:gd name="connsiteX19" fmla="*/ 1347650 w 1811806"/>
                <a:gd name="connsiteY19" fmla="*/ 880041 h 1898110"/>
                <a:gd name="connsiteX20" fmla="*/ 1345924 w 1811806"/>
                <a:gd name="connsiteY20" fmla="*/ 862784 h 1898110"/>
                <a:gd name="connsiteX21" fmla="*/ 1345924 w 1811806"/>
                <a:gd name="connsiteY21" fmla="*/ 86290 h 1898110"/>
                <a:gd name="connsiteX22" fmla="*/ 1432215 w 1811806"/>
                <a:gd name="connsiteY22" fmla="*/ 25 h 1898110"/>
                <a:gd name="connsiteX23" fmla="*/ 1518479 w 1811806"/>
                <a:gd name="connsiteY23" fmla="*/ 86290 h 1898110"/>
                <a:gd name="connsiteX24" fmla="*/ 1518479 w 1811806"/>
                <a:gd name="connsiteY24" fmla="*/ 862784 h 1898110"/>
                <a:gd name="connsiteX25" fmla="*/ 1516753 w 1811806"/>
                <a:gd name="connsiteY25" fmla="*/ 880041 h 1898110"/>
                <a:gd name="connsiteX26" fmla="*/ 269489 w 1811806"/>
                <a:gd name="connsiteY26" fmla="*/ 1052594 h 1898110"/>
                <a:gd name="connsiteX27" fmla="*/ 254056 w 1811806"/>
                <a:gd name="connsiteY27" fmla="*/ 1062134 h 1898110"/>
                <a:gd name="connsiteX28" fmla="*/ 202290 w 1811806"/>
                <a:gd name="connsiteY28" fmla="*/ 1165666 h 1898110"/>
                <a:gd name="connsiteX29" fmla="*/ 210006 w 1811806"/>
                <a:gd name="connsiteY29" fmla="*/ 1188816 h 1898110"/>
                <a:gd name="connsiteX30" fmla="*/ 217721 w 1811806"/>
                <a:gd name="connsiteY30" fmla="*/ 1190638 h 1898110"/>
                <a:gd name="connsiteX31" fmla="*/ 1597094 w 1811806"/>
                <a:gd name="connsiteY31" fmla="*/ 1190638 h 1898110"/>
                <a:gd name="connsiteX32" fmla="*/ 1614345 w 1811806"/>
                <a:gd name="connsiteY32" fmla="*/ 1173377 h 1898110"/>
                <a:gd name="connsiteX33" fmla="*/ 1613245 w 1811806"/>
                <a:gd name="connsiteY33" fmla="*/ 1167322 h 1898110"/>
                <a:gd name="connsiteX34" fmla="*/ 1574427 w 1811806"/>
                <a:gd name="connsiteY34" fmla="*/ 1063789 h 1898110"/>
                <a:gd name="connsiteX35" fmla="*/ 1558276 w 1811806"/>
                <a:gd name="connsiteY35" fmla="*/ 1052594 h 1898110"/>
                <a:gd name="connsiteX36" fmla="*/ 269489 w 1811806"/>
                <a:gd name="connsiteY36" fmla="*/ 1052594 h 1898110"/>
                <a:gd name="connsiteX37" fmla="*/ 1268260 w 1811806"/>
                <a:gd name="connsiteY37" fmla="*/ 1466725 h 1898110"/>
                <a:gd name="connsiteX38" fmla="*/ 1190611 w 1811806"/>
                <a:gd name="connsiteY38" fmla="*/ 1544374 h 1898110"/>
                <a:gd name="connsiteX39" fmla="*/ 1268260 w 1811806"/>
                <a:gd name="connsiteY39" fmla="*/ 1622023 h 1898110"/>
                <a:gd name="connsiteX40" fmla="*/ 1458070 w 1811806"/>
                <a:gd name="connsiteY40" fmla="*/ 1622023 h 1898110"/>
                <a:gd name="connsiteX41" fmla="*/ 1535719 w 1811806"/>
                <a:gd name="connsiteY41" fmla="*/ 1544374 h 1898110"/>
                <a:gd name="connsiteX42" fmla="*/ 1458070 w 1811806"/>
                <a:gd name="connsiteY42" fmla="*/ 1466725 h 1898110"/>
                <a:gd name="connsiteX43" fmla="*/ 1268260 w 1811806"/>
                <a:gd name="connsiteY43" fmla="*/ 1466725 h 1898110"/>
                <a:gd name="connsiteX44" fmla="*/ 992174 w 1811806"/>
                <a:gd name="connsiteY44" fmla="*/ 1466725 h 1898110"/>
                <a:gd name="connsiteX45" fmla="*/ 914523 w 1811806"/>
                <a:gd name="connsiteY45" fmla="*/ 1544374 h 1898110"/>
                <a:gd name="connsiteX46" fmla="*/ 992174 w 1811806"/>
                <a:gd name="connsiteY46" fmla="*/ 1622023 h 1898110"/>
                <a:gd name="connsiteX47" fmla="*/ 1026684 w 1811806"/>
                <a:gd name="connsiteY47" fmla="*/ 1622023 h 1898110"/>
                <a:gd name="connsiteX48" fmla="*/ 1104333 w 1811806"/>
                <a:gd name="connsiteY48" fmla="*/ 1544374 h 1898110"/>
                <a:gd name="connsiteX49" fmla="*/ 1026684 w 1811806"/>
                <a:gd name="connsiteY49" fmla="*/ 1466725 h 1898110"/>
                <a:gd name="connsiteX50" fmla="*/ 992174 w 1811806"/>
                <a:gd name="connsiteY50" fmla="*/ 1466725 h 1898110"/>
                <a:gd name="connsiteX51" fmla="*/ 716087 w 1811806"/>
                <a:gd name="connsiteY51" fmla="*/ 1466725 h 1898110"/>
                <a:gd name="connsiteX52" fmla="*/ 638438 w 1811806"/>
                <a:gd name="connsiteY52" fmla="*/ 1544374 h 1898110"/>
                <a:gd name="connsiteX53" fmla="*/ 716087 w 1811806"/>
                <a:gd name="connsiteY53" fmla="*/ 1622023 h 1898110"/>
                <a:gd name="connsiteX54" fmla="*/ 750598 w 1811806"/>
                <a:gd name="connsiteY54" fmla="*/ 1622023 h 1898110"/>
                <a:gd name="connsiteX55" fmla="*/ 828248 w 1811806"/>
                <a:gd name="connsiteY55" fmla="*/ 1544374 h 1898110"/>
                <a:gd name="connsiteX56" fmla="*/ 750598 w 1811806"/>
                <a:gd name="connsiteY56" fmla="*/ 1466725 h 1898110"/>
                <a:gd name="connsiteX57" fmla="*/ 716087 w 1811806"/>
                <a:gd name="connsiteY57" fmla="*/ 1466725 h 189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11806" h="1898110">
                  <a:moveTo>
                    <a:pt x="1516740" y="880041"/>
                  </a:moveTo>
                  <a:lnTo>
                    <a:pt x="1607296" y="880041"/>
                  </a:lnTo>
                  <a:cubicBezTo>
                    <a:pt x="1647794" y="880033"/>
                    <a:pt x="1684577" y="903641"/>
                    <a:pt x="1701441" y="940461"/>
                  </a:cubicBezTo>
                  <a:lnTo>
                    <a:pt x="1811806" y="1181512"/>
                  </a:lnTo>
                  <a:lnTo>
                    <a:pt x="1811806" y="1794578"/>
                  </a:lnTo>
                  <a:cubicBezTo>
                    <a:pt x="1811806" y="1851758"/>
                    <a:pt x="1765454" y="1898111"/>
                    <a:pt x="1708274" y="1898111"/>
                  </a:cubicBezTo>
                  <a:lnTo>
                    <a:pt x="103533" y="1898111"/>
                  </a:lnTo>
                  <a:cubicBezTo>
                    <a:pt x="46353" y="1898111"/>
                    <a:pt x="0" y="1851758"/>
                    <a:pt x="0" y="1794578"/>
                  </a:cubicBezTo>
                  <a:lnTo>
                    <a:pt x="0" y="1184342"/>
                  </a:lnTo>
                  <a:lnTo>
                    <a:pt x="110476" y="940779"/>
                  </a:lnTo>
                  <a:cubicBezTo>
                    <a:pt x="127263" y="903784"/>
                    <a:pt x="164134" y="880026"/>
                    <a:pt x="204760" y="880026"/>
                  </a:cubicBezTo>
                  <a:lnTo>
                    <a:pt x="295054" y="880026"/>
                  </a:lnTo>
                  <a:cubicBezTo>
                    <a:pt x="293908" y="874350"/>
                    <a:pt x="293335" y="868575"/>
                    <a:pt x="293343" y="862784"/>
                  </a:cubicBezTo>
                  <a:lnTo>
                    <a:pt x="293343" y="86290"/>
                  </a:lnTo>
                  <a:cubicBezTo>
                    <a:pt x="293335" y="38640"/>
                    <a:pt x="331958" y="7"/>
                    <a:pt x="379607" y="0"/>
                  </a:cubicBezTo>
                  <a:cubicBezTo>
                    <a:pt x="427256" y="-7"/>
                    <a:pt x="465890" y="38615"/>
                    <a:pt x="465896" y="86264"/>
                  </a:cubicBezTo>
                  <a:cubicBezTo>
                    <a:pt x="465896" y="86273"/>
                    <a:pt x="465896" y="86281"/>
                    <a:pt x="465896" y="86290"/>
                  </a:cubicBezTo>
                  <a:lnTo>
                    <a:pt x="465896" y="862784"/>
                  </a:lnTo>
                  <a:cubicBezTo>
                    <a:pt x="465896" y="868692"/>
                    <a:pt x="465317" y="874463"/>
                    <a:pt x="464171" y="880041"/>
                  </a:cubicBezTo>
                  <a:lnTo>
                    <a:pt x="1347650" y="880041"/>
                  </a:lnTo>
                  <a:cubicBezTo>
                    <a:pt x="1346499" y="874361"/>
                    <a:pt x="1345920" y="868579"/>
                    <a:pt x="1345924" y="862784"/>
                  </a:cubicBezTo>
                  <a:lnTo>
                    <a:pt x="1345924" y="86290"/>
                  </a:lnTo>
                  <a:cubicBezTo>
                    <a:pt x="1345931" y="38640"/>
                    <a:pt x="1384564" y="18"/>
                    <a:pt x="1432215" y="25"/>
                  </a:cubicBezTo>
                  <a:cubicBezTo>
                    <a:pt x="1479853" y="32"/>
                    <a:pt x="1518472" y="38650"/>
                    <a:pt x="1518479" y="86290"/>
                  </a:cubicBezTo>
                  <a:lnTo>
                    <a:pt x="1518479" y="862784"/>
                  </a:lnTo>
                  <a:cubicBezTo>
                    <a:pt x="1518479" y="868692"/>
                    <a:pt x="1517899" y="874463"/>
                    <a:pt x="1516753" y="880041"/>
                  </a:cubicBezTo>
                  <a:close/>
                  <a:moveTo>
                    <a:pt x="269489" y="1052594"/>
                  </a:moveTo>
                  <a:cubicBezTo>
                    <a:pt x="262952" y="1052594"/>
                    <a:pt x="256978" y="1056287"/>
                    <a:pt x="254056" y="1062134"/>
                  </a:cubicBezTo>
                  <a:lnTo>
                    <a:pt x="202290" y="1165666"/>
                  </a:lnTo>
                  <a:cubicBezTo>
                    <a:pt x="198028" y="1174190"/>
                    <a:pt x="201482" y="1184554"/>
                    <a:pt x="210006" y="1188816"/>
                  </a:cubicBezTo>
                  <a:cubicBezTo>
                    <a:pt x="212402" y="1190014"/>
                    <a:pt x="215044" y="1190638"/>
                    <a:pt x="217721" y="1190638"/>
                  </a:cubicBezTo>
                  <a:lnTo>
                    <a:pt x="1597094" y="1190638"/>
                  </a:lnTo>
                  <a:cubicBezTo>
                    <a:pt x="1606624" y="1190636"/>
                    <a:pt x="1614347" y="1182908"/>
                    <a:pt x="1614345" y="1173377"/>
                  </a:cubicBezTo>
                  <a:cubicBezTo>
                    <a:pt x="1614343" y="1171308"/>
                    <a:pt x="1613971" y="1169258"/>
                    <a:pt x="1613245" y="1167322"/>
                  </a:cubicBezTo>
                  <a:lnTo>
                    <a:pt x="1574427" y="1063789"/>
                  </a:lnTo>
                  <a:cubicBezTo>
                    <a:pt x="1571903" y="1057057"/>
                    <a:pt x="1565466" y="1052596"/>
                    <a:pt x="1558276" y="1052594"/>
                  </a:cubicBezTo>
                  <a:lnTo>
                    <a:pt x="269489" y="1052594"/>
                  </a:lnTo>
                  <a:close/>
                  <a:moveTo>
                    <a:pt x="1268260" y="1466725"/>
                  </a:moveTo>
                  <a:cubicBezTo>
                    <a:pt x="1225375" y="1466725"/>
                    <a:pt x="1190611" y="1501489"/>
                    <a:pt x="1190611" y="1544374"/>
                  </a:cubicBezTo>
                  <a:cubicBezTo>
                    <a:pt x="1190611" y="1587259"/>
                    <a:pt x="1225375" y="1622023"/>
                    <a:pt x="1268260" y="1622023"/>
                  </a:cubicBezTo>
                  <a:lnTo>
                    <a:pt x="1458070" y="1622023"/>
                  </a:lnTo>
                  <a:cubicBezTo>
                    <a:pt x="1500955" y="1622023"/>
                    <a:pt x="1535719" y="1587259"/>
                    <a:pt x="1535719" y="1544374"/>
                  </a:cubicBezTo>
                  <a:cubicBezTo>
                    <a:pt x="1535719" y="1501489"/>
                    <a:pt x="1500955" y="1466725"/>
                    <a:pt x="1458070" y="1466725"/>
                  </a:cubicBezTo>
                  <a:lnTo>
                    <a:pt x="1268260" y="1466725"/>
                  </a:lnTo>
                  <a:close/>
                  <a:moveTo>
                    <a:pt x="992174" y="1466725"/>
                  </a:moveTo>
                  <a:cubicBezTo>
                    <a:pt x="949290" y="1466725"/>
                    <a:pt x="914523" y="1501489"/>
                    <a:pt x="914523" y="1544374"/>
                  </a:cubicBezTo>
                  <a:cubicBezTo>
                    <a:pt x="914523" y="1587259"/>
                    <a:pt x="949290" y="1622023"/>
                    <a:pt x="992174" y="1622023"/>
                  </a:cubicBezTo>
                  <a:lnTo>
                    <a:pt x="1026684" y="1622023"/>
                  </a:lnTo>
                  <a:cubicBezTo>
                    <a:pt x="1069569" y="1622023"/>
                    <a:pt x="1104333" y="1587259"/>
                    <a:pt x="1104333" y="1544374"/>
                  </a:cubicBezTo>
                  <a:cubicBezTo>
                    <a:pt x="1104333" y="1501489"/>
                    <a:pt x="1069569" y="1466725"/>
                    <a:pt x="1026684" y="1466725"/>
                  </a:cubicBezTo>
                  <a:lnTo>
                    <a:pt x="992174" y="1466725"/>
                  </a:lnTo>
                  <a:close/>
                  <a:moveTo>
                    <a:pt x="716087" y="1466725"/>
                  </a:moveTo>
                  <a:cubicBezTo>
                    <a:pt x="673202" y="1466725"/>
                    <a:pt x="638438" y="1501489"/>
                    <a:pt x="638438" y="1544374"/>
                  </a:cubicBezTo>
                  <a:cubicBezTo>
                    <a:pt x="638438" y="1587259"/>
                    <a:pt x="673202" y="1622023"/>
                    <a:pt x="716087" y="1622023"/>
                  </a:cubicBezTo>
                  <a:lnTo>
                    <a:pt x="750598" y="1622023"/>
                  </a:lnTo>
                  <a:cubicBezTo>
                    <a:pt x="793481" y="1622023"/>
                    <a:pt x="828248" y="1587259"/>
                    <a:pt x="828248" y="1544374"/>
                  </a:cubicBezTo>
                  <a:cubicBezTo>
                    <a:pt x="828248" y="1501489"/>
                    <a:pt x="793481" y="1466725"/>
                    <a:pt x="750598" y="1466725"/>
                  </a:cubicBezTo>
                  <a:lnTo>
                    <a:pt x="716087" y="1466725"/>
                  </a:ln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</p:sp>
      </p:grpSp>
      <p:grpSp>
        <p:nvGrpSpPr>
          <p:cNvPr id="11" name="íṩļîḓe">
            <a:extLst>
              <a:ext uri="{FF2B5EF4-FFF2-40B4-BE49-F238E27FC236}">
                <a16:creationId xmlns:a16="http://schemas.microsoft.com/office/drawing/2014/main" xmlns="" id="{A1E2875D-175B-4837-988D-F807847ECA9E}"/>
              </a:ext>
            </a:extLst>
          </p:cNvPr>
          <p:cNvGrpSpPr/>
          <p:nvPr/>
        </p:nvGrpSpPr>
        <p:grpSpPr>
          <a:xfrm>
            <a:off x="8430909" y="2556170"/>
            <a:ext cx="2316413" cy="1118812"/>
            <a:chOff x="2317960" y="4084521"/>
            <a:chExt cx="2995049" cy="1446588"/>
          </a:xfrm>
          <a:effectLst>
            <a:outerShdw blurRad="152400" dist="38100" dir="5400000" algn="t" rotWithShape="0">
              <a:schemeClr val="bg1">
                <a:lumMod val="50000"/>
                <a:alpha val="30000"/>
              </a:schemeClr>
            </a:outerShdw>
          </a:effectLst>
        </p:grpSpPr>
        <p:grpSp>
          <p:nvGrpSpPr>
            <p:cNvPr id="26" name="iṩliḍê">
              <a:extLst>
                <a:ext uri="{FF2B5EF4-FFF2-40B4-BE49-F238E27FC236}">
                  <a16:creationId xmlns:a16="http://schemas.microsoft.com/office/drawing/2014/main" xmlns="" id="{C95E3205-9E9B-4B66-AAF8-54873B52ABB1}"/>
                </a:ext>
              </a:extLst>
            </p:cNvPr>
            <p:cNvGrpSpPr/>
            <p:nvPr/>
          </p:nvGrpSpPr>
          <p:grpSpPr>
            <a:xfrm>
              <a:off x="2317960" y="4084521"/>
              <a:ext cx="2995049" cy="1446588"/>
              <a:chOff x="1104900" y="2895600"/>
              <a:chExt cx="2800350" cy="1352550"/>
            </a:xfrm>
            <a:solidFill>
              <a:srgbClr val="666666">
                <a:alpha val="85000"/>
              </a:srgbClr>
            </a:solidFill>
          </p:grpSpPr>
          <p:sp>
            <p:nvSpPr>
              <p:cNvPr id="28" name="îšľïḓê">
                <a:extLst>
                  <a:ext uri="{FF2B5EF4-FFF2-40B4-BE49-F238E27FC236}">
                    <a16:creationId xmlns:a16="http://schemas.microsoft.com/office/drawing/2014/main" xmlns="" id="{0272B277-1345-4C03-A26A-F183EE5540DF}"/>
                  </a:ext>
                </a:extLst>
              </p:cNvPr>
              <p:cNvSpPr/>
              <p:nvPr/>
            </p:nvSpPr>
            <p:spPr>
              <a:xfrm>
                <a:off x="291465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29" name="îṧlíďe">
                <a:extLst>
                  <a:ext uri="{FF2B5EF4-FFF2-40B4-BE49-F238E27FC236}">
                    <a16:creationId xmlns:a16="http://schemas.microsoft.com/office/drawing/2014/main" xmlns="" id="{0EBCF86D-CF8E-4412-A177-525714305758}"/>
                  </a:ext>
                </a:extLst>
              </p:cNvPr>
              <p:cNvSpPr/>
              <p:nvPr/>
            </p:nvSpPr>
            <p:spPr>
              <a:xfrm>
                <a:off x="1104900" y="3076575"/>
                <a:ext cx="990600" cy="990600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  <p:sp>
            <p:nvSpPr>
              <p:cNvPr id="30" name="îşľïdè">
                <a:extLst>
                  <a:ext uri="{FF2B5EF4-FFF2-40B4-BE49-F238E27FC236}">
                    <a16:creationId xmlns:a16="http://schemas.microsoft.com/office/drawing/2014/main" xmlns="" id="{3A84156B-4C40-47A0-A2C6-D5F78FCF8F47}"/>
                  </a:ext>
                </a:extLst>
              </p:cNvPr>
              <p:cNvSpPr/>
              <p:nvPr/>
            </p:nvSpPr>
            <p:spPr>
              <a:xfrm>
                <a:off x="1828800" y="2895600"/>
                <a:ext cx="1352550" cy="1352550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  <a:alpha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endParaRPr>
              </a:p>
            </p:txBody>
          </p:sp>
        </p:grpSp>
        <p:sp>
          <p:nvSpPr>
            <p:cNvPr id="27" name="ïṩḷïḓè">
              <a:extLst>
                <a:ext uri="{FF2B5EF4-FFF2-40B4-BE49-F238E27FC236}">
                  <a16:creationId xmlns:a16="http://schemas.microsoft.com/office/drawing/2014/main" xmlns="" id="{C7DC16C0-092A-47E0-A23C-86E3204B1F20}"/>
                </a:ext>
              </a:extLst>
            </p:cNvPr>
            <p:cNvSpPr/>
            <p:nvPr/>
          </p:nvSpPr>
          <p:spPr bwMode="auto">
            <a:xfrm>
              <a:off x="3608935" y="4638195"/>
              <a:ext cx="413098" cy="339240"/>
            </a:xfrm>
            <a:custGeom>
              <a:avLst/>
              <a:gdLst>
                <a:gd name="connsiteX0" fmla="*/ 1516740 w 1811806"/>
                <a:gd name="connsiteY0" fmla="*/ 880041 h 1898110"/>
                <a:gd name="connsiteX1" fmla="*/ 1607296 w 1811806"/>
                <a:gd name="connsiteY1" fmla="*/ 880041 h 1898110"/>
                <a:gd name="connsiteX2" fmla="*/ 1701441 w 1811806"/>
                <a:gd name="connsiteY2" fmla="*/ 940461 h 1898110"/>
                <a:gd name="connsiteX3" fmla="*/ 1811806 w 1811806"/>
                <a:gd name="connsiteY3" fmla="*/ 1181512 h 1898110"/>
                <a:gd name="connsiteX4" fmla="*/ 1811806 w 1811806"/>
                <a:gd name="connsiteY4" fmla="*/ 1794578 h 1898110"/>
                <a:gd name="connsiteX5" fmla="*/ 1708274 w 1811806"/>
                <a:gd name="connsiteY5" fmla="*/ 1898111 h 1898110"/>
                <a:gd name="connsiteX6" fmla="*/ 103533 w 1811806"/>
                <a:gd name="connsiteY6" fmla="*/ 1898111 h 1898110"/>
                <a:gd name="connsiteX7" fmla="*/ 0 w 1811806"/>
                <a:gd name="connsiteY7" fmla="*/ 1794578 h 1898110"/>
                <a:gd name="connsiteX8" fmla="*/ 0 w 1811806"/>
                <a:gd name="connsiteY8" fmla="*/ 1184342 h 1898110"/>
                <a:gd name="connsiteX9" fmla="*/ 110476 w 1811806"/>
                <a:gd name="connsiteY9" fmla="*/ 940779 h 1898110"/>
                <a:gd name="connsiteX10" fmla="*/ 204760 w 1811806"/>
                <a:gd name="connsiteY10" fmla="*/ 880026 h 1898110"/>
                <a:gd name="connsiteX11" fmla="*/ 295054 w 1811806"/>
                <a:gd name="connsiteY11" fmla="*/ 880026 h 1898110"/>
                <a:gd name="connsiteX12" fmla="*/ 293343 w 1811806"/>
                <a:gd name="connsiteY12" fmla="*/ 862784 h 1898110"/>
                <a:gd name="connsiteX13" fmla="*/ 293343 w 1811806"/>
                <a:gd name="connsiteY13" fmla="*/ 86290 h 1898110"/>
                <a:gd name="connsiteX14" fmla="*/ 379607 w 1811806"/>
                <a:gd name="connsiteY14" fmla="*/ 0 h 1898110"/>
                <a:gd name="connsiteX15" fmla="*/ 465896 w 1811806"/>
                <a:gd name="connsiteY15" fmla="*/ 86264 h 1898110"/>
                <a:gd name="connsiteX16" fmla="*/ 465896 w 1811806"/>
                <a:gd name="connsiteY16" fmla="*/ 86290 h 1898110"/>
                <a:gd name="connsiteX17" fmla="*/ 465896 w 1811806"/>
                <a:gd name="connsiteY17" fmla="*/ 862784 h 1898110"/>
                <a:gd name="connsiteX18" fmla="*/ 464171 w 1811806"/>
                <a:gd name="connsiteY18" fmla="*/ 880041 h 1898110"/>
                <a:gd name="connsiteX19" fmla="*/ 1347650 w 1811806"/>
                <a:gd name="connsiteY19" fmla="*/ 880041 h 1898110"/>
                <a:gd name="connsiteX20" fmla="*/ 1345924 w 1811806"/>
                <a:gd name="connsiteY20" fmla="*/ 862784 h 1898110"/>
                <a:gd name="connsiteX21" fmla="*/ 1345924 w 1811806"/>
                <a:gd name="connsiteY21" fmla="*/ 86290 h 1898110"/>
                <a:gd name="connsiteX22" fmla="*/ 1432215 w 1811806"/>
                <a:gd name="connsiteY22" fmla="*/ 25 h 1898110"/>
                <a:gd name="connsiteX23" fmla="*/ 1518479 w 1811806"/>
                <a:gd name="connsiteY23" fmla="*/ 86290 h 1898110"/>
                <a:gd name="connsiteX24" fmla="*/ 1518479 w 1811806"/>
                <a:gd name="connsiteY24" fmla="*/ 862784 h 1898110"/>
                <a:gd name="connsiteX25" fmla="*/ 1516753 w 1811806"/>
                <a:gd name="connsiteY25" fmla="*/ 880041 h 1898110"/>
                <a:gd name="connsiteX26" fmla="*/ 269489 w 1811806"/>
                <a:gd name="connsiteY26" fmla="*/ 1052594 h 1898110"/>
                <a:gd name="connsiteX27" fmla="*/ 254056 w 1811806"/>
                <a:gd name="connsiteY27" fmla="*/ 1062134 h 1898110"/>
                <a:gd name="connsiteX28" fmla="*/ 202290 w 1811806"/>
                <a:gd name="connsiteY28" fmla="*/ 1165666 h 1898110"/>
                <a:gd name="connsiteX29" fmla="*/ 210006 w 1811806"/>
                <a:gd name="connsiteY29" fmla="*/ 1188816 h 1898110"/>
                <a:gd name="connsiteX30" fmla="*/ 217721 w 1811806"/>
                <a:gd name="connsiteY30" fmla="*/ 1190638 h 1898110"/>
                <a:gd name="connsiteX31" fmla="*/ 1597094 w 1811806"/>
                <a:gd name="connsiteY31" fmla="*/ 1190638 h 1898110"/>
                <a:gd name="connsiteX32" fmla="*/ 1614345 w 1811806"/>
                <a:gd name="connsiteY32" fmla="*/ 1173377 h 1898110"/>
                <a:gd name="connsiteX33" fmla="*/ 1613245 w 1811806"/>
                <a:gd name="connsiteY33" fmla="*/ 1167322 h 1898110"/>
                <a:gd name="connsiteX34" fmla="*/ 1574427 w 1811806"/>
                <a:gd name="connsiteY34" fmla="*/ 1063789 h 1898110"/>
                <a:gd name="connsiteX35" fmla="*/ 1558276 w 1811806"/>
                <a:gd name="connsiteY35" fmla="*/ 1052594 h 1898110"/>
                <a:gd name="connsiteX36" fmla="*/ 269489 w 1811806"/>
                <a:gd name="connsiteY36" fmla="*/ 1052594 h 1898110"/>
                <a:gd name="connsiteX37" fmla="*/ 1268260 w 1811806"/>
                <a:gd name="connsiteY37" fmla="*/ 1466725 h 1898110"/>
                <a:gd name="connsiteX38" fmla="*/ 1190611 w 1811806"/>
                <a:gd name="connsiteY38" fmla="*/ 1544374 h 1898110"/>
                <a:gd name="connsiteX39" fmla="*/ 1268260 w 1811806"/>
                <a:gd name="connsiteY39" fmla="*/ 1622023 h 1898110"/>
                <a:gd name="connsiteX40" fmla="*/ 1458070 w 1811806"/>
                <a:gd name="connsiteY40" fmla="*/ 1622023 h 1898110"/>
                <a:gd name="connsiteX41" fmla="*/ 1535719 w 1811806"/>
                <a:gd name="connsiteY41" fmla="*/ 1544374 h 1898110"/>
                <a:gd name="connsiteX42" fmla="*/ 1458070 w 1811806"/>
                <a:gd name="connsiteY42" fmla="*/ 1466725 h 1898110"/>
                <a:gd name="connsiteX43" fmla="*/ 1268260 w 1811806"/>
                <a:gd name="connsiteY43" fmla="*/ 1466725 h 1898110"/>
                <a:gd name="connsiteX44" fmla="*/ 992174 w 1811806"/>
                <a:gd name="connsiteY44" fmla="*/ 1466725 h 1898110"/>
                <a:gd name="connsiteX45" fmla="*/ 914523 w 1811806"/>
                <a:gd name="connsiteY45" fmla="*/ 1544374 h 1898110"/>
                <a:gd name="connsiteX46" fmla="*/ 992174 w 1811806"/>
                <a:gd name="connsiteY46" fmla="*/ 1622023 h 1898110"/>
                <a:gd name="connsiteX47" fmla="*/ 1026684 w 1811806"/>
                <a:gd name="connsiteY47" fmla="*/ 1622023 h 1898110"/>
                <a:gd name="connsiteX48" fmla="*/ 1104333 w 1811806"/>
                <a:gd name="connsiteY48" fmla="*/ 1544374 h 1898110"/>
                <a:gd name="connsiteX49" fmla="*/ 1026684 w 1811806"/>
                <a:gd name="connsiteY49" fmla="*/ 1466725 h 1898110"/>
                <a:gd name="connsiteX50" fmla="*/ 992174 w 1811806"/>
                <a:gd name="connsiteY50" fmla="*/ 1466725 h 1898110"/>
                <a:gd name="connsiteX51" fmla="*/ 716087 w 1811806"/>
                <a:gd name="connsiteY51" fmla="*/ 1466725 h 1898110"/>
                <a:gd name="connsiteX52" fmla="*/ 638438 w 1811806"/>
                <a:gd name="connsiteY52" fmla="*/ 1544374 h 1898110"/>
                <a:gd name="connsiteX53" fmla="*/ 716087 w 1811806"/>
                <a:gd name="connsiteY53" fmla="*/ 1622023 h 1898110"/>
                <a:gd name="connsiteX54" fmla="*/ 750598 w 1811806"/>
                <a:gd name="connsiteY54" fmla="*/ 1622023 h 1898110"/>
                <a:gd name="connsiteX55" fmla="*/ 828248 w 1811806"/>
                <a:gd name="connsiteY55" fmla="*/ 1544374 h 1898110"/>
                <a:gd name="connsiteX56" fmla="*/ 750598 w 1811806"/>
                <a:gd name="connsiteY56" fmla="*/ 1466725 h 1898110"/>
                <a:gd name="connsiteX57" fmla="*/ 716087 w 1811806"/>
                <a:gd name="connsiteY57" fmla="*/ 1466725 h 189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11806" h="1898110">
                  <a:moveTo>
                    <a:pt x="1516740" y="880041"/>
                  </a:moveTo>
                  <a:lnTo>
                    <a:pt x="1607296" y="880041"/>
                  </a:lnTo>
                  <a:cubicBezTo>
                    <a:pt x="1647794" y="880033"/>
                    <a:pt x="1684577" y="903641"/>
                    <a:pt x="1701441" y="940461"/>
                  </a:cubicBezTo>
                  <a:lnTo>
                    <a:pt x="1811806" y="1181512"/>
                  </a:lnTo>
                  <a:lnTo>
                    <a:pt x="1811806" y="1794578"/>
                  </a:lnTo>
                  <a:cubicBezTo>
                    <a:pt x="1811806" y="1851758"/>
                    <a:pt x="1765454" y="1898111"/>
                    <a:pt x="1708274" y="1898111"/>
                  </a:cubicBezTo>
                  <a:lnTo>
                    <a:pt x="103533" y="1898111"/>
                  </a:lnTo>
                  <a:cubicBezTo>
                    <a:pt x="46353" y="1898111"/>
                    <a:pt x="0" y="1851758"/>
                    <a:pt x="0" y="1794578"/>
                  </a:cubicBezTo>
                  <a:lnTo>
                    <a:pt x="0" y="1184342"/>
                  </a:lnTo>
                  <a:lnTo>
                    <a:pt x="110476" y="940779"/>
                  </a:lnTo>
                  <a:cubicBezTo>
                    <a:pt x="127263" y="903784"/>
                    <a:pt x="164134" y="880026"/>
                    <a:pt x="204760" y="880026"/>
                  </a:cubicBezTo>
                  <a:lnTo>
                    <a:pt x="295054" y="880026"/>
                  </a:lnTo>
                  <a:cubicBezTo>
                    <a:pt x="293908" y="874350"/>
                    <a:pt x="293335" y="868575"/>
                    <a:pt x="293343" y="862784"/>
                  </a:cubicBezTo>
                  <a:lnTo>
                    <a:pt x="293343" y="86290"/>
                  </a:lnTo>
                  <a:cubicBezTo>
                    <a:pt x="293335" y="38640"/>
                    <a:pt x="331958" y="7"/>
                    <a:pt x="379607" y="0"/>
                  </a:cubicBezTo>
                  <a:cubicBezTo>
                    <a:pt x="427256" y="-7"/>
                    <a:pt x="465890" y="38615"/>
                    <a:pt x="465896" y="86264"/>
                  </a:cubicBezTo>
                  <a:cubicBezTo>
                    <a:pt x="465896" y="86273"/>
                    <a:pt x="465896" y="86281"/>
                    <a:pt x="465896" y="86290"/>
                  </a:cubicBezTo>
                  <a:lnTo>
                    <a:pt x="465896" y="862784"/>
                  </a:lnTo>
                  <a:cubicBezTo>
                    <a:pt x="465896" y="868692"/>
                    <a:pt x="465317" y="874463"/>
                    <a:pt x="464171" y="880041"/>
                  </a:cubicBezTo>
                  <a:lnTo>
                    <a:pt x="1347650" y="880041"/>
                  </a:lnTo>
                  <a:cubicBezTo>
                    <a:pt x="1346499" y="874361"/>
                    <a:pt x="1345920" y="868579"/>
                    <a:pt x="1345924" y="862784"/>
                  </a:cubicBezTo>
                  <a:lnTo>
                    <a:pt x="1345924" y="86290"/>
                  </a:lnTo>
                  <a:cubicBezTo>
                    <a:pt x="1345931" y="38640"/>
                    <a:pt x="1384564" y="18"/>
                    <a:pt x="1432215" y="25"/>
                  </a:cubicBezTo>
                  <a:cubicBezTo>
                    <a:pt x="1479853" y="32"/>
                    <a:pt x="1518472" y="38650"/>
                    <a:pt x="1518479" y="86290"/>
                  </a:cubicBezTo>
                  <a:lnTo>
                    <a:pt x="1518479" y="862784"/>
                  </a:lnTo>
                  <a:cubicBezTo>
                    <a:pt x="1518479" y="868692"/>
                    <a:pt x="1517899" y="874463"/>
                    <a:pt x="1516753" y="880041"/>
                  </a:cubicBezTo>
                  <a:close/>
                  <a:moveTo>
                    <a:pt x="269489" y="1052594"/>
                  </a:moveTo>
                  <a:cubicBezTo>
                    <a:pt x="262952" y="1052594"/>
                    <a:pt x="256978" y="1056287"/>
                    <a:pt x="254056" y="1062134"/>
                  </a:cubicBezTo>
                  <a:lnTo>
                    <a:pt x="202290" y="1165666"/>
                  </a:lnTo>
                  <a:cubicBezTo>
                    <a:pt x="198028" y="1174190"/>
                    <a:pt x="201482" y="1184554"/>
                    <a:pt x="210006" y="1188816"/>
                  </a:cubicBezTo>
                  <a:cubicBezTo>
                    <a:pt x="212402" y="1190014"/>
                    <a:pt x="215044" y="1190638"/>
                    <a:pt x="217721" y="1190638"/>
                  </a:cubicBezTo>
                  <a:lnTo>
                    <a:pt x="1597094" y="1190638"/>
                  </a:lnTo>
                  <a:cubicBezTo>
                    <a:pt x="1606624" y="1190636"/>
                    <a:pt x="1614347" y="1182908"/>
                    <a:pt x="1614345" y="1173377"/>
                  </a:cubicBezTo>
                  <a:cubicBezTo>
                    <a:pt x="1614343" y="1171308"/>
                    <a:pt x="1613971" y="1169258"/>
                    <a:pt x="1613245" y="1167322"/>
                  </a:cubicBezTo>
                  <a:lnTo>
                    <a:pt x="1574427" y="1063789"/>
                  </a:lnTo>
                  <a:cubicBezTo>
                    <a:pt x="1571903" y="1057057"/>
                    <a:pt x="1565466" y="1052596"/>
                    <a:pt x="1558276" y="1052594"/>
                  </a:cubicBezTo>
                  <a:lnTo>
                    <a:pt x="269489" y="1052594"/>
                  </a:lnTo>
                  <a:close/>
                  <a:moveTo>
                    <a:pt x="1268260" y="1466725"/>
                  </a:moveTo>
                  <a:cubicBezTo>
                    <a:pt x="1225375" y="1466725"/>
                    <a:pt x="1190611" y="1501489"/>
                    <a:pt x="1190611" y="1544374"/>
                  </a:cubicBezTo>
                  <a:cubicBezTo>
                    <a:pt x="1190611" y="1587259"/>
                    <a:pt x="1225375" y="1622023"/>
                    <a:pt x="1268260" y="1622023"/>
                  </a:cubicBezTo>
                  <a:lnTo>
                    <a:pt x="1458070" y="1622023"/>
                  </a:lnTo>
                  <a:cubicBezTo>
                    <a:pt x="1500955" y="1622023"/>
                    <a:pt x="1535719" y="1587259"/>
                    <a:pt x="1535719" y="1544374"/>
                  </a:cubicBezTo>
                  <a:cubicBezTo>
                    <a:pt x="1535719" y="1501489"/>
                    <a:pt x="1500955" y="1466725"/>
                    <a:pt x="1458070" y="1466725"/>
                  </a:cubicBezTo>
                  <a:lnTo>
                    <a:pt x="1268260" y="1466725"/>
                  </a:lnTo>
                  <a:close/>
                  <a:moveTo>
                    <a:pt x="992174" y="1466725"/>
                  </a:moveTo>
                  <a:cubicBezTo>
                    <a:pt x="949290" y="1466725"/>
                    <a:pt x="914523" y="1501489"/>
                    <a:pt x="914523" y="1544374"/>
                  </a:cubicBezTo>
                  <a:cubicBezTo>
                    <a:pt x="914523" y="1587259"/>
                    <a:pt x="949290" y="1622023"/>
                    <a:pt x="992174" y="1622023"/>
                  </a:cubicBezTo>
                  <a:lnTo>
                    <a:pt x="1026684" y="1622023"/>
                  </a:lnTo>
                  <a:cubicBezTo>
                    <a:pt x="1069569" y="1622023"/>
                    <a:pt x="1104333" y="1587259"/>
                    <a:pt x="1104333" y="1544374"/>
                  </a:cubicBezTo>
                  <a:cubicBezTo>
                    <a:pt x="1104333" y="1501489"/>
                    <a:pt x="1069569" y="1466725"/>
                    <a:pt x="1026684" y="1466725"/>
                  </a:cubicBezTo>
                  <a:lnTo>
                    <a:pt x="992174" y="1466725"/>
                  </a:lnTo>
                  <a:close/>
                  <a:moveTo>
                    <a:pt x="716087" y="1466725"/>
                  </a:moveTo>
                  <a:cubicBezTo>
                    <a:pt x="673202" y="1466725"/>
                    <a:pt x="638438" y="1501489"/>
                    <a:pt x="638438" y="1544374"/>
                  </a:cubicBezTo>
                  <a:cubicBezTo>
                    <a:pt x="638438" y="1587259"/>
                    <a:pt x="673202" y="1622023"/>
                    <a:pt x="716087" y="1622023"/>
                  </a:cubicBezTo>
                  <a:lnTo>
                    <a:pt x="750598" y="1622023"/>
                  </a:lnTo>
                  <a:cubicBezTo>
                    <a:pt x="793481" y="1622023"/>
                    <a:pt x="828248" y="1587259"/>
                    <a:pt x="828248" y="1544374"/>
                  </a:cubicBezTo>
                  <a:cubicBezTo>
                    <a:pt x="828248" y="1501489"/>
                    <a:pt x="793481" y="1466725"/>
                    <a:pt x="750598" y="1466725"/>
                  </a:cubicBezTo>
                  <a:lnTo>
                    <a:pt x="716087" y="1466725"/>
                  </a:ln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</p:sp>
      </p:grpSp>
      <p:sp>
        <p:nvSpPr>
          <p:cNvPr id="12" name="ïṣḻiḓé">
            <a:extLst>
              <a:ext uri="{FF2B5EF4-FFF2-40B4-BE49-F238E27FC236}">
                <a16:creationId xmlns:a16="http://schemas.microsoft.com/office/drawing/2014/main" xmlns="" id="{21A24DE3-32AD-43AF-A638-6E1218E90AB0}"/>
              </a:ext>
            </a:extLst>
          </p:cNvPr>
          <p:cNvSpPr/>
          <p:nvPr/>
        </p:nvSpPr>
        <p:spPr>
          <a:xfrm>
            <a:off x="5208489" y="1823829"/>
            <a:ext cx="1775022" cy="4716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zh-CN" altLang="en-US" b="1" kern="0" dirty="0">
                <a:solidFill>
                  <a:schemeClr val="accent2"/>
                </a:solidFill>
              </a:rPr>
              <a:t>标题文本预设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</a:endParaRPr>
          </a:p>
        </p:txBody>
      </p:sp>
      <p:sp>
        <p:nvSpPr>
          <p:cNvPr id="13" name="íṩļîḍè">
            <a:extLst>
              <a:ext uri="{FF2B5EF4-FFF2-40B4-BE49-F238E27FC236}">
                <a16:creationId xmlns:a16="http://schemas.microsoft.com/office/drawing/2014/main" xmlns="" id="{53B28859-D29C-4772-92ED-FD7AD50E5849}"/>
              </a:ext>
            </a:extLst>
          </p:cNvPr>
          <p:cNvSpPr/>
          <p:nvPr/>
        </p:nvSpPr>
        <p:spPr>
          <a:xfrm>
            <a:off x="1715372" y="1938129"/>
            <a:ext cx="1775022" cy="4716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zh-CN" altLang="en-US" b="1" kern="0" dirty="0">
                <a:solidFill>
                  <a:schemeClr val="accent2"/>
                </a:solidFill>
              </a:rPr>
              <a:t>标题文本预设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14" name="íṩļíďè">
            <a:extLst>
              <a:ext uri="{FF2B5EF4-FFF2-40B4-BE49-F238E27FC236}">
                <a16:creationId xmlns:a16="http://schemas.microsoft.com/office/drawing/2014/main" xmlns="" id="{A14C0705-14A5-44BA-83FC-99135273F9AA}"/>
              </a:ext>
            </a:extLst>
          </p:cNvPr>
          <p:cNvSpPr/>
          <p:nvPr/>
        </p:nvSpPr>
        <p:spPr>
          <a:xfrm>
            <a:off x="8701606" y="1938129"/>
            <a:ext cx="1775022" cy="4716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zh-CN" altLang="en-US" b="1" kern="0" dirty="0">
                <a:solidFill>
                  <a:schemeClr val="accent2"/>
                </a:solidFill>
              </a:rPr>
              <a:t>标题文本预设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5D648BD-CE77-4F0D-89DC-28BA33690FCC}"/>
              </a:ext>
            </a:extLst>
          </p:cNvPr>
          <p:cNvGrpSpPr/>
          <p:nvPr/>
        </p:nvGrpSpPr>
        <p:grpSpPr>
          <a:xfrm>
            <a:off x="1364064" y="4029752"/>
            <a:ext cx="2477637" cy="2280357"/>
            <a:chOff x="1364064" y="4029752"/>
            <a:chExt cx="2477637" cy="2280357"/>
          </a:xfrm>
        </p:grpSpPr>
        <p:sp>
          <p:nvSpPr>
            <p:cNvPr id="15" name="ïṧliḍê">
              <a:extLst>
                <a:ext uri="{FF2B5EF4-FFF2-40B4-BE49-F238E27FC236}">
                  <a16:creationId xmlns:a16="http://schemas.microsoft.com/office/drawing/2014/main" xmlns="" id="{7A11CCF3-EDDB-4188-824B-4BE0C6A25870}"/>
                </a:ext>
              </a:extLst>
            </p:cNvPr>
            <p:cNvSpPr/>
            <p:nvPr/>
          </p:nvSpPr>
          <p:spPr>
            <a:xfrm>
              <a:off x="1364064" y="4029752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iṧ1ïḍé">
              <a:extLst>
                <a:ext uri="{FF2B5EF4-FFF2-40B4-BE49-F238E27FC236}">
                  <a16:creationId xmlns:a16="http://schemas.microsoft.com/office/drawing/2014/main" xmlns="" id="{3412DFD7-A3FA-4CE8-84DC-18A52534C87C}"/>
                </a:ext>
              </a:extLst>
            </p:cNvPr>
            <p:cNvSpPr/>
            <p:nvPr/>
          </p:nvSpPr>
          <p:spPr>
            <a:xfrm>
              <a:off x="1364064" y="4835159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ṣ1iďe">
              <a:extLst>
                <a:ext uri="{FF2B5EF4-FFF2-40B4-BE49-F238E27FC236}">
                  <a16:creationId xmlns:a16="http://schemas.microsoft.com/office/drawing/2014/main" xmlns="" id="{2FCE86BE-C784-4D7C-996D-F1532002282A}"/>
                </a:ext>
              </a:extLst>
            </p:cNvPr>
            <p:cNvSpPr/>
            <p:nvPr/>
          </p:nvSpPr>
          <p:spPr>
            <a:xfrm>
              <a:off x="1364064" y="5640566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8" name="iś1ïḑe">
            <a:extLst>
              <a:ext uri="{FF2B5EF4-FFF2-40B4-BE49-F238E27FC236}">
                <a16:creationId xmlns:a16="http://schemas.microsoft.com/office/drawing/2014/main" xmlns="" id="{CB2E3DC5-AAC9-4C92-97E7-90186BFB8B98}"/>
              </a:ext>
            </a:extLst>
          </p:cNvPr>
          <p:cNvGrpSpPr/>
          <p:nvPr/>
        </p:nvGrpSpPr>
        <p:grpSpPr>
          <a:xfrm>
            <a:off x="4857182" y="4029752"/>
            <a:ext cx="2477637" cy="2280357"/>
            <a:chOff x="4857181" y="3644900"/>
            <a:chExt cx="2477637" cy="2280357"/>
          </a:xfrm>
        </p:grpSpPr>
        <p:sp>
          <p:nvSpPr>
            <p:cNvPr id="23" name="iṩ1îďè">
              <a:extLst>
                <a:ext uri="{FF2B5EF4-FFF2-40B4-BE49-F238E27FC236}">
                  <a16:creationId xmlns:a16="http://schemas.microsoft.com/office/drawing/2014/main" xmlns="" id="{D5CEAF71-821D-4BBF-A816-C2E5B1AFC1AB}"/>
                </a:ext>
              </a:extLst>
            </p:cNvPr>
            <p:cNvSpPr/>
            <p:nvPr/>
          </p:nvSpPr>
          <p:spPr>
            <a:xfrm>
              <a:off x="4857181" y="3644900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ísľiḍé">
              <a:extLst>
                <a:ext uri="{FF2B5EF4-FFF2-40B4-BE49-F238E27FC236}">
                  <a16:creationId xmlns:a16="http://schemas.microsoft.com/office/drawing/2014/main" xmlns="" id="{573A49E1-C279-43DE-86A7-70DA755B9C28}"/>
                </a:ext>
              </a:extLst>
            </p:cNvPr>
            <p:cNvSpPr/>
            <p:nvPr/>
          </p:nvSpPr>
          <p:spPr>
            <a:xfrm>
              <a:off x="4857181" y="4450307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ïṥļîdê">
              <a:extLst>
                <a:ext uri="{FF2B5EF4-FFF2-40B4-BE49-F238E27FC236}">
                  <a16:creationId xmlns:a16="http://schemas.microsoft.com/office/drawing/2014/main" xmlns="" id="{304507F6-141A-41EF-B83C-25CE0A993642}"/>
                </a:ext>
              </a:extLst>
            </p:cNvPr>
            <p:cNvSpPr/>
            <p:nvPr/>
          </p:nvSpPr>
          <p:spPr>
            <a:xfrm>
              <a:off x="4857181" y="5255714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îşļiďe">
            <a:extLst>
              <a:ext uri="{FF2B5EF4-FFF2-40B4-BE49-F238E27FC236}">
                <a16:creationId xmlns:a16="http://schemas.microsoft.com/office/drawing/2014/main" xmlns="" id="{4A42E522-256B-45BD-9E9D-D0EE10659844}"/>
              </a:ext>
            </a:extLst>
          </p:cNvPr>
          <p:cNvGrpSpPr/>
          <p:nvPr/>
        </p:nvGrpSpPr>
        <p:grpSpPr>
          <a:xfrm>
            <a:off x="8350298" y="4029752"/>
            <a:ext cx="2477637" cy="2280357"/>
            <a:chOff x="4857181" y="3644900"/>
            <a:chExt cx="2477637" cy="2280357"/>
          </a:xfrm>
        </p:grpSpPr>
        <p:sp>
          <p:nvSpPr>
            <p:cNvPr id="20" name="iṧlidê">
              <a:extLst>
                <a:ext uri="{FF2B5EF4-FFF2-40B4-BE49-F238E27FC236}">
                  <a16:creationId xmlns:a16="http://schemas.microsoft.com/office/drawing/2014/main" xmlns="" id="{FF848D86-0145-4E20-BA36-EC3A908F0253}"/>
                </a:ext>
              </a:extLst>
            </p:cNvPr>
            <p:cNvSpPr/>
            <p:nvPr/>
          </p:nvSpPr>
          <p:spPr>
            <a:xfrm>
              <a:off x="4857181" y="3644900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ṣ1iḑê">
              <a:extLst>
                <a:ext uri="{FF2B5EF4-FFF2-40B4-BE49-F238E27FC236}">
                  <a16:creationId xmlns:a16="http://schemas.microsoft.com/office/drawing/2014/main" xmlns="" id="{82EB4A2F-AA89-49A5-9492-240056691C7F}"/>
                </a:ext>
              </a:extLst>
            </p:cNvPr>
            <p:cNvSpPr/>
            <p:nvPr/>
          </p:nvSpPr>
          <p:spPr>
            <a:xfrm>
              <a:off x="4857181" y="4450307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iśļíḋè">
              <a:extLst>
                <a:ext uri="{FF2B5EF4-FFF2-40B4-BE49-F238E27FC236}">
                  <a16:creationId xmlns:a16="http://schemas.microsoft.com/office/drawing/2014/main" xmlns="" id="{058DD28F-EE2D-4BD5-99AD-02890F2D1B9A}"/>
                </a:ext>
              </a:extLst>
            </p:cNvPr>
            <p:cNvSpPr/>
            <p:nvPr/>
          </p:nvSpPr>
          <p:spPr>
            <a:xfrm>
              <a:off x="4857181" y="5255714"/>
              <a:ext cx="2477637" cy="66954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accent2"/>
                  </a:solidFill>
                </a:rPr>
                <a:t>请在此处输入文本信息，简明扼要即可，并注意仔细检查</a:t>
              </a:r>
              <a:endParaRPr lang="en-US" altLang="zh-CN" sz="1100" kern="0" dirty="0">
                <a:solidFill>
                  <a:schemeClr val="accent2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021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改进措施方法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D91925D-15A5-457D-A9B6-29A2E3CDF7A6}"/>
              </a:ext>
            </a:extLst>
          </p:cNvPr>
          <p:cNvGrpSpPr/>
          <p:nvPr/>
        </p:nvGrpSpPr>
        <p:grpSpPr>
          <a:xfrm>
            <a:off x="681216" y="2553369"/>
            <a:ext cx="5049392" cy="1553613"/>
            <a:chOff x="681216" y="2553369"/>
            <a:chExt cx="5049392" cy="1553613"/>
          </a:xfrm>
        </p:grpSpPr>
        <p:sp>
          <p:nvSpPr>
            <p:cNvPr id="9" name="íṧḻíḑê">
              <a:extLst>
                <a:ext uri="{FF2B5EF4-FFF2-40B4-BE49-F238E27FC236}">
                  <a16:creationId xmlns:a16="http://schemas.microsoft.com/office/drawing/2014/main" xmlns="" id="{B1E42508-C25E-4262-A293-4299089EF175}"/>
                </a:ext>
              </a:extLst>
            </p:cNvPr>
            <p:cNvSpPr/>
            <p:nvPr/>
          </p:nvSpPr>
          <p:spPr bwMode="auto">
            <a:xfrm>
              <a:off x="681216" y="2553369"/>
              <a:ext cx="471197" cy="544464"/>
            </a:xfrm>
            <a:custGeom>
              <a:avLst/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$ľïďe">
              <a:extLst>
                <a:ext uri="{FF2B5EF4-FFF2-40B4-BE49-F238E27FC236}">
                  <a16:creationId xmlns:a16="http://schemas.microsoft.com/office/drawing/2014/main" xmlns="" id="{0899F698-ADA2-4447-84F3-BEC8D5302A62}"/>
                </a:ext>
              </a:extLst>
            </p:cNvPr>
            <p:cNvSpPr/>
            <p:nvPr/>
          </p:nvSpPr>
          <p:spPr bwMode="auto">
            <a:xfrm>
              <a:off x="681216" y="3137589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11" name="iṩļîḍe">
              <a:extLst>
                <a:ext uri="{FF2B5EF4-FFF2-40B4-BE49-F238E27FC236}">
                  <a16:creationId xmlns:a16="http://schemas.microsoft.com/office/drawing/2014/main" xmlns="" id="{AD81CE53-FE98-43B5-B079-927822DA7B45}"/>
                </a:ext>
              </a:extLst>
            </p:cNvPr>
            <p:cNvSpPr txBox="1"/>
            <p:nvPr/>
          </p:nvSpPr>
          <p:spPr bwMode="auto">
            <a:xfrm>
              <a:off x="681216" y="2684953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8C6BB0E-A0D3-4CBB-9261-BCFD4BCCB33C}"/>
                </a:ext>
              </a:extLst>
            </p:cNvPr>
            <p:cNvCxnSpPr/>
            <p:nvPr/>
          </p:nvCxnSpPr>
          <p:spPr>
            <a:xfrm>
              <a:off x="681216" y="3137589"/>
              <a:ext cx="5049392" cy="0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0C56674-A704-423E-B7FE-C749312D1A4F}"/>
              </a:ext>
            </a:extLst>
          </p:cNvPr>
          <p:cNvGrpSpPr/>
          <p:nvPr/>
        </p:nvGrpSpPr>
        <p:grpSpPr>
          <a:xfrm>
            <a:off x="681216" y="4331189"/>
            <a:ext cx="5049392" cy="1553613"/>
            <a:chOff x="681216" y="4331189"/>
            <a:chExt cx="5049392" cy="1553613"/>
          </a:xfrm>
        </p:grpSpPr>
        <p:sp>
          <p:nvSpPr>
            <p:cNvPr id="16" name="ïş1iḍè">
              <a:extLst>
                <a:ext uri="{FF2B5EF4-FFF2-40B4-BE49-F238E27FC236}">
                  <a16:creationId xmlns:a16="http://schemas.microsoft.com/office/drawing/2014/main" xmlns="" id="{5208D2A4-B58B-4C8E-8B1C-CBC58D29F68D}"/>
                </a:ext>
              </a:extLst>
            </p:cNvPr>
            <p:cNvSpPr/>
            <p:nvPr/>
          </p:nvSpPr>
          <p:spPr bwMode="auto">
            <a:xfrm>
              <a:off x="681216" y="4331189"/>
              <a:ext cx="471197" cy="544464"/>
            </a:xfrm>
            <a:custGeom>
              <a:avLst/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ṥḷïḓè">
              <a:extLst>
                <a:ext uri="{FF2B5EF4-FFF2-40B4-BE49-F238E27FC236}">
                  <a16:creationId xmlns:a16="http://schemas.microsoft.com/office/drawing/2014/main" xmlns="" id="{F9DA6441-07B7-44B5-89A0-14B4DDEB18F9}"/>
                </a:ext>
              </a:extLst>
            </p:cNvPr>
            <p:cNvSpPr/>
            <p:nvPr/>
          </p:nvSpPr>
          <p:spPr bwMode="auto">
            <a:xfrm>
              <a:off x="681216" y="4915409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$1ïḓe">
              <a:extLst>
                <a:ext uri="{FF2B5EF4-FFF2-40B4-BE49-F238E27FC236}">
                  <a16:creationId xmlns:a16="http://schemas.microsoft.com/office/drawing/2014/main" xmlns="" id="{408C360C-6F18-4330-8730-EFFD3109CD1A}"/>
                </a:ext>
              </a:extLst>
            </p:cNvPr>
            <p:cNvSpPr txBox="1"/>
            <p:nvPr/>
          </p:nvSpPr>
          <p:spPr bwMode="auto">
            <a:xfrm>
              <a:off x="681216" y="4462773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9484092-E399-479C-B46A-360E27A9D6D3}"/>
                </a:ext>
              </a:extLst>
            </p:cNvPr>
            <p:cNvCxnSpPr/>
            <p:nvPr/>
          </p:nvCxnSpPr>
          <p:spPr>
            <a:xfrm>
              <a:off x="681216" y="4915409"/>
              <a:ext cx="5049392" cy="0"/>
            </a:xfrm>
            <a:prstGeom prst="line">
              <a:avLst/>
            </a:prstGeom>
            <a:noFill/>
            <a:ln w="3175" cap="rnd" cmpd="sng" algn="ctr">
              <a:solidFill>
                <a:schemeClr val="accent2"/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54933CA-2CC9-4F79-AD4B-0CB158E3B451}"/>
              </a:ext>
            </a:extLst>
          </p:cNvPr>
          <p:cNvGrpSpPr/>
          <p:nvPr/>
        </p:nvGrpSpPr>
        <p:grpSpPr>
          <a:xfrm>
            <a:off x="6483796" y="2553369"/>
            <a:ext cx="5049392" cy="1553613"/>
            <a:chOff x="6483796" y="2553369"/>
            <a:chExt cx="5049392" cy="1553613"/>
          </a:xfrm>
        </p:grpSpPr>
        <p:sp>
          <p:nvSpPr>
            <p:cNvPr id="13" name="îṡļiḋe">
              <a:extLst>
                <a:ext uri="{FF2B5EF4-FFF2-40B4-BE49-F238E27FC236}">
                  <a16:creationId xmlns:a16="http://schemas.microsoft.com/office/drawing/2014/main" xmlns="" id="{D0614FC0-264B-46AA-A27D-B3EEB4CE34A9}"/>
                </a:ext>
              </a:extLst>
            </p:cNvPr>
            <p:cNvSpPr/>
            <p:nvPr/>
          </p:nvSpPr>
          <p:spPr bwMode="auto">
            <a:xfrm>
              <a:off x="6483796" y="3137589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14" name="iṣ1íḋe">
              <a:extLst>
                <a:ext uri="{FF2B5EF4-FFF2-40B4-BE49-F238E27FC236}">
                  <a16:creationId xmlns:a16="http://schemas.microsoft.com/office/drawing/2014/main" xmlns="" id="{CC32F982-877C-488F-A1F3-76F7D108FFF4}"/>
                </a:ext>
              </a:extLst>
            </p:cNvPr>
            <p:cNvSpPr txBox="1"/>
            <p:nvPr/>
          </p:nvSpPr>
          <p:spPr bwMode="auto">
            <a:xfrm>
              <a:off x="6483796" y="2684953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BABA10D-FA80-4698-8142-C867D7C65FC8}"/>
                </a:ext>
              </a:extLst>
            </p:cNvPr>
            <p:cNvCxnSpPr/>
            <p:nvPr/>
          </p:nvCxnSpPr>
          <p:spPr>
            <a:xfrm>
              <a:off x="6483796" y="3137589"/>
              <a:ext cx="5049392" cy="0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30" name="ï$lïde">
              <a:extLst>
                <a:ext uri="{FF2B5EF4-FFF2-40B4-BE49-F238E27FC236}">
                  <a16:creationId xmlns:a16="http://schemas.microsoft.com/office/drawing/2014/main" xmlns="" id="{FD7238B3-8560-43E3-9136-FC274677E1B5}"/>
                </a:ext>
              </a:extLst>
            </p:cNvPr>
            <p:cNvSpPr/>
            <p:nvPr/>
          </p:nvSpPr>
          <p:spPr bwMode="auto">
            <a:xfrm>
              <a:off x="11052413" y="2553369"/>
              <a:ext cx="471197" cy="544464"/>
            </a:xfrm>
            <a:custGeom>
              <a:avLst/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068EB75-A92A-4D56-8386-166425D7ACF5}"/>
              </a:ext>
            </a:extLst>
          </p:cNvPr>
          <p:cNvGrpSpPr/>
          <p:nvPr/>
        </p:nvGrpSpPr>
        <p:grpSpPr>
          <a:xfrm>
            <a:off x="6483796" y="4331189"/>
            <a:ext cx="5049392" cy="1553613"/>
            <a:chOff x="6483796" y="4331189"/>
            <a:chExt cx="5049392" cy="1553613"/>
          </a:xfrm>
        </p:grpSpPr>
        <p:sp>
          <p:nvSpPr>
            <p:cNvPr id="20" name="íŝlidê">
              <a:extLst>
                <a:ext uri="{FF2B5EF4-FFF2-40B4-BE49-F238E27FC236}">
                  <a16:creationId xmlns:a16="http://schemas.microsoft.com/office/drawing/2014/main" xmlns="" id="{9F961B8D-A2A6-48DB-B280-3F72EC708C68}"/>
                </a:ext>
              </a:extLst>
            </p:cNvPr>
            <p:cNvSpPr/>
            <p:nvPr/>
          </p:nvSpPr>
          <p:spPr bwMode="auto">
            <a:xfrm>
              <a:off x="6483796" y="4915409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21" name="isļïḋê">
              <a:extLst>
                <a:ext uri="{FF2B5EF4-FFF2-40B4-BE49-F238E27FC236}">
                  <a16:creationId xmlns:a16="http://schemas.microsoft.com/office/drawing/2014/main" xmlns="" id="{9B019EF8-285F-4BEC-B448-1828734EDEB2}"/>
                </a:ext>
              </a:extLst>
            </p:cNvPr>
            <p:cNvSpPr txBox="1"/>
            <p:nvPr/>
          </p:nvSpPr>
          <p:spPr bwMode="auto">
            <a:xfrm>
              <a:off x="6483796" y="4462773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3792B92-269D-4E5E-BAED-8CDD28AB14CC}"/>
                </a:ext>
              </a:extLst>
            </p:cNvPr>
            <p:cNvCxnSpPr/>
            <p:nvPr/>
          </p:nvCxnSpPr>
          <p:spPr>
            <a:xfrm>
              <a:off x="6483796" y="4915409"/>
              <a:ext cx="5049392" cy="0"/>
            </a:xfrm>
            <a:prstGeom prst="line">
              <a:avLst/>
            </a:prstGeom>
            <a:noFill/>
            <a:ln w="3175" cap="rnd" cmpd="sng" algn="ctr">
              <a:solidFill>
                <a:schemeClr val="accent2"/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31" name="îŝliḓé">
              <a:extLst>
                <a:ext uri="{FF2B5EF4-FFF2-40B4-BE49-F238E27FC236}">
                  <a16:creationId xmlns:a16="http://schemas.microsoft.com/office/drawing/2014/main" xmlns="" id="{8AF87F82-3834-4FF0-943E-2DF506523E41}"/>
                </a:ext>
              </a:extLst>
            </p:cNvPr>
            <p:cNvSpPr/>
            <p:nvPr/>
          </p:nvSpPr>
          <p:spPr bwMode="auto">
            <a:xfrm>
              <a:off x="11052413" y="4331189"/>
              <a:ext cx="471197" cy="544464"/>
            </a:xfrm>
            <a:custGeom>
              <a:avLst/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756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对部门的建议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D20E637-A1DB-4CBA-80C3-0817D8B77D18}"/>
              </a:ext>
            </a:extLst>
          </p:cNvPr>
          <p:cNvCxnSpPr/>
          <p:nvPr/>
        </p:nvCxnSpPr>
        <p:spPr>
          <a:xfrm>
            <a:off x="673100" y="5022852"/>
            <a:ext cx="10845800" cy="0"/>
          </a:xfrm>
          <a:prstGeom prst="line">
            <a:avLst/>
          </a:prstGeom>
          <a:noFill/>
          <a:ln w="22225" cap="flat" cmpd="sng" algn="ctr">
            <a:solidFill>
              <a:srgbClr val="EDE9E2"/>
            </a:solidFill>
            <a:prstDash val="solid"/>
            <a:miter lim="800000"/>
          </a:ln>
          <a:effectLst/>
        </p:spPr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1D98FB1-640B-407F-93A7-318140BF0E2B}"/>
              </a:ext>
            </a:extLst>
          </p:cNvPr>
          <p:cNvGrpSpPr/>
          <p:nvPr/>
        </p:nvGrpSpPr>
        <p:grpSpPr>
          <a:xfrm>
            <a:off x="550987" y="3245455"/>
            <a:ext cx="3424244" cy="2749254"/>
            <a:chOff x="550987" y="3245455"/>
            <a:chExt cx="3424244" cy="2749254"/>
          </a:xfrm>
        </p:grpSpPr>
        <p:sp>
          <p:nvSpPr>
            <p:cNvPr id="10" name="îṡḷídé">
              <a:extLst>
                <a:ext uri="{FF2B5EF4-FFF2-40B4-BE49-F238E27FC236}">
                  <a16:creationId xmlns:a16="http://schemas.microsoft.com/office/drawing/2014/main" xmlns="" id="{1CDD02DB-DDEE-4046-85F8-A6CD20BFF11D}"/>
                </a:ext>
              </a:extLst>
            </p:cNvPr>
            <p:cNvSpPr/>
            <p:nvPr/>
          </p:nvSpPr>
          <p:spPr>
            <a:xfrm>
              <a:off x="1671231" y="3891786"/>
              <a:ext cx="2304000" cy="370061"/>
            </a:xfrm>
            <a:custGeom>
              <a:avLst/>
              <a:gdLst>
                <a:gd name="connsiteX0" fmla="*/ 0 w 2279981"/>
                <a:gd name="connsiteY0" fmla="*/ 0 h 370061"/>
                <a:gd name="connsiteX1" fmla="*/ 2279981 w 2279981"/>
                <a:gd name="connsiteY1" fmla="*/ 0 h 370061"/>
                <a:gd name="connsiteX2" fmla="*/ 2042324 w 2279981"/>
                <a:gd name="connsiteY2" fmla="*/ 370061 h 370061"/>
                <a:gd name="connsiteX3" fmla="*/ 370061 w 2279981"/>
                <a:gd name="connsiteY3" fmla="*/ 370061 h 37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9981" h="370061">
                  <a:moveTo>
                    <a:pt x="0" y="0"/>
                  </a:moveTo>
                  <a:lnTo>
                    <a:pt x="2279981" y="0"/>
                  </a:lnTo>
                  <a:lnTo>
                    <a:pt x="2042324" y="370061"/>
                  </a:lnTo>
                  <a:lnTo>
                    <a:pt x="370061" y="370061"/>
                  </a:lnTo>
                  <a:close/>
                </a:path>
              </a:pathLst>
            </a:cu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11" name="isļíḋè">
              <a:extLst>
                <a:ext uri="{FF2B5EF4-FFF2-40B4-BE49-F238E27FC236}">
                  <a16:creationId xmlns:a16="http://schemas.microsoft.com/office/drawing/2014/main" xmlns="" id="{771DDAFD-622F-4AF5-855F-A4B9C6C04134}"/>
                </a:ext>
              </a:extLst>
            </p:cNvPr>
            <p:cNvSpPr txBox="1"/>
            <p:nvPr/>
          </p:nvSpPr>
          <p:spPr>
            <a:xfrm>
              <a:off x="1671231" y="3245455"/>
              <a:ext cx="697627" cy="646331"/>
            </a:xfrm>
            <a:prstGeom prst="rect">
              <a:avLst/>
            </a:prstGeom>
          </p:spPr>
          <p:txBody>
            <a:bodyPr vert="horz" wrap="square" lIns="91440" tIns="45720" rIns="91440" bIns="45720" rtlCol="0" anchor="b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EDE9E2"/>
                  </a:solidFill>
                  <a:effectLst/>
                  <a:uLnTx/>
                  <a:uFillTx/>
                </a:rPr>
                <a:t>01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198C811-7966-437C-A52D-9B6D04F720FC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1357817" y="3584475"/>
              <a:ext cx="1388499" cy="1361462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</a:ln>
            <a:effectLst/>
          </p:spPr>
        </p:cxnSp>
        <p:sp>
          <p:nvSpPr>
            <p:cNvPr id="13" name="íśḻiḓê">
              <a:extLst>
                <a:ext uri="{FF2B5EF4-FFF2-40B4-BE49-F238E27FC236}">
                  <a16:creationId xmlns:a16="http://schemas.microsoft.com/office/drawing/2014/main" xmlns="" id="{A1D1B2EC-51C9-4124-9817-D80C390E2199}"/>
                </a:ext>
              </a:extLst>
            </p:cNvPr>
            <p:cNvSpPr/>
            <p:nvPr/>
          </p:nvSpPr>
          <p:spPr>
            <a:xfrm>
              <a:off x="2714457" y="4914078"/>
              <a:ext cx="217548" cy="217548"/>
            </a:xfrm>
            <a:prstGeom prst="ellipse">
              <a:avLst/>
            </a:pr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14" name="ï$ḻïḑè">
              <a:extLst>
                <a:ext uri="{FF2B5EF4-FFF2-40B4-BE49-F238E27FC236}">
                  <a16:creationId xmlns:a16="http://schemas.microsoft.com/office/drawing/2014/main" xmlns="" id="{8176BE56-2607-4BD2-979C-1860BF7A6A26}"/>
                </a:ext>
              </a:extLst>
            </p:cNvPr>
            <p:cNvSpPr/>
            <p:nvPr/>
          </p:nvSpPr>
          <p:spPr bwMode="auto">
            <a:xfrm>
              <a:off x="550987" y="5131626"/>
              <a:ext cx="2095510" cy="86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ṣľïḍe">
              <a:extLst>
                <a:ext uri="{FF2B5EF4-FFF2-40B4-BE49-F238E27FC236}">
                  <a16:creationId xmlns:a16="http://schemas.microsoft.com/office/drawing/2014/main" xmlns="" id="{623D1CAD-9049-463B-9658-B8914F529BEF}"/>
                </a:ext>
              </a:extLst>
            </p:cNvPr>
            <p:cNvSpPr/>
            <p:nvPr/>
          </p:nvSpPr>
          <p:spPr>
            <a:xfrm>
              <a:off x="2646496" y="5224524"/>
              <a:ext cx="353468" cy="370678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2F3EE5F-7307-4BA4-8B5F-3E3BA3AD1933}"/>
              </a:ext>
            </a:extLst>
          </p:cNvPr>
          <p:cNvGrpSpPr/>
          <p:nvPr/>
        </p:nvGrpSpPr>
        <p:grpSpPr>
          <a:xfrm>
            <a:off x="3304497" y="2697593"/>
            <a:ext cx="2909151" cy="3297116"/>
            <a:chOff x="3304497" y="2697593"/>
            <a:chExt cx="2909151" cy="329711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C77EC36-0FEE-49E7-A1D9-F24A410B7881}"/>
                </a:ext>
              </a:extLst>
            </p:cNvPr>
            <p:cNvCxnSpPr/>
            <p:nvPr/>
          </p:nvCxnSpPr>
          <p:spPr>
            <a:xfrm>
              <a:off x="3596234" y="3036613"/>
              <a:ext cx="2016009" cy="1986239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</a:ln>
            <a:effectLst/>
          </p:spPr>
        </p:cxnSp>
        <p:sp>
          <p:nvSpPr>
            <p:cNvPr id="17" name="íSlíḍé">
              <a:extLst>
                <a:ext uri="{FF2B5EF4-FFF2-40B4-BE49-F238E27FC236}">
                  <a16:creationId xmlns:a16="http://schemas.microsoft.com/office/drawing/2014/main" xmlns="" id="{32B4368F-A729-4CBF-A283-5705563EC3A3}"/>
                </a:ext>
              </a:extLst>
            </p:cNvPr>
            <p:cNvSpPr/>
            <p:nvPr/>
          </p:nvSpPr>
          <p:spPr>
            <a:xfrm>
              <a:off x="3909648" y="3343924"/>
              <a:ext cx="2304000" cy="370061"/>
            </a:xfrm>
            <a:custGeom>
              <a:avLst/>
              <a:gdLst>
                <a:gd name="connsiteX0" fmla="*/ 0 w 2279981"/>
                <a:gd name="connsiteY0" fmla="*/ 0 h 370061"/>
                <a:gd name="connsiteX1" fmla="*/ 2279981 w 2279981"/>
                <a:gd name="connsiteY1" fmla="*/ 0 h 370061"/>
                <a:gd name="connsiteX2" fmla="*/ 2042324 w 2279981"/>
                <a:gd name="connsiteY2" fmla="*/ 370061 h 370061"/>
                <a:gd name="connsiteX3" fmla="*/ 370061 w 2279981"/>
                <a:gd name="connsiteY3" fmla="*/ 370061 h 37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9981" h="370061">
                  <a:moveTo>
                    <a:pt x="0" y="0"/>
                  </a:moveTo>
                  <a:lnTo>
                    <a:pt x="2279981" y="0"/>
                  </a:lnTo>
                  <a:lnTo>
                    <a:pt x="2042324" y="370061"/>
                  </a:lnTo>
                  <a:lnTo>
                    <a:pt x="370061" y="370061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18" name="íśľïḍè">
              <a:extLst>
                <a:ext uri="{FF2B5EF4-FFF2-40B4-BE49-F238E27FC236}">
                  <a16:creationId xmlns:a16="http://schemas.microsoft.com/office/drawing/2014/main" xmlns="" id="{9E9399DC-F6E9-44BD-A0FD-07D46753B9B3}"/>
                </a:ext>
              </a:extLst>
            </p:cNvPr>
            <p:cNvSpPr txBox="1"/>
            <p:nvPr/>
          </p:nvSpPr>
          <p:spPr>
            <a:xfrm>
              <a:off x="3909647" y="2697593"/>
              <a:ext cx="697628" cy="646331"/>
            </a:xfrm>
            <a:prstGeom prst="rect">
              <a:avLst/>
            </a:prstGeom>
          </p:spPr>
          <p:txBody>
            <a:bodyPr vert="horz" wrap="square" lIns="91440" tIns="45720" rIns="91440" bIns="45720" rtlCol="0" anchor="b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9" name="íṥ1ïḋê">
              <a:extLst>
                <a:ext uri="{FF2B5EF4-FFF2-40B4-BE49-F238E27FC236}">
                  <a16:creationId xmlns:a16="http://schemas.microsoft.com/office/drawing/2014/main" xmlns="" id="{D7674B1D-5D36-4A48-926C-980830AFDDCE}"/>
                </a:ext>
              </a:extLst>
            </p:cNvPr>
            <p:cNvSpPr/>
            <p:nvPr/>
          </p:nvSpPr>
          <p:spPr>
            <a:xfrm>
              <a:off x="5476570" y="4914078"/>
              <a:ext cx="217548" cy="217548"/>
            </a:xfrm>
            <a:prstGeom prst="ellipse">
              <a:avLst/>
            </a:pr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20" name="îš1ïdé">
              <a:extLst>
                <a:ext uri="{FF2B5EF4-FFF2-40B4-BE49-F238E27FC236}">
                  <a16:creationId xmlns:a16="http://schemas.microsoft.com/office/drawing/2014/main" xmlns="" id="{ADBDF3CF-E871-4919-904C-8E6E3C3E43CA}"/>
                </a:ext>
              </a:extLst>
            </p:cNvPr>
            <p:cNvSpPr/>
            <p:nvPr/>
          </p:nvSpPr>
          <p:spPr bwMode="auto">
            <a:xfrm>
              <a:off x="3304497" y="5131626"/>
              <a:ext cx="2095510" cy="86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ŝḷîďè">
              <a:extLst>
                <a:ext uri="{FF2B5EF4-FFF2-40B4-BE49-F238E27FC236}">
                  <a16:creationId xmlns:a16="http://schemas.microsoft.com/office/drawing/2014/main" xmlns="" id="{9B2D2369-F600-4A54-A19D-6A80B7FA6C4C}"/>
                </a:ext>
              </a:extLst>
            </p:cNvPr>
            <p:cNvSpPr/>
            <p:nvPr/>
          </p:nvSpPr>
          <p:spPr>
            <a:xfrm>
              <a:off x="5400006" y="5226181"/>
              <a:ext cx="370678" cy="367362"/>
            </a:xfrm>
            <a:custGeom>
              <a:avLst/>
              <a:gdLst>
                <a:gd name="connsiteX0" fmla="*/ 11609 w 602948"/>
                <a:gd name="connsiteY0" fmla="*/ 551743 h 597558"/>
                <a:gd name="connsiteX1" fmla="*/ 591339 w 602948"/>
                <a:gd name="connsiteY1" fmla="*/ 551743 h 597558"/>
                <a:gd name="connsiteX2" fmla="*/ 591339 w 602948"/>
                <a:gd name="connsiteY2" fmla="*/ 597558 h 597558"/>
                <a:gd name="connsiteX3" fmla="*/ 11609 w 602948"/>
                <a:gd name="connsiteY3" fmla="*/ 597558 h 597558"/>
                <a:gd name="connsiteX4" fmla="*/ 76185 w 602948"/>
                <a:gd name="connsiteY4" fmla="*/ 479601 h 597558"/>
                <a:gd name="connsiteX5" fmla="*/ 526763 w 602948"/>
                <a:gd name="connsiteY5" fmla="*/ 479601 h 597558"/>
                <a:gd name="connsiteX6" fmla="*/ 526763 w 602948"/>
                <a:gd name="connsiteY6" fmla="*/ 525312 h 597558"/>
                <a:gd name="connsiteX7" fmla="*/ 76185 w 602948"/>
                <a:gd name="connsiteY7" fmla="*/ 525312 h 597558"/>
                <a:gd name="connsiteX8" fmla="*/ 307952 w 602948"/>
                <a:gd name="connsiteY8" fmla="*/ 313239 h 597558"/>
                <a:gd name="connsiteX9" fmla="*/ 332468 w 602948"/>
                <a:gd name="connsiteY9" fmla="*/ 323560 h 597558"/>
                <a:gd name="connsiteX10" fmla="*/ 345371 w 602948"/>
                <a:gd name="connsiteY10" fmla="*/ 349362 h 597558"/>
                <a:gd name="connsiteX11" fmla="*/ 340855 w 602948"/>
                <a:gd name="connsiteY11" fmla="*/ 368069 h 597558"/>
                <a:gd name="connsiteX12" fmla="*/ 307952 w 602948"/>
                <a:gd name="connsiteY12" fmla="*/ 385485 h 597558"/>
                <a:gd name="connsiteX13" fmla="*/ 294995 w 602948"/>
                <a:gd name="connsiteY13" fmla="*/ 221091 h 597558"/>
                <a:gd name="connsiteX14" fmla="*/ 294995 w 602948"/>
                <a:gd name="connsiteY14" fmla="*/ 285563 h 597558"/>
                <a:gd name="connsiteX15" fmla="*/ 270454 w 602948"/>
                <a:gd name="connsiteY15" fmla="*/ 274603 h 597558"/>
                <a:gd name="connsiteX16" fmla="*/ 261412 w 602948"/>
                <a:gd name="connsiteY16" fmla="*/ 253327 h 597558"/>
                <a:gd name="connsiteX17" fmla="*/ 269162 w 602948"/>
                <a:gd name="connsiteY17" fmla="*/ 232051 h 597558"/>
                <a:gd name="connsiteX18" fmla="*/ 294995 w 602948"/>
                <a:gd name="connsiteY18" fmla="*/ 221091 h 597558"/>
                <a:gd name="connsiteX19" fmla="*/ 295020 w 602948"/>
                <a:gd name="connsiteY19" fmla="*/ 182425 h 597558"/>
                <a:gd name="connsiteX20" fmla="*/ 295020 w 602948"/>
                <a:gd name="connsiteY20" fmla="*/ 200475 h 597558"/>
                <a:gd name="connsiteX21" fmla="*/ 252417 w 602948"/>
                <a:gd name="connsiteY21" fmla="*/ 217881 h 597558"/>
                <a:gd name="connsiteX22" fmla="*/ 236925 w 602948"/>
                <a:gd name="connsiteY22" fmla="*/ 255270 h 597558"/>
                <a:gd name="connsiteX23" fmla="*/ 251126 w 602948"/>
                <a:gd name="connsiteY23" fmla="*/ 291370 h 597558"/>
                <a:gd name="connsiteX24" fmla="*/ 295020 w 602948"/>
                <a:gd name="connsiteY24" fmla="*/ 310065 h 597558"/>
                <a:gd name="connsiteX25" fmla="*/ 295020 w 602948"/>
                <a:gd name="connsiteY25" fmla="*/ 384843 h 597558"/>
                <a:gd name="connsiteX26" fmla="*/ 263390 w 602948"/>
                <a:gd name="connsiteY26" fmla="*/ 367438 h 597558"/>
                <a:gd name="connsiteX27" fmla="*/ 257581 w 602948"/>
                <a:gd name="connsiteY27" fmla="*/ 340363 h 597558"/>
                <a:gd name="connsiteX28" fmla="*/ 233052 w 602948"/>
                <a:gd name="connsiteY28" fmla="*/ 340363 h 597558"/>
                <a:gd name="connsiteX29" fmla="*/ 240798 w 602948"/>
                <a:gd name="connsiteY29" fmla="*/ 377752 h 597558"/>
                <a:gd name="connsiteX30" fmla="*/ 295020 w 602948"/>
                <a:gd name="connsiteY30" fmla="*/ 405472 h 597558"/>
                <a:gd name="connsiteX31" fmla="*/ 295020 w 602948"/>
                <a:gd name="connsiteY31" fmla="*/ 431902 h 597558"/>
                <a:gd name="connsiteX32" fmla="*/ 307929 w 602948"/>
                <a:gd name="connsiteY32" fmla="*/ 431902 h 597558"/>
                <a:gd name="connsiteX33" fmla="*/ 307929 w 602948"/>
                <a:gd name="connsiteY33" fmla="*/ 405472 h 597558"/>
                <a:gd name="connsiteX34" fmla="*/ 346014 w 602948"/>
                <a:gd name="connsiteY34" fmla="*/ 394513 h 597558"/>
                <a:gd name="connsiteX35" fmla="*/ 369897 w 602948"/>
                <a:gd name="connsiteY35" fmla="*/ 342941 h 597558"/>
                <a:gd name="connsiteX36" fmla="*/ 351178 w 602948"/>
                <a:gd name="connsiteY36" fmla="*/ 304907 h 597558"/>
                <a:gd name="connsiteX37" fmla="*/ 307929 w 602948"/>
                <a:gd name="connsiteY37" fmla="*/ 288147 h 597558"/>
                <a:gd name="connsiteX38" fmla="*/ 307929 w 602948"/>
                <a:gd name="connsiteY38" fmla="*/ 221104 h 597558"/>
                <a:gd name="connsiteX39" fmla="*/ 335686 w 602948"/>
                <a:gd name="connsiteY39" fmla="*/ 235931 h 597558"/>
                <a:gd name="connsiteX40" fmla="*/ 341495 w 602948"/>
                <a:gd name="connsiteY40" fmla="*/ 253981 h 597558"/>
                <a:gd name="connsiteX41" fmla="*/ 365378 w 602948"/>
                <a:gd name="connsiteY41" fmla="*/ 253981 h 597558"/>
                <a:gd name="connsiteX42" fmla="*/ 349887 w 602948"/>
                <a:gd name="connsiteY42" fmla="*/ 216591 h 597558"/>
                <a:gd name="connsiteX43" fmla="*/ 307929 w 602948"/>
                <a:gd name="connsiteY43" fmla="*/ 200475 h 597558"/>
                <a:gd name="connsiteX44" fmla="*/ 307929 w 602948"/>
                <a:gd name="connsiteY44" fmla="*/ 182425 h 597558"/>
                <a:gd name="connsiteX45" fmla="*/ 301475 w 602948"/>
                <a:gd name="connsiteY45" fmla="*/ 150193 h 597558"/>
                <a:gd name="connsiteX46" fmla="*/ 458975 w 602948"/>
                <a:gd name="connsiteY46" fmla="*/ 307486 h 597558"/>
                <a:gd name="connsiteX47" fmla="*/ 301475 w 602948"/>
                <a:gd name="connsiteY47" fmla="*/ 464779 h 597558"/>
                <a:gd name="connsiteX48" fmla="*/ 143974 w 602948"/>
                <a:gd name="connsiteY48" fmla="*/ 307486 h 597558"/>
                <a:gd name="connsiteX49" fmla="*/ 301475 w 602948"/>
                <a:gd name="connsiteY49" fmla="*/ 150193 h 597558"/>
                <a:gd name="connsiteX50" fmla="*/ 301474 w 602948"/>
                <a:gd name="connsiteY50" fmla="*/ 0 h 597558"/>
                <a:gd name="connsiteX51" fmla="*/ 602948 w 602948"/>
                <a:gd name="connsiteY51" fmla="*/ 218500 h 597558"/>
                <a:gd name="connsiteX52" fmla="*/ 531291 w 602948"/>
                <a:gd name="connsiteY52" fmla="*/ 218500 h 597558"/>
                <a:gd name="connsiteX53" fmla="*/ 301474 w 602948"/>
                <a:gd name="connsiteY53" fmla="*/ 52208 h 597558"/>
                <a:gd name="connsiteX54" fmla="*/ 71657 w 602948"/>
                <a:gd name="connsiteY54" fmla="*/ 218500 h 597558"/>
                <a:gd name="connsiteX55" fmla="*/ 0 w 602948"/>
                <a:gd name="connsiteY55" fmla="*/ 218500 h 5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2948" h="597558">
                  <a:moveTo>
                    <a:pt x="11609" y="551743"/>
                  </a:moveTo>
                  <a:lnTo>
                    <a:pt x="591339" y="551743"/>
                  </a:lnTo>
                  <a:lnTo>
                    <a:pt x="591339" y="597558"/>
                  </a:lnTo>
                  <a:lnTo>
                    <a:pt x="11609" y="597558"/>
                  </a:lnTo>
                  <a:close/>
                  <a:moveTo>
                    <a:pt x="76185" y="479601"/>
                  </a:moveTo>
                  <a:lnTo>
                    <a:pt x="526763" y="479601"/>
                  </a:lnTo>
                  <a:lnTo>
                    <a:pt x="526763" y="525312"/>
                  </a:lnTo>
                  <a:lnTo>
                    <a:pt x="76185" y="525312"/>
                  </a:lnTo>
                  <a:close/>
                  <a:moveTo>
                    <a:pt x="307952" y="313239"/>
                  </a:moveTo>
                  <a:cubicBezTo>
                    <a:pt x="319565" y="316464"/>
                    <a:pt x="327952" y="319690"/>
                    <a:pt x="332468" y="323560"/>
                  </a:cubicBezTo>
                  <a:cubicBezTo>
                    <a:pt x="340855" y="329365"/>
                    <a:pt x="345371" y="337751"/>
                    <a:pt x="345371" y="349362"/>
                  </a:cubicBezTo>
                  <a:cubicBezTo>
                    <a:pt x="345371" y="356458"/>
                    <a:pt x="343436" y="362908"/>
                    <a:pt x="340855" y="368069"/>
                  </a:cubicBezTo>
                  <a:cubicBezTo>
                    <a:pt x="334403" y="379034"/>
                    <a:pt x="324081" y="384840"/>
                    <a:pt x="307952" y="385485"/>
                  </a:cubicBezTo>
                  <a:close/>
                  <a:moveTo>
                    <a:pt x="294995" y="221091"/>
                  </a:moveTo>
                  <a:lnTo>
                    <a:pt x="294995" y="285563"/>
                  </a:lnTo>
                  <a:cubicBezTo>
                    <a:pt x="284662" y="283629"/>
                    <a:pt x="276912" y="279761"/>
                    <a:pt x="270454" y="274603"/>
                  </a:cubicBezTo>
                  <a:cubicBezTo>
                    <a:pt x="264641" y="269445"/>
                    <a:pt x="261412" y="262353"/>
                    <a:pt x="261412" y="253327"/>
                  </a:cubicBezTo>
                  <a:cubicBezTo>
                    <a:pt x="261412" y="246235"/>
                    <a:pt x="263995" y="239143"/>
                    <a:pt x="269162" y="232051"/>
                  </a:cubicBezTo>
                  <a:cubicBezTo>
                    <a:pt x="274329" y="224959"/>
                    <a:pt x="283370" y="221736"/>
                    <a:pt x="294995" y="221091"/>
                  </a:cubicBezTo>
                  <a:close/>
                  <a:moveTo>
                    <a:pt x="295020" y="182425"/>
                  </a:moveTo>
                  <a:lnTo>
                    <a:pt x="295020" y="200475"/>
                  </a:lnTo>
                  <a:cubicBezTo>
                    <a:pt x="276946" y="201120"/>
                    <a:pt x="262745" y="206277"/>
                    <a:pt x="252417" y="217881"/>
                  </a:cubicBezTo>
                  <a:cubicBezTo>
                    <a:pt x="242089" y="228840"/>
                    <a:pt x="236925" y="241088"/>
                    <a:pt x="236925" y="255270"/>
                  </a:cubicBezTo>
                  <a:cubicBezTo>
                    <a:pt x="236925" y="270741"/>
                    <a:pt x="242089" y="282990"/>
                    <a:pt x="251126" y="291370"/>
                  </a:cubicBezTo>
                  <a:cubicBezTo>
                    <a:pt x="260808" y="300395"/>
                    <a:pt x="275655" y="306197"/>
                    <a:pt x="295020" y="310065"/>
                  </a:cubicBezTo>
                  <a:lnTo>
                    <a:pt x="295020" y="384843"/>
                  </a:lnTo>
                  <a:cubicBezTo>
                    <a:pt x="279528" y="383554"/>
                    <a:pt x="269200" y="377752"/>
                    <a:pt x="263390" y="367438"/>
                  </a:cubicBezTo>
                  <a:cubicBezTo>
                    <a:pt x="260163" y="361636"/>
                    <a:pt x="258226" y="352611"/>
                    <a:pt x="257581" y="340363"/>
                  </a:cubicBezTo>
                  <a:lnTo>
                    <a:pt x="233052" y="340363"/>
                  </a:lnTo>
                  <a:cubicBezTo>
                    <a:pt x="233052" y="355834"/>
                    <a:pt x="235634" y="368082"/>
                    <a:pt x="240798" y="377752"/>
                  </a:cubicBezTo>
                  <a:cubicBezTo>
                    <a:pt x="250481" y="394513"/>
                    <a:pt x="268554" y="404183"/>
                    <a:pt x="295020" y="405472"/>
                  </a:cubicBezTo>
                  <a:lnTo>
                    <a:pt x="295020" y="431902"/>
                  </a:lnTo>
                  <a:lnTo>
                    <a:pt x="307929" y="431902"/>
                  </a:lnTo>
                  <a:lnTo>
                    <a:pt x="307929" y="405472"/>
                  </a:lnTo>
                  <a:cubicBezTo>
                    <a:pt x="324712" y="403538"/>
                    <a:pt x="337622" y="399670"/>
                    <a:pt x="346014" y="394513"/>
                  </a:cubicBezTo>
                  <a:cubicBezTo>
                    <a:pt x="362151" y="384199"/>
                    <a:pt x="369897" y="366793"/>
                    <a:pt x="369897" y="342941"/>
                  </a:cubicBezTo>
                  <a:cubicBezTo>
                    <a:pt x="369897" y="326181"/>
                    <a:pt x="363442" y="313288"/>
                    <a:pt x="351178" y="304907"/>
                  </a:cubicBezTo>
                  <a:cubicBezTo>
                    <a:pt x="344077" y="299750"/>
                    <a:pt x="329231" y="293948"/>
                    <a:pt x="307929" y="288147"/>
                  </a:cubicBezTo>
                  <a:lnTo>
                    <a:pt x="307929" y="221104"/>
                  </a:lnTo>
                  <a:cubicBezTo>
                    <a:pt x="320839" y="221748"/>
                    <a:pt x="329876" y="226906"/>
                    <a:pt x="335686" y="235931"/>
                  </a:cubicBezTo>
                  <a:cubicBezTo>
                    <a:pt x="338913" y="241088"/>
                    <a:pt x="340850" y="246890"/>
                    <a:pt x="341495" y="253981"/>
                  </a:cubicBezTo>
                  <a:lnTo>
                    <a:pt x="365378" y="253981"/>
                  </a:lnTo>
                  <a:cubicBezTo>
                    <a:pt x="364733" y="238509"/>
                    <a:pt x="359569" y="225616"/>
                    <a:pt x="349887" y="216591"/>
                  </a:cubicBezTo>
                  <a:cubicBezTo>
                    <a:pt x="340204" y="206922"/>
                    <a:pt x="326649" y="201764"/>
                    <a:pt x="307929" y="200475"/>
                  </a:cubicBezTo>
                  <a:lnTo>
                    <a:pt x="307929" y="182425"/>
                  </a:lnTo>
                  <a:close/>
                  <a:moveTo>
                    <a:pt x="301475" y="150193"/>
                  </a:moveTo>
                  <a:cubicBezTo>
                    <a:pt x="388616" y="150193"/>
                    <a:pt x="458975" y="220459"/>
                    <a:pt x="458975" y="307486"/>
                  </a:cubicBezTo>
                  <a:cubicBezTo>
                    <a:pt x="458975" y="393868"/>
                    <a:pt x="388616" y="464779"/>
                    <a:pt x="301475" y="464779"/>
                  </a:cubicBezTo>
                  <a:cubicBezTo>
                    <a:pt x="214333" y="464779"/>
                    <a:pt x="143974" y="393868"/>
                    <a:pt x="143974" y="307486"/>
                  </a:cubicBezTo>
                  <a:cubicBezTo>
                    <a:pt x="143974" y="220459"/>
                    <a:pt x="214333" y="150193"/>
                    <a:pt x="301475" y="150193"/>
                  </a:cubicBezTo>
                  <a:close/>
                  <a:moveTo>
                    <a:pt x="301474" y="0"/>
                  </a:moveTo>
                  <a:lnTo>
                    <a:pt x="602948" y="218500"/>
                  </a:lnTo>
                  <a:lnTo>
                    <a:pt x="531291" y="218500"/>
                  </a:lnTo>
                  <a:lnTo>
                    <a:pt x="301474" y="52208"/>
                  </a:lnTo>
                  <a:lnTo>
                    <a:pt x="71657" y="218500"/>
                  </a:lnTo>
                  <a:lnTo>
                    <a:pt x="0" y="218500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93FACC2-05DA-4997-9D1D-2BC5CBFBE1A7}"/>
              </a:ext>
            </a:extLst>
          </p:cNvPr>
          <p:cNvGrpSpPr/>
          <p:nvPr/>
        </p:nvGrpSpPr>
        <p:grpSpPr>
          <a:xfrm>
            <a:off x="5834651" y="2149732"/>
            <a:ext cx="2673123" cy="3844977"/>
            <a:chOff x="5834651" y="2149732"/>
            <a:chExt cx="2673123" cy="3844977"/>
          </a:xfrm>
        </p:grpSpPr>
        <p:sp>
          <p:nvSpPr>
            <p:cNvPr id="22" name="isḷíďè">
              <a:extLst>
                <a:ext uri="{FF2B5EF4-FFF2-40B4-BE49-F238E27FC236}">
                  <a16:creationId xmlns:a16="http://schemas.microsoft.com/office/drawing/2014/main" xmlns="" id="{A0ADF7F7-1B66-4B52-96BC-67CF9FEB9B41}"/>
                </a:ext>
              </a:extLst>
            </p:cNvPr>
            <p:cNvSpPr/>
            <p:nvPr/>
          </p:nvSpPr>
          <p:spPr>
            <a:xfrm>
              <a:off x="6148065" y="2796063"/>
              <a:ext cx="2304000" cy="370061"/>
            </a:xfrm>
            <a:custGeom>
              <a:avLst/>
              <a:gdLst>
                <a:gd name="connsiteX0" fmla="*/ 0 w 2279981"/>
                <a:gd name="connsiteY0" fmla="*/ 0 h 370061"/>
                <a:gd name="connsiteX1" fmla="*/ 2279981 w 2279981"/>
                <a:gd name="connsiteY1" fmla="*/ 0 h 370061"/>
                <a:gd name="connsiteX2" fmla="*/ 2042324 w 2279981"/>
                <a:gd name="connsiteY2" fmla="*/ 370061 h 370061"/>
                <a:gd name="connsiteX3" fmla="*/ 370061 w 2279981"/>
                <a:gd name="connsiteY3" fmla="*/ 370061 h 37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9981" h="370061">
                  <a:moveTo>
                    <a:pt x="0" y="0"/>
                  </a:moveTo>
                  <a:lnTo>
                    <a:pt x="2279981" y="0"/>
                  </a:lnTo>
                  <a:lnTo>
                    <a:pt x="2042324" y="370061"/>
                  </a:lnTo>
                  <a:lnTo>
                    <a:pt x="370061" y="370061"/>
                  </a:lnTo>
                  <a:close/>
                </a:path>
              </a:pathLst>
            </a:custGeom>
            <a:solidFill>
              <a:srgbClr val="6666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23" name="išḻiḑè">
              <a:extLst>
                <a:ext uri="{FF2B5EF4-FFF2-40B4-BE49-F238E27FC236}">
                  <a16:creationId xmlns:a16="http://schemas.microsoft.com/office/drawing/2014/main" xmlns="" id="{3A618969-E226-4131-8664-0A500952A8F4}"/>
                </a:ext>
              </a:extLst>
            </p:cNvPr>
            <p:cNvSpPr txBox="1"/>
            <p:nvPr/>
          </p:nvSpPr>
          <p:spPr>
            <a:xfrm>
              <a:off x="6148064" y="2149732"/>
              <a:ext cx="697628" cy="646331"/>
            </a:xfrm>
            <a:prstGeom prst="rect">
              <a:avLst/>
            </a:prstGeom>
          </p:spPr>
          <p:txBody>
            <a:bodyPr vert="horz" wrap="square" lIns="91440" tIns="45720" rIns="91440" bIns="45720" rtlCol="0" anchor="b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E978F06-899D-471A-B455-90C689B3EEBE}"/>
                </a:ext>
              </a:extLst>
            </p:cNvPr>
            <p:cNvCxnSpPr/>
            <p:nvPr/>
          </p:nvCxnSpPr>
          <p:spPr>
            <a:xfrm>
              <a:off x="5834651" y="2488752"/>
              <a:ext cx="2566007" cy="2534100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</a:ln>
            <a:effectLst/>
          </p:spPr>
        </p:cxnSp>
        <p:sp>
          <p:nvSpPr>
            <p:cNvPr id="25" name="íšḷîḍe">
              <a:extLst>
                <a:ext uri="{FF2B5EF4-FFF2-40B4-BE49-F238E27FC236}">
                  <a16:creationId xmlns:a16="http://schemas.microsoft.com/office/drawing/2014/main" xmlns="" id="{8EDE7730-A751-4C55-A0A6-428F337487F7}"/>
                </a:ext>
              </a:extLst>
            </p:cNvPr>
            <p:cNvSpPr/>
            <p:nvPr/>
          </p:nvSpPr>
          <p:spPr>
            <a:xfrm>
              <a:off x="8213660" y="4914078"/>
              <a:ext cx="217548" cy="217548"/>
            </a:xfrm>
            <a:prstGeom prst="ellipse">
              <a:avLst/>
            </a:prstGeom>
            <a:solidFill>
              <a:srgbClr val="6666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26" name="íṩľîḋè">
              <a:extLst>
                <a:ext uri="{FF2B5EF4-FFF2-40B4-BE49-F238E27FC236}">
                  <a16:creationId xmlns:a16="http://schemas.microsoft.com/office/drawing/2014/main" xmlns="" id="{E593CFF5-B8D8-4127-B15D-EBAE150C8002}"/>
                </a:ext>
              </a:extLst>
            </p:cNvPr>
            <p:cNvSpPr/>
            <p:nvPr/>
          </p:nvSpPr>
          <p:spPr bwMode="auto">
            <a:xfrm>
              <a:off x="6041587" y="5131626"/>
              <a:ext cx="2095510" cy="86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iṥḻîďé">
              <a:extLst>
                <a:ext uri="{FF2B5EF4-FFF2-40B4-BE49-F238E27FC236}">
                  <a16:creationId xmlns:a16="http://schemas.microsoft.com/office/drawing/2014/main" xmlns="" id="{479D651C-28B6-4644-8FCB-01F89F7B149F}"/>
                </a:ext>
              </a:extLst>
            </p:cNvPr>
            <p:cNvSpPr/>
            <p:nvPr/>
          </p:nvSpPr>
          <p:spPr>
            <a:xfrm>
              <a:off x="8137096" y="5224588"/>
              <a:ext cx="370678" cy="370548"/>
            </a:xfrm>
            <a:custGeom>
              <a:avLst/>
              <a:gdLst>
                <a:gd name="connsiteX0" fmla="*/ 0 w 606933"/>
                <a:gd name="connsiteY0" fmla="*/ 362213 h 606722"/>
                <a:gd name="connsiteX1" fmla="*/ 88983 w 606933"/>
                <a:gd name="connsiteY1" fmla="*/ 362213 h 606722"/>
                <a:gd name="connsiteX2" fmla="*/ 88983 w 606933"/>
                <a:gd name="connsiteY2" fmla="*/ 364880 h 606722"/>
                <a:gd name="connsiteX3" fmla="*/ 88983 w 606933"/>
                <a:gd name="connsiteY3" fmla="*/ 398210 h 606722"/>
                <a:gd name="connsiteX4" fmla="*/ 88983 w 606933"/>
                <a:gd name="connsiteY4" fmla="*/ 560238 h 606722"/>
                <a:gd name="connsiteX5" fmla="*/ 88983 w 606933"/>
                <a:gd name="connsiteY5" fmla="*/ 570637 h 606722"/>
                <a:gd name="connsiteX6" fmla="*/ 88983 w 606933"/>
                <a:gd name="connsiteY6" fmla="*/ 606722 h 606722"/>
                <a:gd name="connsiteX7" fmla="*/ 0 w 606933"/>
                <a:gd name="connsiteY7" fmla="*/ 606722 h 606722"/>
                <a:gd name="connsiteX8" fmla="*/ 276890 w 606933"/>
                <a:gd name="connsiteY8" fmla="*/ 335751 h 606722"/>
                <a:gd name="connsiteX9" fmla="*/ 443069 w 606933"/>
                <a:gd name="connsiteY9" fmla="*/ 377345 h 606722"/>
                <a:gd name="connsiteX10" fmla="*/ 443069 w 606933"/>
                <a:gd name="connsiteY10" fmla="*/ 423559 h 606722"/>
                <a:gd name="connsiteX11" fmla="*/ 442802 w 606933"/>
                <a:gd name="connsiteY11" fmla="*/ 423648 h 606722"/>
                <a:gd name="connsiteX12" fmla="*/ 323976 w 606933"/>
                <a:gd name="connsiteY12" fmla="*/ 394764 h 606722"/>
                <a:gd name="connsiteX13" fmla="*/ 315342 w 606933"/>
                <a:gd name="connsiteY13" fmla="*/ 429781 h 606722"/>
                <a:gd name="connsiteX14" fmla="*/ 443336 w 606933"/>
                <a:gd name="connsiteY14" fmla="*/ 460887 h 606722"/>
                <a:gd name="connsiteX15" fmla="*/ 593493 w 606933"/>
                <a:gd name="connsiteY15" fmla="*/ 419649 h 606722"/>
                <a:gd name="connsiteX16" fmla="*/ 606933 w 606933"/>
                <a:gd name="connsiteY16" fmla="*/ 470663 h 606722"/>
                <a:gd name="connsiteX17" fmla="*/ 382810 w 606933"/>
                <a:gd name="connsiteY17" fmla="*/ 594021 h 606722"/>
                <a:gd name="connsiteX18" fmla="*/ 212804 w 606933"/>
                <a:gd name="connsiteY18" fmla="*/ 546384 h 606722"/>
                <a:gd name="connsiteX19" fmla="*/ 125042 w 606933"/>
                <a:gd name="connsiteY19" fmla="*/ 556249 h 606722"/>
                <a:gd name="connsiteX20" fmla="*/ 125042 w 606933"/>
                <a:gd name="connsiteY20" fmla="*/ 519900 h 606722"/>
                <a:gd name="connsiteX21" fmla="*/ 125042 w 606933"/>
                <a:gd name="connsiteY21" fmla="*/ 395742 h 606722"/>
                <a:gd name="connsiteX22" fmla="*/ 125042 w 606933"/>
                <a:gd name="connsiteY22" fmla="*/ 362236 h 606722"/>
                <a:gd name="connsiteX23" fmla="*/ 125042 w 606933"/>
                <a:gd name="connsiteY23" fmla="*/ 359303 h 606722"/>
                <a:gd name="connsiteX24" fmla="*/ 382041 w 606933"/>
                <a:gd name="connsiteY24" fmla="*/ 177119 h 606722"/>
                <a:gd name="connsiteX25" fmla="*/ 399471 w 606933"/>
                <a:gd name="connsiteY25" fmla="*/ 197750 h 606722"/>
                <a:gd name="connsiteX26" fmla="*/ 382041 w 606933"/>
                <a:gd name="connsiteY26" fmla="*/ 218470 h 606722"/>
                <a:gd name="connsiteX27" fmla="*/ 345841 w 606933"/>
                <a:gd name="connsiteY27" fmla="*/ 95828 h 606722"/>
                <a:gd name="connsiteX28" fmla="*/ 345841 w 606933"/>
                <a:gd name="connsiteY28" fmla="*/ 137109 h 606722"/>
                <a:gd name="connsiteX29" fmla="*/ 328341 w 606933"/>
                <a:gd name="connsiteY29" fmla="*/ 116513 h 606722"/>
                <a:gd name="connsiteX30" fmla="*/ 345841 w 606933"/>
                <a:gd name="connsiteY30" fmla="*/ 95828 h 606722"/>
                <a:gd name="connsiteX31" fmla="*/ 345877 w 606933"/>
                <a:gd name="connsiteY31" fmla="*/ 41411 h 606722"/>
                <a:gd name="connsiteX32" fmla="*/ 345877 w 606933"/>
                <a:gd name="connsiteY32" fmla="*/ 59184 h 606722"/>
                <a:gd name="connsiteX33" fmla="*/ 315978 w 606933"/>
                <a:gd name="connsiteY33" fmla="*/ 70115 h 606722"/>
                <a:gd name="connsiteX34" fmla="*/ 292308 w 606933"/>
                <a:gd name="connsiteY34" fmla="*/ 116502 h 606722"/>
                <a:gd name="connsiteX35" fmla="*/ 315978 w 606933"/>
                <a:gd name="connsiteY35" fmla="*/ 162890 h 606722"/>
                <a:gd name="connsiteX36" fmla="*/ 345877 w 606933"/>
                <a:gd name="connsiteY36" fmla="*/ 173820 h 606722"/>
                <a:gd name="connsiteX37" fmla="*/ 345877 w 606933"/>
                <a:gd name="connsiteY37" fmla="*/ 218431 h 606722"/>
                <a:gd name="connsiteX38" fmla="*/ 328347 w 606933"/>
                <a:gd name="connsiteY38" fmla="*/ 197725 h 606722"/>
                <a:gd name="connsiteX39" fmla="*/ 292308 w 606933"/>
                <a:gd name="connsiteY39" fmla="*/ 197725 h 606722"/>
                <a:gd name="connsiteX40" fmla="*/ 315978 w 606933"/>
                <a:gd name="connsiteY40" fmla="*/ 244113 h 606722"/>
                <a:gd name="connsiteX41" fmla="*/ 345877 w 606933"/>
                <a:gd name="connsiteY41" fmla="*/ 255043 h 606722"/>
                <a:gd name="connsiteX42" fmla="*/ 345877 w 606933"/>
                <a:gd name="connsiteY42" fmla="*/ 272816 h 606722"/>
                <a:gd name="connsiteX43" fmla="*/ 382004 w 606933"/>
                <a:gd name="connsiteY43" fmla="*/ 272816 h 606722"/>
                <a:gd name="connsiteX44" fmla="*/ 382004 w 606933"/>
                <a:gd name="connsiteY44" fmla="*/ 255043 h 606722"/>
                <a:gd name="connsiteX45" fmla="*/ 411814 w 606933"/>
                <a:gd name="connsiteY45" fmla="*/ 244113 h 606722"/>
                <a:gd name="connsiteX46" fmla="*/ 435573 w 606933"/>
                <a:gd name="connsiteY46" fmla="*/ 197725 h 606722"/>
                <a:gd name="connsiteX47" fmla="*/ 411814 w 606933"/>
                <a:gd name="connsiteY47" fmla="*/ 151338 h 606722"/>
                <a:gd name="connsiteX48" fmla="*/ 382004 w 606933"/>
                <a:gd name="connsiteY48" fmla="*/ 140407 h 606722"/>
                <a:gd name="connsiteX49" fmla="*/ 382004 w 606933"/>
                <a:gd name="connsiteY49" fmla="*/ 95797 h 606722"/>
                <a:gd name="connsiteX50" fmla="*/ 399446 w 606933"/>
                <a:gd name="connsiteY50" fmla="*/ 116502 h 606722"/>
                <a:gd name="connsiteX51" fmla="*/ 435573 w 606933"/>
                <a:gd name="connsiteY51" fmla="*/ 116502 h 606722"/>
                <a:gd name="connsiteX52" fmla="*/ 411814 w 606933"/>
                <a:gd name="connsiteY52" fmla="*/ 70115 h 606722"/>
                <a:gd name="connsiteX53" fmla="*/ 382004 w 606933"/>
                <a:gd name="connsiteY53" fmla="*/ 59184 h 606722"/>
                <a:gd name="connsiteX54" fmla="*/ 382004 w 606933"/>
                <a:gd name="connsiteY54" fmla="*/ 41411 h 606722"/>
                <a:gd name="connsiteX55" fmla="*/ 363941 w 606933"/>
                <a:gd name="connsiteY55" fmla="*/ 0 h 606722"/>
                <a:gd name="connsiteX56" fmla="*/ 521266 w 606933"/>
                <a:gd name="connsiteY56" fmla="*/ 157114 h 606722"/>
                <a:gd name="connsiteX57" fmla="*/ 363941 w 606933"/>
                <a:gd name="connsiteY57" fmla="*/ 314228 h 606722"/>
                <a:gd name="connsiteX58" fmla="*/ 206615 w 606933"/>
                <a:gd name="connsiteY58" fmla="*/ 157114 h 606722"/>
                <a:gd name="connsiteX59" fmla="*/ 363941 w 606933"/>
                <a:gd name="connsiteY5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6933" h="606722">
                  <a:moveTo>
                    <a:pt x="0" y="362213"/>
                  </a:moveTo>
                  <a:lnTo>
                    <a:pt x="88983" y="362213"/>
                  </a:lnTo>
                  <a:lnTo>
                    <a:pt x="88983" y="364880"/>
                  </a:lnTo>
                  <a:lnTo>
                    <a:pt x="88983" y="398210"/>
                  </a:lnTo>
                  <a:lnTo>
                    <a:pt x="88983" y="560238"/>
                  </a:lnTo>
                  <a:lnTo>
                    <a:pt x="88983" y="570637"/>
                  </a:lnTo>
                  <a:lnTo>
                    <a:pt x="88983" y="606722"/>
                  </a:lnTo>
                  <a:lnTo>
                    <a:pt x="0" y="606722"/>
                  </a:lnTo>
                  <a:close/>
                  <a:moveTo>
                    <a:pt x="276890" y="335751"/>
                  </a:moveTo>
                  <a:lnTo>
                    <a:pt x="443069" y="377345"/>
                  </a:lnTo>
                  <a:lnTo>
                    <a:pt x="443069" y="423559"/>
                  </a:lnTo>
                  <a:lnTo>
                    <a:pt x="442802" y="423648"/>
                  </a:lnTo>
                  <a:lnTo>
                    <a:pt x="323976" y="394764"/>
                  </a:lnTo>
                  <a:lnTo>
                    <a:pt x="315342" y="429781"/>
                  </a:lnTo>
                  <a:lnTo>
                    <a:pt x="443336" y="460887"/>
                  </a:lnTo>
                  <a:lnTo>
                    <a:pt x="593493" y="419649"/>
                  </a:lnTo>
                  <a:lnTo>
                    <a:pt x="606933" y="470663"/>
                  </a:lnTo>
                  <a:lnTo>
                    <a:pt x="382810" y="594021"/>
                  </a:lnTo>
                  <a:lnTo>
                    <a:pt x="212804" y="546384"/>
                  </a:lnTo>
                  <a:lnTo>
                    <a:pt x="125042" y="556249"/>
                  </a:lnTo>
                  <a:lnTo>
                    <a:pt x="125042" y="519900"/>
                  </a:lnTo>
                  <a:lnTo>
                    <a:pt x="125042" y="395742"/>
                  </a:lnTo>
                  <a:lnTo>
                    <a:pt x="125042" y="362236"/>
                  </a:lnTo>
                  <a:lnTo>
                    <a:pt x="125042" y="359303"/>
                  </a:lnTo>
                  <a:close/>
                  <a:moveTo>
                    <a:pt x="382041" y="177119"/>
                  </a:moveTo>
                  <a:cubicBezTo>
                    <a:pt x="399471" y="181654"/>
                    <a:pt x="399471" y="192859"/>
                    <a:pt x="399471" y="197750"/>
                  </a:cubicBezTo>
                  <a:cubicBezTo>
                    <a:pt x="399471" y="202641"/>
                    <a:pt x="399471" y="213934"/>
                    <a:pt x="382041" y="218470"/>
                  </a:cubicBezTo>
                  <a:close/>
                  <a:moveTo>
                    <a:pt x="345841" y="95828"/>
                  </a:moveTo>
                  <a:lnTo>
                    <a:pt x="345841" y="137109"/>
                  </a:lnTo>
                  <a:cubicBezTo>
                    <a:pt x="328341" y="132670"/>
                    <a:pt x="328341" y="121395"/>
                    <a:pt x="328341" y="116513"/>
                  </a:cubicBezTo>
                  <a:cubicBezTo>
                    <a:pt x="328341" y="111630"/>
                    <a:pt x="328341" y="100355"/>
                    <a:pt x="345841" y="95828"/>
                  </a:cubicBezTo>
                  <a:close/>
                  <a:moveTo>
                    <a:pt x="345877" y="41411"/>
                  </a:moveTo>
                  <a:lnTo>
                    <a:pt x="345877" y="59184"/>
                  </a:lnTo>
                  <a:cubicBezTo>
                    <a:pt x="334220" y="60961"/>
                    <a:pt x="324253" y="64605"/>
                    <a:pt x="315978" y="70115"/>
                  </a:cubicBezTo>
                  <a:cubicBezTo>
                    <a:pt x="300494" y="80423"/>
                    <a:pt x="292308" y="96508"/>
                    <a:pt x="292308" y="116502"/>
                  </a:cubicBezTo>
                  <a:cubicBezTo>
                    <a:pt x="292308" y="136497"/>
                    <a:pt x="300494" y="152582"/>
                    <a:pt x="315978" y="162890"/>
                  </a:cubicBezTo>
                  <a:cubicBezTo>
                    <a:pt x="324253" y="168400"/>
                    <a:pt x="334220" y="172043"/>
                    <a:pt x="345877" y="173820"/>
                  </a:cubicBezTo>
                  <a:lnTo>
                    <a:pt x="345877" y="218431"/>
                  </a:lnTo>
                  <a:cubicBezTo>
                    <a:pt x="328347" y="213899"/>
                    <a:pt x="328347" y="202613"/>
                    <a:pt x="328347" y="197725"/>
                  </a:cubicBezTo>
                  <a:lnTo>
                    <a:pt x="292308" y="197725"/>
                  </a:lnTo>
                  <a:cubicBezTo>
                    <a:pt x="292308" y="217720"/>
                    <a:pt x="300494" y="233805"/>
                    <a:pt x="315978" y="244113"/>
                  </a:cubicBezTo>
                  <a:cubicBezTo>
                    <a:pt x="324253" y="249623"/>
                    <a:pt x="334220" y="253266"/>
                    <a:pt x="345877" y="255043"/>
                  </a:cubicBezTo>
                  <a:lnTo>
                    <a:pt x="345877" y="272816"/>
                  </a:lnTo>
                  <a:lnTo>
                    <a:pt x="382004" y="272816"/>
                  </a:lnTo>
                  <a:lnTo>
                    <a:pt x="382004" y="255043"/>
                  </a:lnTo>
                  <a:cubicBezTo>
                    <a:pt x="393573" y="253266"/>
                    <a:pt x="403628" y="249623"/>
                    <a:pt x="411814" y="244113"/>
                  </a:cubicBezTo>
                  <a:cubicBezTo>
                    <a:pt x="427387" y="233805"/>
                    <a:pt x="435573" y="217720"/>
                    <a:pt x="435573" y="197725"/>
                  </a:cubicBezTo>
                  <a:cubicBezTo>
                    <a:pt x="435573" y="177731"/>
                    <a:pt x="427387" y="161735"/>
                    <a:pt x="411814" y="151338"/>
                  </a:cubicBezTo>
                  <a:cubicBezTo>
                    <a:pt x="403628" y="145917"/>
                    <a:pt x="393573" y="142273"/>
                    <a:pt x="382004" y="140407"/>
                  </a:cubicBezTo>
                  <a:lnTo>
                    <a:pt x="382004" y="95797"/>
                  </a:lnTo>
                  <a:cubicBezTo>
                    <a:pt x="399446" y="100329"/>
                    <a:pt x="399446" y="111615"/>
                    <a:pt x="399446" y="116502"/>
                  </a:cubicBezTo>
                  <a:lnTo>
                    <a:pt x="435573" y="116502"/>
                  </a:lnTo>
                  <a:cubicBezTo>
                    <a:pt x="435573" y="96508"/>
                    <a:pt x="427387" y="80423"/>
                    <a:pt x="411814" y="70115"/>
                  </a:cubicBezTo>
                  <a:cubicBezTo>
                    <a:pt x="403628" y="64605"/>
                    <a:pt x="393573" y="60961"/>
                    <a:pt x="382004" y="59184"/>
                  </a:cubicBezTo>
                  <a:lnTo>
                    <a:pt x="382004" y="41411"/>
                  </a:lnTo>
                  <a:close/>
                  <a:moveTo>
                    <a:pt x="363941" y="0"/>
                  </a:moveTo>
                  <a:cubicBezTo>
                    <a:pt x="450701" y="0"/>
                    <a:pt x="521266" y="70470"/>
                    <a:pt x="521266" y="157114"/>
                  </a:cubicBezTo>
                  <a:cubicBezTo>
                    <a:pt x="521266" y="243758"/>
                    <a:pt x="450701" y="314228"/>
                    <a:pt x="363941" y="314228"/>
                  </a:cubicBezTo>
                  <a:cubicBezTo>
                    <a:pt x="277180" y="314228"/>
                    <a:pt x="206615" y="243758"/>
                    <a:pt x="206615" y="157114"/>
                  </a:cubicBezTo>
                  <a:cubicBezTo>
                    <a:pt x="206615" y="70470"/>
                    <a:pt x="277180" y="0"/>
                    <a:pt x="363941" y="0"/>
                  </a:cubicBezTo>
                  <a:close/>
                </a:path>
              </a:pathLst>
            </a:custGeom>
            <a:solidFill>
              <a:srgbClr val="6666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8285546-4DBC-4C51-ACEC-BFA9F2C532EA}"/>
              </a:ext>
            </a:extLst>
          </p:cNvPr>
          <p:cNvGrpSpPr/>
          <p:nvPr/>
        </p:nvGrpSpPr>
        <p:grpSpPr>
          <a:xfrm>
            <a:off x="8128778" y="1601871"/>
            <a:ext cx="3191551" cy="4392838"/>
            <a:chOff x="8128778" y="1601871"/>
            <a:chExt cx="3191551" cy="4392838"/>
          </a:xfrm>
        </p:grpSpPr>
        <p:sp>
          <p:nvSpPr>
            <p:cNvPr id="28" name="ïşľïďè">
              <a:extLst>
                <a:ext uri="{FF2B5EF4-FFF2-40B4-BE49-F238E27FC236}">
                  <a16:creationId xmlns:a16="http://schemas.microsoft.com/office/drawing/2014/main" xmlns="" id="{A921B63F-50BC-40A4-BD87-56D34283DD22}"/>
                </a:ext>
              </a:extLst>
            </p:cNvPr>
            <p:cNvSpPr/>
            <p:nvPr/>
          </p:nvSpPr>
          <p:spPr>
            <a:xfrm>
              <a:off x="8442192" y="2248202"/>
              <a:ext cx="2304000" cy="370061"/>
            </a:xfrm>
            <a:custGeom>
              <a:avLst/>
              <a:gdLst>
                <a:gd name="connsiteX0" fmla="*/ 0 w 2279981"/>
                <a:gd name="connsiteY0" fmla="*/ 0 h 370061"/>
                <a:gd name="connsiteX1" fmla="*/ 2279981 w 2279981"/>
                <a:gd name="connsiteY1" fmla="*/ 0 h 370061"/>
                <a:gd name="connsiteX2" fmla="*/ 2042324 w 2279981"/>
                <a:gd name="connsiteY2" fmla="*/ 370061 h 370061"/>
                <a:gd name="connsiteX3" fmla="*/ 370061 w 2279981"/>
                <a:gd name="connsiteY3" fmla="*/ 370061 h 37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9981" h="370061">
                  <a:moveTo>
                    <a:pt x="0" y="0"/>
                  </a:moveTo>
                  <a:lnTo>
                    <a:pt x="2279981" y="0"/>
                  </a:lnTo>
                  <a:lnTo>
                    <a:pt x="2042324" y="370061"/>
                  </a:lnTo>
                  <a:lnTo>
                    <a:pt x="370061" y="370061"/>
                  </a:lnTo>
                  <a:close/>
                </a:path>
              </a:pathLst>
            </a:custGeom>
            <a:solidFill>
              <a:srgbClr val="8585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黑体简体"/>
                  <a:ea typeface="方正黑体简体"/>
                  <a:cs typeface="+mn-cs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29" name="îşḷîḓè">
              <a:extLst>
                <a:ext uri="{FF2B5EF4-FFF2-40B4-BE49-F238E27FC236}">
                  <a16:creationId xmlns:a16="http://schemas.microsoft.com/office/drawing/2014/main" xmlns="" id="{82FB8554-5A8D-478A-872D-3CE4DB798194}"/>
                </a:ext>
              </a:extLst>
            </p:cNvPr>
            <p:cNvSpPr txBox="1"/>
            <p:nvPr/>
          </p:nvSpPr>
          <p:spPr>
            <a:xfrm>
              <a:off x="8442191" y="1601871"/>
              <a:ext cx="697628" cy="646331"/>
            </a:xfrm>
            <a:prstGeom prst="rect">
              <a:avLst/>
            </a:prstGeom>
          </p:spPr>
          <p:txBody>
            <a:bodyPr vert="horz" wrap="square" lIns="91440" tIns="45720" rIns="91440" bIns="45720" rtlCol="0" anchor="b">
              <a:norm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858585"/>
                  </a:solidFill>
                  <a:effectLst/>
                  <a:uLnTx/>
                  <a:uFillTx/>
                </a:rPr>
                <a:t>04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F7F61DE2-A581-4CA3-9BD1-3A12EE4D8F95}"/>
                </a:ext>
              </a:extLst>
            </p:cNvPr>
            <p:cNvCxnSpPr/>
            <p:nvPr/>
          </p:nvCxnSpPr>
          <p:spPr>
            <a:xfrm>
              <a:off x="8128778" y="1940891"/>
              <a:ext cx="3095625" cy="3081960"/>
            </a:xfrm>
            <a:prstGeom prst="line">
              <a:avLst/>
            </a:prstGeom>
            <a:noFill/>
            <a:ln w="3175" cap="rnd" cmpd="sng" algn="ctr">
              <a:solidFill>
                <a:srgbClr val="EDE9E2"/>
              </a:solidFill>
              <a:prstDash val="solid"/>
              <a:round/>
            </a:ln>
            <a:effectLst/>
          </p:spPr>
        </p:cxnSp>
        <p:sp>
          <p:nvSpPr>
            <p:cNvPr id="31" name="ïṡlîḍè">
              <a:extLst>
                <a:ext uri="{FF2B5EF4-FFF2-40B4-BE49-F238E27FC236}">
                  <a16:creationId xmlns:a16="http://schemas.microsoft.com/office/drawing/2014/main" xmlns="" id="{F6FF2ADB-4C4E-49DD-8C7D-267603E8E516}"/>
                </a:ext>
              </a:extLst>
            </p:cNvPr>
            <p:cNvSpPr/>
            <p:nvPr/>
          </p:nvSpPr>
          <p:spPr>
            <a:xfrm>
              <a:off x="11034667" y="4914078"/>
              <a:ext cx="217548" cy="217548"/>
            </a:xfrm>
            <a:prstGeom prst="ellipse">
              <a:avLst/>
            </a:prstGeom>
            <a:solidFill>
              <a:srgbClr val="8585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32" name="ïšlîḋé">
              <a:extLst>
                <a:ext uri="{FF2B5EF4-FFF2-40B4-BE49-F238E27FC236}">
                  <a16:creationId xmlns:a16="http://schemas.microsoft.com/office/drawing/2014/main" xmlns="" id="{8FE7BF09-3313-485F-AC8F-5B87CA634F04}"/>
                </a:ext>
              </a:extLst>
            </p:cNvPr>
            <p:cNvSpPr/>
            <p:nvPr/>
          </p:nvSpPr>
          <p:spPr bwMode="auto">
            <a:xfrm>
              <a:off x="8871046" y="5131626"/>
              <a:ext cx="2095510" cy="863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iṩḷíḍè">
              <a:extLst>
                <a:ext uri="{FF2B5EF4-FFF2-40B4-BE49-F238E27FC236}">
                  <a16:creationId xmlns:a16="http://schemas.microsoft.com/office/drawing/2014/main" xmlns="" id="{49EA0A6C-B765-4B89-8FC3-17902122A40E}"/>
                </a:ext>
              </a:extLst>
            </p:cNvPr>
            <p:cNvSpPr/>
            <p:nvPr/>
          </p:nvSpPr>
          <p:spPr>
            <a:xfrm>
              <a:off x="10966555" y="5224524"/>
              <a:ext cx="353774" cy="37067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rgbClr val="8585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504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91EC9B8-5FB9-4578-A7CC-7218FF98C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2693266 w 10489406"/>
              <a:gd name="connsiteY3" fmla="*/ 4924926 h 4924926"/>
              <a:gd name="connsiteX4" fmla="*/ 2745021 w 10489406"/>
              <a:gd name="connsiteY4" fmla="*/ 4862200 h 4924926"/>
              <a:gd name="connsiteX5" fmla="*/ 2837322 w 10489406"/>
              <a:gd name="connsiteY5" fmla="*/ 4560024 h 4924926"/>
              <a:gd name="connsiteX6" fmla="*/ 2296864 w 10489406"/>
              <a:gd name="connsiteY6" fmla="*/ 4019566 h 4924926"/>
              <a:gd name="connsiteX7" fmla="*/ 1756406 w 10489406"/>
              <a:gd name="connsiteY7" fmla="*/ 4560024 h 4924926"/>
              <a:gd name="connsiteX8" fmla="*/ 1848708 w 10489406"/>
              <a:gd name="connsiteY8" fmla="*/ 4862200 h 4924926"/>
              <a:gd name="connsiteX9" fmla="*/ 1900462 w 10489406"/>
              <a:gd name="connsiteY9" fmla="*/ 4924926 h 4924926"/>
              <a:gd name="connsiteX10" fmla="*/ 0 w 10489406"/>
              <a:gd name="connsiteY10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2693266" y="4924926"/>
                </a:lnTo>
                <a:lnTo>
                  <a:pt x="2745021" y="4862200"/>
                </a:lnTo>
                <a:cubicBezTo>
                  <a:pt x="2803295" y="4775942"/>
                  <a:pt x="2837322" y="4671957"/>
                  <a:pt x="2837322" y="4560024"/>
                </a:cubicBezTo>
                <a:cubicBezTo>
                  <a:pt x="2837322" y="4261537"/>
                  <a:pt x="2595351" y="4019566"/>
                  <a:pt x="2296864" y="4019566"/>
                </a:cubicBezTo>
                <a:cubicBezTo>
                  <a:pt x="1998377" y="4019566"/>
                  <a:pt x="1756406" y="4261537"/>
                  <a:pt x="1756406" y="4560024"/>
                </a:cubicBezTo>
                <a:cubicBezTo>
                  <a:pt x="1756406" y="4671957"/>
                  <a:pt x="1790433" y="4775942"/>
                  <a:pt x="1848708" y="4862200"/>
                </a:cubicBezTo>
                <a:lnTo>
                  <a:pt x="1900462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351507"/>
            <a:ext cx="12170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计划展望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4F688DB-88A8-47F8-AFDB-029220C50D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185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未来职业规划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下一步工作计划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实现目标的关键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实现目标的步骤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59A6308-91ED-4BFB-8428-1B8147861D1D}"/>
              </a:ext>
            </a:extLst>
          </p:cNvPr>
          <p:cNvSpPr txBox="1"/>
          <p:nvPr/>
        </p:nvSpPr>
        <p:spPr>
          <a:xfrm>
            <a:off x="1162511" y="5806716"/>
            <a:ext cx="413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alpha val="20000"/>
                  </a:schemeClr>
                </a:solidFill>
              </a:rPr>
              <a:t>PART 04</a:t>
            </a:r>
            <a:endParaRPr lang="zh-CN" altLang="en-US" sz="2000" dirty="0">
              <a:solidFill>
                <a:schemeClr val="tx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253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5B396822-F59D-44BC-AD3B-8DC5503AA4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 flipH="1">
            <a:off x="-384256" y="4286560"/>
            <a:ext cx="10489406" cy="2590800"/>
          </a:xfrm>
          <a:custGeom>
            <a:avLst/>
            <a:gdLst>
              <a:gd name="connsiteX0" fmla="*/ 6626684 w 10489406"/>
              <a:gd name="connsiteY0" fmla="*/ 585717 h 2590800"/>
              <a:gd name="connsiteX1" fmla="*/ 6978017 w 10489406"/>
              <a:gd name="connsiteY1" fmla="*/ 937050 h 2590800"/>
              <a:gd name="connsiteX2" fmla="*/ 6626684 w 10489406"/>
              <a:gd name="connsiteY2" fmla="*/ 1288383 h 2590800"/>
              <a:gd name="connsiteX3" fmla="*/ 6275351 w 10489406"/>
              <a:gd name="connsiteY3" fmla="*/ 937050 h 2590800"/>
              <a:gd name="connsiteX4" fmla="*/ 6626684 w 10489406"/>
              <a:gd name="connsiteY4" fmla="*/ 585717 h 2590800"/>
              <a:gd name="connsiteX5" fmla="*/ 10489406 w 10489406"/>
              <a:gd name="connsiteY5" fmla="*/ 0 h 2590800"/>
              <a:gd name="connsiteX6" fmla="*/ 0 w 10489406"/>
              <a:gd name="connsiteY6" fmla="*/ 0 h 2590800"/>
              <a:gd name="connsiteX7" fmla="*/ 0 w 10489406"/>
              <a:gd name="connsiteY7" fmla="*/ 2590800 h 2590800"/>
              <a:gd name="connsiteX8" fmla="*/ 10489406 w 10489406"/>
              <a:gd name="connsiteY8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9406" h="2590800">
                <a:moveTo>
                  <a:pt x="6626684" y="585717"/>
                </a:moveTo>
                <a:cubicBezTo>
                  <a:pt x="6820720" y="585717"/>
                  <a:pt x="6978017" y="743014"/>
                  <a:pt x="6978017" y="937050"/>
                </a:cubicBezTo>
                <a:cubicBezTo>
                  <a:pt x="6978017" y="1131086"/>
                  <a:pt x="6820720" y="1288383"/>
                  <a:pt x="6626684" y="1288383"/>
                </a:cubicBezTo>
                <a:cubicBezTo>
                  <a:pt x="6432648" y="1288383"/>
                  <a:pt x="6275351" y="1131086"/>
                  <a:pt x="6275351" y="937050"/>
                </a:cubicBezTo>
                <a:cubicBezTo>
                  <a:pt x="6275351" y="743014"/>
                  <a:pt x="6432648" y="585717"/>
                  <a:pt x="6626684" y="585717"/>
                </a:cubicBezTo>
                <a:close/>
                <a:moveTo>
                  <a:pt x="10489406" y="0"/>
                </a:moveTo>
                <a:lnTo>
                  <a:pt x="0" y="0"/>
                </a:lnTo>
                <a:lnTo>
                  <a:pt x="0" y="2590800"/>
                </a:lnTo>
                <a:lnTo>
                  <a:pt x="10489406" y="25908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4396EB-53DD-4E9E-971D-21B62F9045D2}"/>
              </a:ext>
            </a:extLst>
          </p:cNvPr>
          <p:cNvSpPr/>
          <p:nvPr/>
        </p:nvSpPr>
        <p:spPr>
          <a:xfrm>
            <a:off x="1651107" y="1410702"/>
            <a:ext cx="2900947" cy="4468395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090958-DCD9-4A02-B876-8B87844275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59" b="28187"/>
          <a:stretch/>
        </p:blipFill>
        <p:spPr>
          <a:xfrm flipH="1">
            <a:off x="0" y="0"/>
            <a:ext cx="6895810" cy="4924926"/>
          </a:xfrm>
          <a:prstGeom prst="rect">
            <a:avLst/>
          </a:pr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434B3A8-CF89-4954-B666-0909147CFB2E}"/>
              </a:ext>
            </a:extLst>
          </p:cNvPr>
          <p:cNvSpPr/>
          <p:nvPr/>
        </p:nvSpPr>
        <p:spPr>
          <a:xfrm>
            <a:off x="1870473" y="2462463"/>
            <a:ext cx="1292662" cy="2378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algn="ctr"/>
            <a:r>
              <a:rPr lang="zh-CN" altLang="en-US" sz="72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目  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56945BD-3B81-4B3C-9327-454F2B26012A}"/>
              </a:ext>
            </a:extLst>
          </p:cNvPr>
          <p:cNvSpPr txBox="1"/>
          <p:nvPr/>
        </p:nvSpPr>
        <p:spPr>
          <a:xfrm>
            <a:off x="3163135" y="3287296"/>
            <a:ext cx="553998" cy="25918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 dirty="0">
                <a:solidFill>
                  <a:schemeClr val="accent2"/>
                </a:solidFill>
              </a:rPr>
              <a:t>CONTENTS</a:t>
            </a:r>
            <a:endParaRPr lang="zh-CN" altLang="en-US" sz="2400" spc="300" dirty="0">
              <a:solidFill>
                <a:schemeClr val="accent2"/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5EA211F-4952-43BF-B6DA-FD8FC96797CD}"/>
              </a:ext>
            </a:extLst>
          </p:cNvPr>
          <p:cNvGrpSpPr/>
          <p:nvPr/>
        </p:nvGrpSpPr>
        <p:grpSpPr>
          <a:xfrm>
            <a:off x="6513092" y="2374230"/>
            <a:ext cx="774612" cy="802104"/>
            <a:chOff x="6513092" y="1796717"/>
            <a:chExt cx="774612" cy="802104"/>
          </a:xfrm>
        </p:grpSpPr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xmlns="" id="{299948D3-1808-457D-A973-8587D27F7C14}"/>
                </a:ext>
              </a:extLst>
            </p:cNvPr>
            <p:cNvSpPr/>
            <p:nvPr/>
          </p:nvSpPr>
          <p:spPr>
            <a:xfrm>
              <a:off x="6513092" y="1796717"/>
              <a:ext cx="774612" cy="802104"/>
            </a:xfrm>
            <a:prstGeom prst="plaque">
              <a:avLst/>
            </a:prstGeom>
            <a:solidFill>
              <a:srgbClr val="ED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7B2220E-2DCB-48D8-97FD-09354B30FEC3}"/>
                </a:ext>
              </a:extLst>
            </p:cNvPr>
            <p:cNvSpPr/>
            <p:nvPr/>
          </p:nvSpPr>
          <p:spPr>
            <a:xfrm>
              <a:off x="6571041" y="1874603"/>
              <a:ext cx="6495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2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01</a:t>
              </a:r>
              <a:endParaRPr lang="zh-CN" altLang="en-US" sz="9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65F1777-06C5-4F19-8C7B-554F7A8E4D9E}"/>
              </a:ext>
            </a:extLst>
          </p:cNvPr>
          <p:cNvGrpSpPr/>
          <p:nvPr/>
        </p:nvGrpSpPr>
        <p:grpSpPr>
          <a:xfrm>
            <a:off x="7921815" y="2374230"/>
            <a:ext cx="774612" cy="802104"/>
            <a:chOff x="7921815" y="1796717"/>
            <a:chExt cx="774612" cy="802104"/>
          </a:xfrm>
        </p:grpSpPr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xmlns="" id="{F18AFC72-08B4-40C7-9F64-2B442CD68732}"/>
                </a:ext>
              </a:extLst>
            </p:cNvPr>
            <p:cNvSpPr/>
            <p:nvPr/>
          </p:nvSpPr>
          <p:spPr>
            <a:xfrm>
              <a:off x="7921815" y="1796717"/>
              <a:ext cx="774612" cy="802104"/>
            </a:xfrm>
            <a:prstGeom prst="plaque">
              <a:avLst/>
            </a:prstGeom>
            <a:solidFill>
              <a:srgbClr val="ED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9E00D38-179C-4BF4-A2F7-1A6FC21B7A38}"/>
                </a:ext>
              </a:extLst>
            </p:cNvPr>
            <p:cNvSpPr/>
            <p:nvPr/>
          </p:nvSpPr>
          <p:spPr>
            <a:xfrm>
              <a:off x="7984352" y="1874603"/>
              <a:ext cx="6495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2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02</a:t>
              </a:r>
              <a:endParaRPr lang="zh-CN" altLang="en-US" sz="9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848CBAD-66D6-448A-921E-DEB230DD4BCD}"/>
              </a:ext>
            </a:extLst>
          </p:cNvPr>
          <p:cNvGrpSpPr/>
          <p:nvPr/>
        </p:nvGrpSpPr>
        <p:grpSpPr>
          <a:xfrm>
            <a:off x="9330538" y="2374230"/>
            <a:ext cx="774612" cy="802104"/>
            <a:chOff x="9330538" y="1796717"/>
            <a:chExt cx="774612" cy="802104"/>
          </a:xfrm>
        </p:grpSpPr>
        <p:sp>
          <p:nvSpPr>
            <p:cNvPr id="10" name="缺角矩形 9">
              <a:extLst>
                <a:ext uri="{FF2B5EF4-FFF2-40B4-BE49-F238E27FC236}">
                  <a16:creationId xmlns:a16="http://schemas.microsoft.com/office/drawing/2014/main" xmlns="" id="{AFFC5C11-248B-49D8-8DE4-C9DB149E4A6C}"/>
                </a:ext>
              </a:extLst>
            </p:cNvPr>
            <p:cNvSpPr/>
            <p:nvPr/>
          </p:nvSpPr>
          <p:spPr>
            <a:xfrm>
              <a:off x="9330538" y="1796717"/>
              <a:ext cx="774612" cy="802104"/>
            </a:xfrm>
            <a:prstGeom prst="plaque">
              <a:avLst/>
            </a:prstGeom>
            <a:solidFill>
              <a:srgbClr val="ED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63E2E5B-6B04-4F51-994C-85C73A1E3924}"/>
                </a:ext>
              </a:extLst>
            </p:cNvPr>
            <p:cNvSpPr/>
            <p:nvPr/>
          </p:nvSpPr>
          <p:spPr>
            <a:xfrm>
              <a:off x="9397663" y="1874603"/>
              <a:ext cx="6495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2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03</a:t>
              </a:r>
              <a:endParaRPr lang="zh-CN" altLang="en-US" sz="9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6FE3042-8F92-43D5-BC85-A9D5583014BD}"/>
              </a:ext>
            </a:extLst>
          </p:cNvPr>
          <p:cNvGrpSpPr/>
          <p:nvPr/>
        </p:nvGrpSpPr>
        <p:grpSpPr>
          <a:xfrm>
            <a:off x="10739261" y="2374230"/>
            <a:ext cx="774612" cy="802104"/>
            <a:chOff x="10739261" y="1796717"/>
            <a:chExt cx="774612" cy="802104"/>
          </a:xfrm>
        </p:grpSpPr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xmlns="" id="{9ABE2728-BC1C-4E36-AC05-6AD919F9D807}"/>
                </a:ext>
              </a:extLst>
            </p:cNvPr>
            <p:cNvSpPr/>
            <p:nvPr/>
          </p:nvSpPr>
          <p:spPr>
            <a:xfrm>
              <a:off x="10739261" y="1796717"/>
              <a:ext cx="774612" cy="802104"/>
            </a:xfrm>
            <a:prstGeom prst="plaque">
              <a:avLst/>
            </a:prstGeom>
            <a:solidFill>
              <a:srgbClr val="ED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80EE5AA-C187-4507-BA53-ED8AA2144D5E}"/>
                </a:ext>
              </a:extLst>
            </p:cNvPr>
            <p:cNvSpPr/>
            <p:nvPr/>
          </p:nvSpPr>
          <p:spPr>
            <a:xfrm>
              <a:off x="10810974" y="1874603"/>
              <a:ext cx="6495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2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04</a:t>
              </a:r>
              <a:endParaRPr lang="zh-CN" altLang="en-US" sz="9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6401518-608E-4332-97B0-2A797E9A0806}"/>
              </a:ext>
            </a:extLst>
          </p:cNvPr>
          <p:cNvSpPr/>
          <p:nvPr/>
        </p:nvSpPr>
        <p:spPr>
          <a:xfrm>
            <a:off x="6561844" y="3382750"/>
            <a:ext cx="677108" cy="2873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spc="1200" dirty="0">
                <a:solidFill>
                  <a:schemeClr val="accent2"/>
                </a:solidFill>
              </a:rPr>
              <a:t>工作回顾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86E2D06-D110-4C60-8CFC-07C673D1341A}"/>
              </a:ext>
            </a:extLst>
          </p:cNvPr>
          <p:cNvSpPr/>
          <p:nvPr/>
        </p:nvSpPr>
        <p:spPr>
          <a:xfrm>
            <a:off x="7970567" y="3382750"/>
            <a:ext cx="677108" cy="2873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spc="1200" dirty="0">
                <a:solidFill>
                  <a:schemeClr val="accent2"/>
                </a:solidFill>
              </a:rPr>
              <a:t>工作收获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CB42EC1-FA21-47E0-80D4-EE21F38CC485}"/>
              </a:ext>
            </a:extLst>
          </p:cNvPr>
          <p:cNvSpPr/>
          <p:nvPr/>
        </p:nvSpPr>
        <p:spPr>
          <a:xfrm>
            <a:off x="9379290" y="3382750"/>
            <a:ext cx="677108" cy="2873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spc="1200" dirty="0">
                <a:solidFill>
                  <a:schemeClr val="accent2"/>
                </a:solidFill>
              </a:rPr>
              <a:t>工作不足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CC209C1-2EAC-448A-9256-E95A44C1D499}"/>
              </a:ext>
            </a:extLst>
          </p:cNvPr>
          <p:cNvSpPr/>
          <p:nvPr/>
        </p:nvSpPr>
        <p:spPr>
          <a:xfrm>
            <a:off x="10788013" y="3382750"/>
            <a:ext cx="677108" cy="2873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spc="1200" dirty="0">
                <a:solidFill>
                  <a:schemeClr val="accent2"/>
                </a:solidFill>
              </a:rPr>
              <a:t>计划展望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8DB7DA6C-E7D2-47F9-A82A-81864CF1D6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2545" flipH="1">
            <a:off x="9403985" y="-560877"/>
            <a:ext cx="3973883" cy="280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2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未来职业规划</a:t>
              </a:r>
            </a:p>
          </p:txBody>
        </p:sp>
      </p:grpSp>
      <p:grpSp>
        <p:nvGrpSpPr>
          <p:cNvPr id="37" name="íśľîďé">
            <a:extLst>
              <a:ext uri="{FF2B5EF4-FFF2-40B4-BE49-F238E27FC236}">
                <a16:creationId xmlns:a16="http://schemas.microsoft.com/office/drawing/2014/main" xmlns="" id="{04808BEF-9BC7-46EB-8FFE-C9157099C91C}"/>
              </a:ext>
            </a:extLst>
          </p:cNvPr>
          <p:cNvGrpSpPr/>
          <p:nvPr/>
        </p:nvGrpSpPr>
        <p:grpSpPr>
          <a:xfrm>
            <a:off x="3999991" y="1256050"/>
            <a:ext cx="4852418" cy="5017750"/>
            <a:chOff x="6506958" y="705228"/>
            <a:chExt cx="5279207" cy="5459089"/>
          </a:xfrm>
        </p:grpSpPr>
        <p:sp>
          <p:nvSpPr>
            <p:cNvPr id="65" name="íślïḑé">
              <a:extLst>
                <a:ext uri="{FF2B5EF4-FFF2-40B4-BE49-F238E27FC236}">
                  <a16:creationId xmlns:a16="http://schemas.microsoft.com/office/drawing/2014/main" xmlns="" id="{3A303EE4-A581-4A67-A20A-8AA5A3620D89}"/>
                </a:ext>
              </a:extLst>
            </p:cNvPr>
            <p:cNvSpPr/>
            <p:nvPr/>
          </p:nvSpPr>
          <p:spPr bwMode="auto">
            <a:xfrm>
              <a:off x="6506958" y="705228"/>
              <a:ext cx="5279207" cy="5459089"/>
            </a:xfrm>
            <a:custGeom>
              <a:avLst/>
              <a:gdLst>
                <a:gd name="connsiteX0" fmla="*/ 3859967 w 5879683"/>
                <a:gd name="connsiteY0" fmla="*/ 0 h 6080019"/>
                <a:gd name="connsiteX1" fmla="*/ 4112189 w 5879683"/>
                <a:gd name="connsiteY1" fmla="*/ 1506708 h 6080019"/>
                <a:gd name="connsiteX2" fmla="*/ 2712241 w 5879683"/>
                <a:gd name="connsiteY2" fmla="*/ 2332968 h 6080019"/>
                <a:gd name="connsiteX3" fmla="*/ 606535 w 5879683"/>
                <a:gd name="connsiteY3" fmla="*/ 4372000 h 6080019"/>
                <a:gd name="connsiteX4" fmla="*/ 1316921 w 5879683"/>
                <a:gd name="connsiteY4" fmla="*/ 5047820 h 6080019"/>
                <a:gd name="connsiteX5" fmla="*/ 4723998 w 5879683"/>
                <a:gd name="connsiteY5" fmla="*/ 5435664 h 6080019"/>
                <a:gd name="connsiteX6" fmla="*/ 4808310 w 5879683"/>
                <a:gd name="connsiteY6" fmla="*/ 5429676 h 6080019"/>
                <a:gd name="connsiteX7" fmla="*/ 4961760 w 5879683"/>
                <a:gd name="connsiteY7" fmla="*/ 5207111 h 6080019"/>
                <a:gd name="connsiteX8" fmla="*/ 5879683 w 5879683"/>
                <a:gd name="connsiteY8" fmla="*/ 5581914 h 6080019"/>
                <a:gd name="connsiteX9" fmla="*/ 4359923 w 5879683"/>
                <a:gd name="connsiteY9" fmla="*/ 6080019 h 6080019"/>
                <a:gd name="connsiteX10" fmla="*/ 4478454 w 5879683"/>
                <a:gd name="connsiteY10" fmla="*/ 5908101 h 6080019"/>
                <a:gd name="connsiteX11" fmla="*/ 4184148 w 5879683"/>
                <a:gd name="connsiteY11" fmla="*/ 5922625 h 6080019"/>
                <a:gd name="connsiteX12" fmla="*/ 1205851 w 5879683"/>
                <a:gd name="connsiteY12" fmla="*/ 5552371 h 6080019"/>
                <a:gd name="connsiteX13" fmla="*/ 625046 w 5879683"/>
                <a:gd name="connsiteY13" fmla="*/ 5223719 h 6080019"/>
                <a:gd name="connsiteX14" fmla="*/ 264068 w 5879683"/>
                <a:gd name="connsiteY14" fmla="*/ 3453163 h 6080019"/>
                <a:gd name="connsiteX15" fmla="*/ 3019998 w 5879683"/>
                <a:gd name="connsiteY15" fmla="*/ 2011259 h 6080019"/>
                <a:gd name="connsiteX16" fmla="*/ 3816002 w 5879683"/>
                <a:gd name="connsiteY16" fmla="*/ 1564570 h 6080019"/>
                <a:gd name="connsiteX17" fmla="*/ 3859967 w 5879683"/>
                <a:gd name="connsiteY17" fmla="*/ 0 h 608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79683" h="6080019">
                  <a:moveTo>
                    <a:pt x="3859967" y="0"/>
                  </a:moveTo>
                  <a:cubicBezTo>
                    <a:pt x="4362097" y="358740"/>
                    <a:pt x="4642087" y="941982"/>
                    <a:pt x="4112189" y="1506708"/>
                  </a:cubicBezTo>
                  <a:cubicBezTo>
                    <a:pt x="3762781" y="1877021"/>
                    <a:pt x="3175034" y="2136239"/>
                    <a:pt x="2712241" y="2332968"/>
                  </a:cubicBezTo>
                  <a:cubicBezTo>
                    <a:pt x="1997227" y="2633847"/>
                    <a:pt x="171510" y="3247176"/>
                    <a:pt x="606535" y="4372000"/>
                  </a:cubicBezTo>
                  <a:cubicBezTo>
                    <a:pt x="729175" y="4686765"/>
                    <a:pt x="1029990" y="4897381"/>
                    <a:pt x="1316921" y="5047820"/>
                  </a:cubicBezTo>
                  <a:cubicBezTo>
                    <a:pt x="2186827" y="5499139"/>
                    <a:pt x="3628218" y="5507004"/>
                    <a:pt x="4723998" y="5435664"/>
                  </a:cubicBezTo>
                  <a:lnTo>
                    <a:pt x="4808310" y="5429676"/>
                  </a:lnTo>
                  <a:lnTo>
                    <a:pt x="4961760" y="5207111"/>
                  </a:lnTo>
                  <a:lnTo>
                    <a:pt x="5879683" y="5581914"/>
                  </a:lnTo>
                  <a:lnTo>
                    <a:pt x="4359923" y="6080019"/>
                  </a:lnTo>
                  <a:lnTo>
                    <a:pt x="4478454" y="5908101"/>
                  </a:lnTo>
                  <a:lnTo>
                    <a:pt x="4184148" y="5922625"/>
                  </a:lnTo>
                  <a:cubicBezTo>
                    <a:pt x="3187544" y="5964741"/>
                    <a:pt x="2102801" y="5947275"/>
                    <a:pt x="1205851" y="5552371"/>
                  </a:cubicBezTo>
                  <a:cubicBezTo>
                    <a:pt x="1002222" y="5462107"/>
                    <a:pt x="807849" y="5353328"/>
                    <a:pt x="625046" y="5223719"/>
                  </a:cubicBezTo>
                  <a:cubicBezTo>
                    <a:pt x="276" y="4774715"/>
                    <a:pt x="-221864" y="4103524"/>
                    <a:pt x="264068" y="3453163"/>
                  </a:cubicBezTo>
                  <a:cubicBezTo>
                    <a:pt x="743058" y="2809745"/>
                    <a:pt x="2263332" y="2351484"/>
                    <a:pt x="3019998" y="2011259"/>
                  </a:cubicBezTo>
                  <a:cubicBezTo>
                    <a:pt x="3293046" y="1888593"/>
                    <a:pt x="3577663" y="1745097"/>
                    <a:pt x="3816002" y="1564570"/>
                  </a:cubicBezTo>
                  <a:cubicBezTo>
                    <a:pt x="4491679" y="1057705"/>
                    <a:pt x="4359783" y="460576"/>
                    <a:pt x="3859967" y="0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6" name="ísļîďê">
              <a:extLst>
                <a:ext uri="{FF2B5EF4-FFF2-40B4-BE49-F238E27FC236}">
                  <a16:creationId xmlns:a16="http://schemas.microsoft.com/office/drawing/2014/main" xmlns="" id="{D5E10369-73D3-4950-B806-C10515945933}"/>
                </a:ext>
              </a:extLst>
            </p:cNvPr>
            <p:cNvSpPr/>
            <p:nvPr/>
          </p:nvSpPr>
          <p:spPr bwMode="auto">
            <a:xfrm>
              <a:off x="6726849" y="793973"/>
              <a:ext cx="4081231" cy="5055164"/>
            </a:xfrm>
            <a:custGeom>
              <a:avLst/>
              <a:gdLst>
                <a:gd name="connsiteX0" fmla="*/ 2256537 w 4545444"/>
                <a:gd name="connsiteY0" fmla="*/ 5459202 h 5630150"/>
                <a:gd name="connsiteX1" fmla="*/ 2494614 w 4545444"/>
                <a:gd name="connsiteY1" fmla="*/ 5490324 h 5630150"/>
                <a:gd name="connsiteX2" fmla="*/ 4501279 w 4545444"/>
                <a:gd name="connsiteY2" fmla="*/ 5522041 h 5630150"/>
                <a:gd name="connsiteX3" fmla="*/ 4545249 w 4545444"/>
                <a:gd name="connsiteY3" fmla="*/ 5561385 h 5630150"/>
                <a:gd name="connsiteX4" fmla="*/ 4505907 w 4545444"/>
                <a:gd name="connsiteY4" fmla="*/ 5607672 h 5630150"/>
                <a:gd name="connsiteX5" fmla="*/ 2419318 w 4545444"/>
                <a:gd name="connsiteY5" fmla="*/ 5557726 h 5630150"/>
                <a:gd name="connsiteX6" fmla="*/ 2235390 w 4545444"/>
                <a:gd name="connsiteY6" fmla="*/ 5531069 h 5630150"/>
                <a:gd name="connsiteX7" fmla="*/ 618660 w 4545444"/>
                <a:gd name="connsiteY7" fmla="*/ 4907146 h 5630150"/>
                <a:gd name="connsiteX8" fmla="*/ 632400 w 4545444"/>
                <a:gd name="connsiteY8" fmla="*/ 4917588 h 5630150"/>
                <a:gd name="connsiteX9" fmla="*/ 1856847 w 4545444"/>
                <a:gd name="connsiteY9" fmla="*/ 5391925 h 5630150"/>
                <a:gd name="connsiteX10" fmla="*/ 2034852 w 4545444"/>
                <a:gd name="connsiteY10" fmla="*/ 5423658 h 5630150"/>
                <a:gd name="connsiteX11" fmla="*/ 2014093 w 4545444"/>
                <a:gd name="connsiteY11" fmla="*/ 5495358 h 5630150"/>
                <a:gd name="connsiteX12" fmla="*/ 1758065 w 4545444"/>
                <a:gd name="connsiteY12" fmla="*/ 5445168 h 5630150"/>
                <a:gd name="connsiteX13" fmla="*/ 623058 w 4545444"/>
                <a:gd name="connsiteY13" fmla="*/ 4995217 h 5630150"/>
                <a:gd name="connsiteX14" fmla="*/ 574601 w 4545444"/>
                <a:gd name="connsiteY14" fmla="*/ 4959683 h 5630150"/>
                <a:gd name="connsiteX15" fmla="*/ 56894 w 4545444"/>
                <a:gd name="connsiteY15" fmla="*/ 3655972 h 5630150"/>
                <a:gd name="connsiteX16" fmla="*/ 114769 w 4545444"/>
                <a:gd name="connsiteY16" fmla="*/ 3681320 h 5630150"/>
                <a:gd name="connsiteX17" fmla="*/ 80108 w 4545444"/>
                <a:gd name="connsiteY17" fmla="*/ 3791413 h 5630150"/>
                <a:gd name="connsiteX18" fmla="*/ 203845 w 4545444"/>
                <a:gd name="connsiteY18" fmla="*/ 4459754 h 5630150"/>
                <a:gd name="connsiteX19" fmla="*/ 432817 w 4545444"/>
                <a:gd name="connsiteY19" fmla="*/ 4753361 h 5630150"/>
                <a:gd name="connsiteX20" fmla="*/ 437043 w 4545444"/>
                <a:gd name="connsiteY20" fmla="*/ 4757128 h 5630150"/>
                <a:gd name="connsiteX21" fmla="*/ 393339 w 4545444"/>
                <a:gd name="connsiteY21" fmla="*/ 4809243 h 5630150"/>
                <a:gd name="connsiteX22" fmla="*/ 316280 w 4545444"/>
                <a:gd name="connsiteY22" fmla="*/ 4730599 h 5630150"/>
                <a:gd name="connsiteX23" fmla="*/ 102021 w 4545444"/>
                <a:gd name="connsiteY23" fmla="*/ 4404210 h 5630150"/>
                <a:gd name="connsiteX24" fmla="*/ 42457 w 4545444"/>
                <a:gd name="connsiteY24" fmla="*/ 3693267 h 5630150"/>
                <a:gd name="connsiteX25" fmla="*/ 929004 w 4545444"/>
                <a:gd name="connsiteY25" fmla="*/ 2786814 h 5630150"/>
                <a:gd name="connsiteX26" fmla="*/ 956746 w 4545444"/>
                <a:gd name="connsiteY26" fmla="*/ 2834023 h 5630150"/>
                <a:gd name="connsiteX27" fmla="*/ 807170 w 4545444"/>
                <a:gd name="connsiteY27" fmla="*/ 2926453 h 5630150"/>
                <a:gd name="connsiteX28" fmla="*/ 289168 w 4545444"/>
                <a:gd name="connsiteY28" fmla="*/ 3374474 h 5630150"/>
                <a:gd name="connsiteX29" fmla="*/ 202845 w 4545444"/>
                <a:gd name="connsiteY29" fmla="*/ 3497409 h 5630150"/>
                <a:gd name="connsiteX30" fmla="*/ 145829 w 4545444"/>
                <a:gd name="connsiteY30" fmla="*/ 3472437 h 5630150"/>
                <a:gd name="connsiteX31" fmla="*/ 199129 w 4545444"/>
                <a:gd name="connsiteY31" fmla="*/ 3391464 h 5630150"/>
                <a:gd name="connsiteX32" fmla="*/ 889422 w 4545444"/>
                <a:gd name="connsiteY32" fmla="*/ 2808754 h 5630150"/>
                <a:gd name="connsiteX33" fmla="*/ 1866690 w 4545444"/>
                <a:gd name="connsiteY33" fmla="*/ 2342652 h 5630150"/>
                <a:gd name="connsiteX34" fmla="*/ 1887488 w 4545444"/>
                <a:gd name="connsiteY34" fmla="*/ 2393291 h 5630150"/>
                <a:gd name="connsiteX35" fmla="*/ 1840098 w 4545444"/>
                <a:gd name="connsiteY35" fmla="*/ 2412028 h 5630150"/>
                <a:gd name="connsiteX36" fmla="*/ 1553013 w 4545444"/>
                <a:gd name="connsiteY36" fmla="*/ 2531900 h 5630150"/>
                <a:gd name="connsiteX37" fmla="*/ 1263822 w 4545444"/>
                <a:gd name="connsiteY37" fmla="*/ 2668275 h 5630150"/>
                <a:gd name="connsiteX38" fmla="*/ 1050436 w 4545444"/>
                <a:gd name="connsiteY38" fmla="*/ 2783374 h 5630150"/>
                <a:gd name="connsiteX39" fmla="*/ 1022313 w 4545444"/>
                <a:gd name="connsiteY39" fmla="*/ 2735091 h 5630150"/>
                <a:gd name="connsiteX40" fmla="*/ 1139549 w 4545444"/>
                <a:gd name="connsiteY40" fmla="*/ 2670106 h 5630150"/>
                <a:gd name="connsiteX41" fmla="*/ 1666136 w 4545444"/>
                <a:gd name="connsiteY41" fmla="*/ 2425016 h 5630150"/>
                <a:gd name="connsiteX42" fmla="*/ 2691412 w 4545444"/>
                <a:gd name="connsiteY42" fmla="*/ 2019045 h 5630150"/>
                <a:gd name="connsiteX43" fmla="*/ 2709493 w 4545444"/>
                <a:gd name="connsiteY43" fmla="*/ 2058447 h 5630150"/>
                <a:gd name="connsiteX44" fmla="*/ 2515802 w 4545444"/>
                <a:gd name="connsiteY44" fmla="*/ 2143103 h 5630150"/>
                <a:gd name="connsiteX45" fmla="*/ 1999688 w 4545444"/>
                <a:gd name="connsiteY45" fmla="*/ 2348928 h 5630150"/>
                <a:gd name="connsiteX46" fmla="*/ 1967235 w 4545444"/>
                <a:gd name="connsiteY46" fmla="*/ 2361760 h 5630150"/>
                <a:gd name="connsiteX47" fmla="*/ 1946919 w 4545444"/>
                <a:gd name="connsiteY47" fmla="*/ 2310047 h 5630150"/>
                <a:gd name="connsiteX48" fmla="*/ 2182498 w 4545444"/>
                <a:gd name="connsiteY48" fmla="*/ 2217829 h 5630150"/>
                <a:gd name="connsiteX49" fmla="*/ 2634236 w 4545444"/>
                <a:gd name="connsiteY49" fmla="*/ 2042495 h 5630150"/>
                <a:gd name="connsiteX50" fmla="*/ 3419929 w 4545444"/>
                <a:gd name="connsiteY50" fmla="*/ 1652893 h 5630150"/>
                <a:gd name="connsiteX51" fmla="*/ 3435936 w 4545444"/>
                <a:gd name="connsiteY51" fmla="*/ 1679865 h 5630150"/>
                <a:gd name="connsiteX52" fmla="*/ 3366230 w 4545444"/>
                <a:gd name="connsiteY52" fmla="*/ 1725659 h 5630150"/>
                <a:gd name="connsiteX53" fmla="*/ 2868625 w 4545444"/>
                <a:gd name="connsiteY53" fmla="*/ 1988895 h 5630150"/>
                <a:gd name="connsiteX54" fmla="*/ 2779467 w 4545444"/>
                <a:gd name="connsiteY54" fmla="*/ 2027864 h 5630150"/>
                <a:gd name="connsiteX55" fmla="*/ 2761652 w 4545444"/>
                <a:gd name="connsiteY55" fmla="*/ 1989574 h 5630150"/>
                <a:gd name="connsiteX56" fmla="*/ 2818870 w 4545444"/>
                <a:gd name="connsiteY56" fmla="*/ 1964884 h 5630150"/>
                <a:gd name="connsiteX57" fmla="*/ 3218283 w 4545444"/>
                <a:gd name="connsiteY57" fmla="*/ 1771311 h 5630150"/>
                <a:gd name="connsiteX58" fmla="*/ 3856693 w 4545444"/>
                <a:gd name="connsiteY58" fmla="*/ 1280930 h 5630150"/>
                <a:gd name="connsiteX59" fmla="*/ 3878857 w 4545444"/>
                <a:gd name="connsiteY59" fmla="*/ 1298486 h 5630150"/>
                <a:gd name="connsiteX60" fmla="*/ 3876698 w 4545444"/>
                <a:gd name="connsiteY60" fmla="*/ 1301552 h 5630150"/>
                <a:gd name="connsiteX61" fmla="*/ 3514716 w 4545444"/>
                <a:gd name="connsiteY61" fmla="*/ 1628110 h 5630150"/>
                <a:gd name="connsiteX62" fmla="*/ 3492103 w 4545444"/>
                <a:gd name="connsiteY62" fmla="*/ 1642966 h 5630150"/>
                <a:gd name="connsiteX63" fmla="*/ 3475028 w 4545444"/>
                <a:gd name="connsiteY63" fmla="*/ 1614196 h 5630150"/>
                <a:gd name="connsiteX64" fmla="*/ 3617263 w 4545444"/>
                <a:gd name="connsiteY64" fmla="*/ 1513296 h 5630150"/>
                <a:gd name="connsiteX65" fmla="*/ 3790149 w 4545444"/>
                <a:gd name="connsiteY65" fmla="*/ 1356801 h 5630150"/>
                <a:gd name="connsiteX66" fmla="*/ 4049529 w 4545444"/>
                <a:gd name="connsiteY66" fmla="*/ 911879 h 5630150"/>
                <a:gd name="connsiteX67" fmla="*/ 4075412 w 4545444"/>
                <a:gd name="connsiteY67" fmla="*/ 916031 h 5630150"/>
                <a:gd name="connsiteX68" fmla="*/ 4071869 w 4545444"/>
                <a:gd name="connsiteY68" fmla="*/ 931641 h 5630150"/>
                <a:gd name="connsiteX69" fmla="*/ 3962076 w 4545444"/>
                <a:gd name="connsiteY69" fmla="*/ 1180319 h 5630150"/>
                <a:gd name="connsiteX70" fmla="*/ 3914053 w 4545444"/>
                <a:gd name="connsiteY70" fmla="*/ 1248509 h 5630150"/>
                <a:gd name="connsiteX71" fmla="*/ 3893587 w 4545444"/>
                <a:gd name="connsiteY71" fmla="*/ 1232095 h 5630150"/>
                <a:gd name="connsiteX72" fmla="*/ 3931196 w 4545444"/>
                <a:gd name="connsiteY72" fmla="*/ 1180211 h 5630150"/>
                <a:gd name="connsiteX73" fmla="*/ 4029829 w 4545444"/>
                <a:gd name="connsiteY73" fmla="*/ 982194 h 5630150"/>
                <a:gd name="connsiteX74" fmla="*/ 4087808 w 4545444"/>
                <a:gd name="connsiteY74" fmla="*/ 593511 h 5630150"/>
                <a:gd name="connsiteX75" fmla="*/ 4093474 w 4545444"/>
                <a:gd name="connsiteY75" fmla="*/ 622281 h 5630150"/>
                <a:gd name="connsiteX76" fmla="*/ 4089935 w 4545444"/>
                <a:gd name="connsiteY76" fmla="*/ 852043 h 5630150"/>
                <a:gd name="connsiteX77" fmla="*/ 4087219 w 4545444"/>
                <a:gd name="connsiteY77" fmla="*/ 864013 h 5630150"/>
                <a:gd name="connsiteX78" fmla="*/ 4061852 w 4545444"/>
                <a:gd name="connsiteY78" fmla="*/ 860755 h 5630150"/>
                <a:gd name="connsiteX79" fmla="*/ 4075471 w 4545444"/>
                <a:gd name="connsiteY79" fmla="*/ 761421 h 5630150"/>
                <a:gd name="connsiteX80" fmla="*/ 4074987 w 4545444"/>
                <a:gd name="connsiteY80" fmla="*/ 646404 h 5630150"/>
                <a:gd name="connsiteX81" fmla="*/ 4067029 w 4545444"/>
                <a:gd name="connsiteY81" fmla="*/ 597339 h 5630150"/>
                <a:gd name="connsiteX82" fmla="*/ 4011395 w 4545444"/>
                <a:gd name="connsiteY82" fmla="*/ 373947 h 5630150"/>
                <a:gd name="connsiteX83" fmla="*/ 4028427 w 4545444"/>
                <a:gd name="connsiteY83" fmla="*/ 404785 h 5630150"/>
                <a:gd name="connsiteX84" fmla="*/ 4078941 w 4545444"/>
                <a:gd name="connsiteY84" fmla="*/ 548501 h 5630150"/>
                <a:gd name="connsiteX85" fmla="*/ 4080499 w 4545444"/>
                <a:gd name="connsiteY85" fmla="*/ 556408 h 5630150"/>
                <a:gd name="connsiteX86" fmla="*/ 4060972 w 4545444"/>
                <a:gd name="connsiteY86" fmla="*/ 560005 h 5630150"/>
                <a:gd name="connsiteX87" fmla="*/ 4057716 w 4545444"/>
                <a:gd name="connsiteY87" fmla="*/ 539931 h 5630150"/>
                <a:gd name="connsiteX88" fmla="*/ 4025964 w 4545444"/>
                <a:gd name="connsiteY88" fmla="*/ 440563 h 5630150"/>
                <a:gd name="connsiteX89" fmla="*/ 3997595 w 4545444"/>
                <a:gd name="connsiteY89" fmla="*/ 380051 h 5630150"/>
                <a:gd name="connsiteX90" fmla="*/ 3901155 w 4545444"/>
                <a:gd name="connsiteY90" fmla="*/ 197856 h 5630150"/>
                <a:gd name="connsiteX91" fmla="*/ 3951662 w 4545444"/>
                <a:gd name="connsiteY91" fmla="*/ 265789 h 5630150"/>
                <a:gd name="connsiteX92" fmla="*/ 3997798 w 4545444"/>
                <a:gd name="connsiteY92" fmla="*/ 349324 h 5630150"/>
                <a:gd name="connsiteX93" fmla="*/ 3985699 w 4545444"/>
                <a:gd name="connsiteY93" fmla="*/ 354676 h 5630150"/>
                <a:gd name="connsiteX94" fmla="*/ 3982036 w 4545444"/>
                <a:gd name="connsiteY94" fmla="*/ 346863 h 5630150"/>
                <a:gd name="connsiteX95" fmla="*/ 3928236 w 4545444"/>
                <a:gd name="connsiteY95" fmla="*/ 257395 h 5630150"/>
                <a:gd name="connsiteX96" fmla="*/ 3891077 w 4545444"/>
                <a:gd name="connsiteY96" fmla="*/ 204911 h 5630150"/>
                <a:gd name="connsiteX97" fmla="*/ 3831079 w 4545444"/>
                <a:gd name="connsiteY97" fmla="*/ 108914 h 5630150"/>
                <a:gd name="connsiteX98" fmla="*/ 3851464 w 4545444"/>
                <a:gd name="connsiteY98" fmla="*/ 131023 h 5630150"/>
                <a:gd name="connsiteX99" fmla="*/ 3891271 w 4545444"/>
                <a:gd name="connsiteY99" fmla="*/ 184563 h 5630150"/>
                <a:gd name="connsiteX100" fmla="*/ 3881402 w 4545444"/>
                <a:gd name="connsiteY100" fmla="*/ 191248 h 5630150"/>
                <a:gd name="connsiteX101" fmla="*/ 3866868 w 4545444"/>
                <a:gd name="connsiteY101" fmla="*/ 170720 h 5630150"/>
                <a:gd name="connsiteX102" fmla="*/ 3823189 w 4545444"/>
                <a:gd name="connsiteY102" fmla="*/ 115974 h 5630150"/>
                <a:gd name="connsiteX103" fmla="*/ 3730658 w 4545444"/>
                <a:gd name="connsiteY103" fmla="*/ 0 h 5630150"/>
                <a:gd name="connsiteX104" fmla="*/ 3822781 w 4545444"/>
                <a:gd name="connsiteY104" fmla="*/ 99914 h 5630150"/>
                <a:gd name="connsiteX105" fmla="*/ 3814969 w 4545444"/>
                <a:gd name="connsiteY105" fmla="*/ 105670 h 563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45444" h="5630150">
                  <a:moveTo>
                    <a:pt x="2256537" y="5459202"/>
                  </a:moveTo>
                  <a:lnTo>
                    <a:pt x="2494614" y="5490324"/>
                  </a:lnTo>
                  <a:cubicBezTo>
                    <a:pt x="3248051" y="5573048"/>
                    <a:pt x="4008214" y="5552417"/>
                    <a:pt x="4501279" y="5522041"/>
                  </a:cubicBezTo>
                  <a:cubicBezTo>
                    <a:pt x="4524421" y="5522041"/>
                    <a:pt x="4542935" y="5538242"/>
                    <a:pt x="4545249" y="5561385"/>
                  </a:cubicBezTo>
                  <a:cubicBezTo>
                    <a:pt x="4547563" y="5584529"/>
                    <a:pt x="4529049" y="5605358"/>
                    <a:pt x="4505907" y="5607672"/>
                  </a:cubicBezTo>
                  <a:cubicBezTo>
                    <a:pt x="3998668" y="5636023"/>
                    <a:pt x="3202626" y="5653742"/>
                    <a:pt x="2419318" y="5557726"/>
                  </a:cubicBezTo>
                  <a:lnTo>
                    <a:pt x="2235390" y="5531069"/>
                  </a:lnTo>
                  <a:close/>
                  <a:moveTo>
                    <a:pt x="618660" y="4907146"/>
                  </a:moveTo>
                  <a:lnTo>
                    <a:pt x="632400" y="4917588"/>
                  </a:lnTo>
                  <a:cubicBezTo>
                    <a:pt x="956939" y="5146045"/>
                    <a:pt x="1389337" y="5295867"/>
                    <a:pt x="1856847" y="5391925"/>
                  </a:cubicBezTo>
                  <a:lnTo>
                    <a:pt x="2034852" y="5423658"/>
                  </a:lnTo>
                  <a:lnTo>
                    <a:pt x="2014093" y="5495358"/>
                  </a:lnTo>
                  <a:lnTo>
                    <a:pt x="1758065" y="5445168"/>
                  </a:lnTo>
                  <a:cubicBezTo>
                    <a:pt x="1328685" y="5348354"/>
                    <a:pt x="931595" y="5204783"/>
                    <a:pt x="623058" y="4995217"/>
                  </a:cubicBezTo>
                  <a:lnTo>
                    <a:pt x="574601" y="4959683"/>
                  </a:lnTo>
                  <a:close/>
                  <a:moveTo>
                    <a:pt x="56894" y="3655972"/>
                  </a:moveTo>
                  <a:lnTo>
                    <a:pt x="114769" y="3681320"/>
                  </a:lnTo>
                  <a:lnTo>
                    <a:pt x="80108" y="3791413"/>
                  </a:lnTo>
                  <a:cubicBezTo>
                    <a:pt x="36211" y="3992545"/>
                    <a:pt x="66151" y="4215012"/>
                    <a:pt x="203845" y="4459754"/>
                  </a:cubicBezTo>
                  <a:cubicBezTo>
                    <a:pt x="264592" y="4567588"/>
                    <a:pt x="341815" y="4665151"/>
                    <a:pt x="432817" y="4753361"/>
                  </a:cubicBezTo>
                  <a:lnTo>
                    <a:pt x="437043" y="4757128"/>
                  </a:lnTo>
                  <a:lnTo>
                    <a:pt x="393339" y="4809243"/>
                  </a:lnTo>
                  <a:lnTo>
                    <a:pt x="316280" y="4730599"/>
                  </a:lnTo>
                  <a:cubicBezTo>
                    <a:pt x="228451" y="4632436"/>
                    <a:pt x="156043" y="4523978"/>
                    <a:pt x="102021" y="4404210"/>
                  </a:cubicBezTo>
                  <a:cubicBezTo>
                    <a:pt x="-16002" y="4141676"/>
                    <a:pt x="-25657" y="3905829"/>
                    <a:pt x="42457" y="3693267"/>
                  </a:cubicBezTo>
                  <a:close/>
                  <a:moveTo>
                    <a:pt x="929004" y="2786814"/>
                  </a:moveTo>
                  <a:lnTo>
                    <a:pt x="956746" y="2834023"/>
                  </a:lnTo>
                  <a:lnTo>
                    <a:pt x="807170" y="2926453"/>
                  </a:lnTo>
                  <a:cubicBezTo>
                    <a:pt x="608715" y="3055790"/>
                    <a:pt x="424743" y="3204817"/>
                    <a:pt x="289168" y="3374474"/>
                  </a:cubicBezTo>
                  <a:lnTo>
                    <a:pt x="202845" y="3497409"/>
                  </a:lnTo>
                  <a:lnTo>
                    <a:pt x="145829" y="3472437"/>
                  </a:lnTo>
                  <a:lnTo>
                    <a:pt x="199129" y="3391464"/>
                  </a:lnTo>
                  <a:cubicBezTo>
                    <a:pt x="360399" y="3169649"/>
                    <a:pt x="606694" y="2977213"/>
                    <a:pt x="889422" y="2808754"/>
                  </a:cubicBezTo>
                  <a:close/>
                  <a:moveTo>
                    <a:pt x="1866690" y="2342652"/>
                  </a:moveTo>
                  <a:lnTo>
                    <a:pt x="1887488" y="2393291"/>
                  </a:lnTo>
                  <a:lnTo>
                    <a:pt x="1840098" y="2412028"/>
                  </a:lnTo>
                  <a:cubicBezTo>
                    <a:pt x="1736774" y="2453321"/>
                    <a:pt x="1640084" y="2493135"/>
                    <a:pt x="1553013" y="2531900"/>
                  </a:cubicBezTo>
                  <a:cubicBezTo>
                    <a:pt x="1462182" y="2572691"/>
                    <a:pt x="1364371" y="2618110"/>
                    <a:pt x="1263822" y="2668275"/>
                  </a:cubicBezTo>
                  <a:lnTo>
                    <a:pt x="1050436" y="2783374"/>
                  </a:lnTo>
                  <a:lnTo>
                    <a:pt x="1022313" y="2735091"/>
                  </a:lnTo>
                  <a:lnTo>
                    <a:pt x="1139549" y="2670106"/>
                  </a:lnTo>
                  <a:cubicBezTo>
                    <a:pt x="1310738" y="2581420"/>
                    <a:pt x="1489289" y="2500060"/>
                    <a:pt x="1666136" y="2425016"/>
                  </a:cubicBezTo>
                  <a:close/>
                  <a:moveTo>
                    <a:pt x="2691412" y="2019045"/>
                  </a:moveTo>
                  <a:lnTo>
                    <a:pt x="2709493" y="2058447"/>
                  </a:lnTo>
                  <a:lnTo>
                    <a:pt x="2515802" y="2143103"/>
                  </a:lnTo>
                  <a:cubicBezTo>
                    <a:pt x="2338903" y="2216486"/>
                    <a:pt x="2163509" y="2284612"/>
                    <a:pt x="1999688" y="2348928"/>
                  </a:cubicBezTo>
                  <a:lnTo>
                    <a:pt x="1967235" y="2361760"/>
                  </a:lnTo>
                  <a:lnTo>
                    <a:pt x="1946919" y="2310047"/>
                  </a:lnTo>
                  <a:lnTo>
                    <a:pt x="2182498" y="2217829"/>
                  </a:lnTo>
                  <a:cubicBezTo>
                    <a:pt x="2346871" y="2154412"/>
                    <a:pt x="2500473" y="2096303"/>
                    <a:pt x="2634236" y="2042495"/>
                  </a:cubicBezTo>
                  <a:close/>
                  <a:moveTo>
                    <a:pt x="3419929" y="1652893"/>
                  </a:moveTo>
                  <a:lnTo>
                    <a:pt x="3435936" y="1679865"/>
                  </a:lnTo>
                  <a:lnTo>
                    <a:pt x="3366230" y="1725659"/>
                  </a:lnTo>
                  <a:cubicBezTo>
                    <a:pt x="3212281" y="1820595"/>
                    <a:pt x="3043056" y="1907857"/>
                    <a:pt x="2868625" y="1988895"/>
                  </a:cubicBezTo>
                  <a:lnTo>
                    <a:pt x="2779467" y="2027864"/>
                  </a:lnTo>
                  <a:lnTo>
                    <a:pt x="2761652" y="1989574"/>
                  </a:lnTo>
                  <a:lnTo>
                    <a:pt x="2818870" y="1964884"/>
                  </a:lnTo>
                  <a:cubicBezTo>
                    <a:pt x="2942679" y="1909918"/>
                    <a:pt x="3080517" y="1845984"/>
                    <a:pt x="3218283" y="1771311"/>
                  </a:cubicBezTo>
                  <a:close/>
                  <a:moveTo>
                    <a:pt x="3856693" y="1280930"/>
                  </a:moveTo>
                  <a:lnTo>
                    <a:pt x="3878857" y="1298486"/>
                  </a:lnTo>
                  <a:lnTo>
                    <a:pt x="3876698" y="1301552"/>
                  </a:lnTo>
                  <a:cubicBezTo>
                    <a:pt x="3781380" y="1419528"/>
                    <a:pt x="3657364" y="1527897"/>
                    <a:pt x="3514716" y="1628110"/>
                  </a:cubicBezTo>
                  <a:lnTo>
                    <a:pt x="3492103" y="1642966"/>
                  </a:lnTo>
                  <a:lnTo>
                    <a:pt x="3475028" y="1614196"/>
                  </a:lnTo>
                  <a:lnTo>
                    <a:pt x="3617263" y="1513296"/>
                  </a:lnTo>
                  <a:cubicBezTo>
                    <a:pt x="3679023" y="1464333"/>
                    <a:pt x="3737239" y="1412242"/>
                    <a:pt x="3790149" y="1356801"/>
                  </a:cubicBezTo>
                  <a:close/>
                  <a:moveTo>
                    <a:pt x="4049529" y="911879"/>
                  </a:moveTo>
                  <a:lnTo>
                    <a:pt x="4075412" y="916031"/>
                  </a:lnTo>
                  <a:lnTo>
                    <a:pt x="4071869" y="931641"/>
                  </a:lnTo>
                  <a:cubicBezTo>
                    <a:pt x="4049346" y="1012031"/>
                    <a:pt x="4013278" y="1094833"/>
                    <a:pt x="3962076" y="1180319"/>
                  </a:cubicBezTo>
                  <a:lnTo>
                    <a:pt x="3914053" y="1248509"/>
                  </a:lnTo>
                  <a:lnTo>
                    <a:pt x="3893587" y="1232095"/>
                  </a:lnTo>
                  <a:lnTo>
                    <a:pt x="3931196" y="1180211"/>
                  </a:lnTo>
                  <a:cubicBezTo>
                    <a:pt x="3971731" y="1117849"/>
                    <a:pt x="4005196" y="1051917"/>
                    <a:pt x="4029829" y="982194"/>
                  </a:cubicBezTo>
                  <a:close/>
                  <a:moveTo>
                    <a:pt x="4087808" y="593511"/>
                  </a:moveTo>
                  <a:lnTo>
                    <a:pt x="4093474" y="622281"/>
                  </a:lnTo>
                  <a:cubicBezTo>
                    <a:pt x="4104254" y="696733"/>
                    <a:pt x="4103603" y="773228"/>
                    <a:pt x="4089935" y="852043"/>
                  </a:cubicBezTo>
                  <a:lnTo>
                    <a:pt x="4087219" y="864013"/>
                  </a:lnTo>
                  <a:lnTo>
                    <a:pt x="4061852" y="860755"/>
                  </a:lnTo>
                  <a:lnTo>
                    <a:pt x="4075471" y="761421"/>
                  </a:lnTo>
                  <a:cubicBezTo>
                    <a:pt x="4078364" y="721499"/>
                    <a:pt x="4078075" y="683239"/>
                    <a:pt x="4074987" y="646404"/>
                  </a:cubicBezTo>
                  <a:lnTo>
                    <a:pt x="4067029" y="597339"/>
                  </a:lnTo>
                  <a:close/>
                  <a:moveTo>
                    <a:pt x="4011395" y="373947"/>
                  </a:moveTo>
                  <a:lnTo>
                    <a:pt x="4028427" y="404785"/>
                  </a:lnTo>
                  <a:cubicBezTo>
                    <a:pt x="4049797" y="451877"/>
                    <a:pt x="4066792" y="499755"/>
                    <a:pt x="4078941" y="548501"/>
                  </a:cubicBezTo>
                  <a:lnTo>
                    <a:pt x="4080499" y="556408"/>
                  </a:lnTo>
                  <a:lnTo>
                    <a:pt x="4060972" y="560005"/>
                  </a:lnTo>
                  <a:lnTo>
                    <a:pt x="4057716" y="539931"/>
                  </a:lnTo>
                  <a:cubicBezTo>
                    <a:pt x="4049418" y="505704"/>
                    <a:pt x="4038706" y="472661"/>
                    <a:pt x="4025964" y="440563"/>
                  </a:cubicBezTo>
                  <a:lnTo>
                    <a:pt x="3997595" y="380051"/>
                  </a:lnTo>
                  <a:close/>
                  <a:moveTo>
                    <a:pt x="3901155" y="197856"/>
                  </a:moveTo>
                  <a:lnTo>
                    <a:pt x="3951662" y="265789"/>
                  </a:lnTo>
                  <a:lnTo>
                    <a:pt x="3997798" y="349324"/>
                  </a:lnTo>
                  <a:lnTo>
                    <a:pt x="3985699" y="354676"/>
                  </a:lnTo>
                  <a:lnTo>
                    <a:pt x="3982036" y="346863"/>
                  </a:lnTo>
                  <a:cubicBezTo>
                    <a:pt x="3965620" y="316415"/>
                    <a:pt x="3947559" y="286672"/>
                    <a:pt x="3928236" y="257395"/>
                  </a:cubicBezTo>
                  <a:lnTo>
                    <a:pt x="3891077" y="204911"/>
                  </a:lnTo>
                  <a:close/>
                  <a:moveTo>
                    <a:pt x="3831079" y="108914"/>
                  </a:moveTo>
                  <a:lnTo>
                    <a:pt x="3851464" y="131023"/>
                  </a:lnTo>
                  <a:lnTo>
                    <a:pt x="3891271" y="184563"/>
                  </a:lnTo>
                  <a:lnTo>
                    <a:pt x="3881402" y="191248"/>
                  </a:lnTo>
                  <a:lnTo>
                    <a:pt x="3866868" y="170720"/>
                  </a:lnTo>
                  <a:lnTo>
                    <a:pt x="3823189" y="115974"/>
                  </a:lnTo>
                  <a:close/>
                  <a:moveTo>
                    <a:pt x="3730658" y="0"/>
                  </a:moveTo>
                  <a:lnTo>
                    <a:pt x="3822781" y="99914"/>
                  </a:lnTo>
                  <a:lnTo>
                    <a:pt x="3814969" y="105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7" name="ïṧḷíḓé">
              <a:extLst>
                <a:ext uri="{FF2B5EF4-FFF2-40B4-BE49-F238E27FC236}">
                  <a16:creationId xmlns:a16="http://schemas.microsoft.com/office/drawing/2014/main" xmlns="" id="{7A7E5B34-5862-4516-BB77-49647B0BF401}"/>
                </a:ext>
              </a:extLst>
            </p:cNvPr>
            <p:cNvSpPr/>
            <p:nvPr/>
          </p:nvSpPr>
          <p:spPr bwMode="auto">
            <a:xfrm>
              <a:off x="10527062" y="5580008"/>
              <a:ext cx="471838" cy="430541"/>
            </a:xfrm>
            <a:custGeom>
              <a:avLst/>
              <a:gdLst>
                <a:gd name="T0" fmla="*/ 0 w 537"/>
                <a:gd name="T1" fmla="*/ 490 h 490"/>
                <a:gd name="T2" fmla="*/ 339 w 537"/>
                <a:gd name="T3" fmla="*/ 0 h 490"/>
                <a:gd name="T4" fmla="*/ 537 w 537"/>
                <a:gd name="T5" fmla="*/ 130 h 490"/>
                <a:gd name="T6" fmla="*/ 433 w 537"/>
                <a:gd name="T7" fmla="*/ 426 h 490"/>
                <a:gd name="T8" fmla="*/ 0 w 537"/>
                <a:gd name="T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490">
                  <a:moveTo>
                    <a:pt x="0" y="490"/>
                  </a:moveTo>
                  <a:lnTo>
                    <a:pt x="339" y="0"/>
                  </a:lnTo>
                  <a:lnTo>
                    <a:pt x="537" y="130"/>
                  </a:lnTo>
                  <a:lnTo>
                    <a:pt x="433" y="426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8" name="ïṩlídè">
            <a:extLst>
              <a:ext uri="{FF2B5EF4-FFF2-40B4-BE49-F238E27FC236}">
                <a16:creationId xmlns:a16="http://schemas.microsoft.com/office/drawing/2014/main" xmlns="" id="{89305439-056A-45B5-93ED-256C8B2150B8}"/>
              </a:ext>
            </a:extLst>
          </p:cNvPr>
          <p:cNvGrpSpPr/>
          <p:nvPr/>
        </p:nvGrpSpPr>
        <p:grpSpPr>
          <a:xfrm>
            <a:off x="6704093" y="1451248"/>
            <a:ext cx="612122" cy="610730"/>
            <a:chOff x="6716793" y="1562178"/>
            <a:chExt cx="612122" cy="610730"/>
          </a:xfrm>
        </p:grpSpPr>
        <p:grpSp>
          <p:nvGrpSpPr>
            <p:cNvPr id="61" name="íŝľíḍè">
              <a:extLst>
                <a:ext uri="{FF2B5EF4-FFF2-40B4-BE49-F238E27FC236}">
                  <a16:creationId xmlns:a16="http://schemas.microsoft.com/office/drawing/2014/main" xmlns="" id="{2504D674-C572-4B57-A251-A34F54DE5DA3}"/>
                </a:ext>
              </a:extLst>
            </p:cNvPr>
            <p:cNvGrpSpPr/>
            <p:nvPr/>
          </p:nvGrpSpPr>
          <p:grpSpPr>
            <a:xfrm>
              <a:off x="6716793" y="1562178"/>
              <a:ext cx="612122" cy="610730"/>
              <a:chOff x="6373895" y="1562177"/>
              <a:chExt cx="612122" cy="610730"/>
            </a:xfrm>
          </p:grpSpPr>
          <p:sp>
            <p:nvSpPr>
              <p:cNvPr id="63" name="îşľïde">
                <a:extLst>
                  <a:ext uri="{FF2B5EF4-FFF2-40B4-BE49-F238E27FC236}">
                    <a16:creationId xmlns:a16="http://schemas.microsoft.com/office/drawing/2014/main" xmlns="" id="{480E409C-3BBD-4988-B130-9C91D0D88732}"/>
                  </a:ext>
                </a:extLst>
              </p:cNvPr>
              <p:cNvSpPr/>
              <p:nvPr/>
            </p:nvSpPr>
            <p:spPr bwMode="auto">
              <a:xfrm>
                <a:off x="6373895" y="1562177"/>
                <a:ext cx="612122" cy="610730"/>
              </a:xfrm>
              <a:prstGeom prst="wedgeEllipseCallout">
                <a:avLst>
                  <a:gd name="adj1" fmla="val 1039"/>
                  <a:gd name="adj2" fmla="val 97317"/>
                </a:avLst>
              </a:prstGeom>
              <a:solidFill>
                <a:srgbClr val="EDE9E2"/>
              </a:solidFill>
              <a:ln w="285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4" name="îšḻîďè">
                <a:extLst>
                  <a:ext uri="{FF2B5EF4-FFF2-40B4-BE49-F238E27FC236}">
                    <a16:creationId xmlns:a16="http://schemas.microsoft.com/office/drawing/2014/main" xmlns="" id="{FE9D049F-0265-4187-9E34-3578CCE24241}"/>
                  </a:ext>
                </a:extLst>
              </p:cNvPr>
              <p:cNvSpPr/>
              <p:nvPr/>
            </p:nvSpPr>
            <p:spPr bwMode="auto">
              <a:xfrm>
                <a:off x="6428760" y="1616917"/>
                <a:ext cx="502392" cy="501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62" name="íšḻiďê">
              <a:extLst>
                <a:ext uri="{FF2B5EF4-FFF2-40B4-BE49-F238E27FC236}">
                  <a16:creationId xmlns:a16="http://schemas.microsoft.com/office/drawing/2014/main" xmlns="" id="{F954927E-FC48-47BD-9C7B-72E22CB058E4}"/>
                </a:ext>
              </a:extLst>
            </p:cNvPr>
            <p:cNvSpPr/>
            <p:nvPr/>
          </p:nvSpPr>
          <p:spPr bwMode="auto">
            <a:xfrm>
              <a:off x="6858045" y="1686829"/>
              <a:ext cx="329620" cy="361428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9" name="íşľíḍè">
            <a:extLst>
              <a:ext uri="{FF2B5EF4-FFF2-40B4-BE49-F238E27FC236}">
                <a16:creationId xmlns:a16="http://schemas.microsoft.com/office/drawing/2014/main" xmlns="" id="{E8BEFC1F-C844-40FB-9AE7-76A9A3B588DF}"/>
              </a:ext>
            </a:extLst>
          </p:cNvPr>
          <p:cNvGrpSpPr/>
          <p:nvPr/>
        </p:nvGrpSpPr>
        <p:grpSpPr>
          <a:xfrm>
            <a:off x="7622246" y="1384573"/>
            <a:ext cx="3885542" cy="892875"/>
            <a:chOff x="1485862" y="3080717"/>
            <a:chExt cx="3732738" cy="892875"/>
          </a:xfrm>
        </p:grpSpPr>
        <p:sp>
          <p:nvSpPr>
            <p:cNvPr id="59" name="işļîḓe">
              <a:extLst>
                <a:ext uri="{FF2B5EF4-FFF2-40B4-BE49-F238E27FC236}">
                  <a16:creationId xmlns:a16="http://schemas.microsoft.com/office/drawing/2014/main" xmlns="" id="{F35C6FE9-82CB-4205-A0F3-C818059BFF7A}"/>
                </a:ext>
              </a:extLst>
            </p:cNvPr>
            <p:cNvSpPr/>
            <p:nvPr/>
          </p:nvSpPr>
          <p:spPr bwMode="auto">
            <a:xfrm>
              <a:off x="1485862" y="3468315"/>
              <a:ext cx="3732738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0" name="ïṡḷïḋé">
              <a:extLst>
                <a:ext uri="{FF2B5EF4-FFF2-40B4-BE49-F238E27FC236}">
                  <a16:creationId xmlns:a16="http://schemas.microsoft.com/office/drawing/2014/main" xmlns="" id="{A78FAAAD-3D32-47BB-A5BB-4FA7D97978DD}"/>
                </a:ext>
              </a:extLst>
            </p:cNvPr>
            <p:cNvSpPr txBox="1"/>
            <p:nvPr/>
          </p:nvSpPr>
          <p:spPr bwMode="auto">
            <a:xfrm>
              <a:off x="1485862" y="3080717"/>
              <a:ext cx="37327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accent2"/>
                  </a:solidFill>
                </a:rPr>
                <a:t>01.</a:t>
              </a: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DC2957B-1CF7-4125-B415-C2B0B65688EE}"/>
              </a:ext>
            </a:extLst>
          </p:cNvPr>
          <p:cNvCxnSpPr/>
          <p:nvPr/>
        </p:nvCxnSpPr>
        <p:spPr>
          <a:xfrm>
            <a:off x="7695096" y="2353648"/>
            <a:ext cx="38126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îṩ1íḑê">
            <a:extLst>
              <a:ext uri="{FF2B5EF4-FFF2-40B4-BE49-F238E27FC236}">
                <a16:creationId xmlns:a16="http://schemas.microsoft.com/office/drawing/2014/main" xmlns="" id="{CF11D304-07F2-4EFA-85C4-3B3A60B36083}"/>
              </a:ext>
            </a:extLst>
          </p:cNvPr>
          <p:cNvGrpSpPr/>
          <p:nvPr/>
        </p:nvGrpSpPr>
        <p:grpSpPr>
          <a:xfrm>
            <a:off x="5502196" y="4195386"/>
            <a:ext cx="991058" cy="988806"/>
            <a:chOff x="5514896" y="4069011"/>
            <a:chExt cx="991058" cy="988806"/>
          </a:xfrm>
        </p:grpSpPr>
        <p:grpSp>
          <p:nvGrpSpPr>
            <p:cNvPr id="55" name="iṣľíde">
              <a:extLst>
                <a:ext uri="{FF2B5EF4-FFF2-40B4-BE49-F238E27FC236}">
                  <a16:creationId xmlns:a16="http://schemas.microsoft.com/office/drawing/2014/main" xmlns="" id="{5964A643-76D2-4221-9BCD-8E71F12E602F}"/>
                </a:ext>
              </a:extLst>
            </p:cNvPr>
            <p:cNvGrpSpPr/>
            <p:nvPr/>
          </p:nvGrpSpPr>
          <p:grpSpPr>
            <a:xfrm>
              <a:off x="5514896" y="4069011"/>
              <a:ext cx="991058" cy="988806"/>
              <a:chOff x="5171998" y="4069010"/>
              <a:chExt cx="991058" cy="988806"/>
            </a:xfrm>
          </p:grpSpPr>
          <p:sp>
            <p:nvSpPr>
              <p:cNvPr id="57" name="ïSlíḍé">
                <a:extLst>
                  <a:ext uri="{FF2B5EF4-FFF2-40B4-BE49-F238E27FC236}">
                    <a16:creationId xmlns:a16="http://schemas.microsoft.com/office/drawing/2014/main" xmlns="" id="{7EDE9962-FF91-4A5E-A152-1F796C2C155A}"/>
                  </a:ext>
                </a:extLst>
              </p:cNvPr>
              <p:cNvSpPr/>
              <p:nvPr/>
            </p:nvSpPr>
            <p:spPr bwMode="auto">
              <a:xfrm>
                <a:off x="5171998" y="4069010"/>
                <a:ext cx="991058" cy="988806"/>
              </a:xfrm>
              <a:prstGeom prst="wedgeEllipseCallout">
                <a:avLst>
                  <a:gd name="adj1" fmla="val 1039"/>
                  <a:gd name="adj2" fmla="val 97317"/>
                </a:avLst>
              </a:prstGeom>
              <a:solidFill>
                <a:schemeClr val="accent2"/>
              </a:solidFill>
              <a:ln w="285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8" name="îṩliḍé">
                <a:extLst>
                  <a:ext uri="{FF2B5EF4-FFF2-40B4-BE49-F238E27FC236}">
                    <a16:creationId xmlns:a16="http://schemas.microsoft.com/office/drawing/2014/main" xmlns="" id="{C1DAEE7D-E934-4F5B-97BE-F45CF8F1FAB2}"/>
                  </a:ext>
                </a:extLst>
              </p:cNvPr>
              <p:cNvSpPr/>
              <p:nvPr/>
            </p:nvSpPr>
            <p:spPr bwMode="auto">
              <a:xfrm>
                <a:off x="5245151" y="4141996"/>
                <a:ext cx="844754" cy="8428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56" name="ïšliḍê">
              <a:extLst>
                <a:ext uri="{FF2B5EF4-FFF2-40B4-BE49-F238E27FC236}">
                  <a16:creationId xmlns:a16="http://schemas.microsoft.com/office/drawing/2014/main" xmlns="" id="{4C9B0B52-B002-420C-BC8A-967A689043F6}"/>
                </a:ext>
              </a:extLst>
            </p:cNvPr>
            <p:cNvSpPr/>
            <p:nvPr/>
          </p:nvSpPr>
          <p:spPr bwMode="auto">
            <a:xfrm>
              <a:off x="5746831" y="4326227"/>
              <a:ext cx="527188" cy="474374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2" name="iSḻïdè">
            <a:extLst>
              <a:ext uri="{FF2B5EF4-FFF2-40B4-BE49-F238E27FC236}">
                <a16:creationId xmlns:a16="http://schemas.microsoft.com/office/drawing/2014/main" xmlns="" id="{DD1EAFB2-4179-443E-A3EA-E43555B8F8B5}"/>
              </a:ext>
            </a:extLst>
          </p:cNvPr>
          <p:cNvGrpSpPr/>
          <p:nvPr/>
        </p:nvGrpSpPr>
        <p:grpSpPr>
          <a:xfrm>
            <a:off x="6746766" y="4243352"/>
            <a:ext cx="4761022" cy="892875"/>
            <a:chOff x="1485862" y="3080717"/>
            <a:chExt cx="3732738" cy="892875"/>
          </a:xfrm>
        </p:grpSpPr>
        <p:sp>
          <p:nvSpPr>
            <p:cNvPr id="53" name="išḷïḋê">
              <a:extLst>
                <a:ext uri="{FF2B5EF4-FFF2-40B4-BE49-F238E27FC236}">
                  <a16:creationId xmlns:a16="http://schemas.microsoft.com/office/drawing/2014/main" xmlns="" id="{8F6E9539-51DE-4500-8EC0-BDFD9F73D542}"/>
                </a:ext>
              </a:extLst>
            </p:cNvPr>
            <p:cNvSpPr/>
            <p:nvPr/>
          </p:nvSpPr>
          <p:spPr bwMode="auto">
            <a:xfrm>
              <a:off x="1485862" y="3468315"/>
              <a:ext cx="3379328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54" name="ïslídé">
              <a:extLst>
                <a:ext uri="{FF2B5EF4-FFF2-40B4-BE49-F238E27FC236}">
                  <a16:creationId xmlns:a16="http://schemas.microsoft.com/office/drawing/2014/main" xmlns="" id="{58B6F3DE-4800-41B7-864F-D1F04134F3B9}"/>
                </a:ext>
              </a:extLst>
            </p:cNvPr>
            <p:cNvSpPr txBox="1"/>
            <p:nvPr/>
          </p:nvSpPr>
          <p:spPr bwMode="auto">
            <a:xfrm>
              <a:off x="1485862" y="3080717"/>
              <a:ext cx="37327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accent2"/>
                  </a:solidFill>
                </a:rPr>
                <a:t>03.</a:t>
              </a: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45BD30B-36A0-4886-9683-0E03575A2261}"/>
              </a:ext>
            </a:extLst>
          </p:cNvPr>
          <p:cNvCxnSpPr/>
          <p:nvPr/>
        </p:nvCxnSpPr>
        <p:spPr>
          <a:xfrm>
            <a:off x="6845345" y="5212427"/>
            <a:ext cx="466323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îṥļîḍe">
            <a:extLst>
              <a:ext uri="{FF2B5EF4-FFF2-40B4-BE49-F238E27FC236}">
                <a16:creationId xmlns:a16="http://schemas.microsoft.com/office/drawing/2014/main" xmlns="" id="{0B272508-5B61-4709-A575-B070EAC27B4E}"/>
              </a:ext>
            </a:extLst>
          </p:cNvPr>
          <p:cNvGrpSpPr/>
          <p:nvPr/>
        </p:nvGrpSpPr>
        <p:grpSpPr>
          <a:xfrm>
            <a:off x="4529762" y="2299283"/>
            <a:ext cx="838780" cy="836872"/>
            <a:chOff x="4542462" y="2172908"/>
            <a:chExt cx="838780" cy="836872"/>
          </a:xfrm>
        </p:grpSpPr>
        <p:grpSp>
          <p:nvGrpSpPr>
            <p:cNvPr id="49" name="ïṡľîḋè">
              <a:extLst>
                <a:ext uri="{FF2B5EF4-FFF2-40B4-BE49-F238E27FC236}">
                  <a16:creationId xmlns:a16="http://schemas.microsoft.com/office/drawing/2014/main" xmlns="" id="{8BCBA8CE-63A4-40F7-BF87-18F3C253687C}"/>
                </a:ext>
              </a:extLst>
            </p:cNvPr>
            <p:cNvGrpSpPr/>
            <p:nvPr/>
          </p:nvGrpSpPr>
          <p:grpSpPr>
            <a:xfrm>
              <a:off x="4542462" y="2172908"/>
              <a:ext cx="838780" cy="836872"/>
              <a:chOff x="4199564" y="2172907"/>
              <a:chExt cx="838780" cy="836872"/>
            </a:xfrm>
          </p:grpSpPr>
          <p:sp>
            <p:nvSpPr>
              <p:cNvPr id="51" name="íṧḷíḓê">
                <a:extLst>
                  <a:ext uri="{FF2B5EF4-FFF2-40B4-BE49-F238E27FC236}">
                    <a16:creationId xmlns:a16="http://schemas.microsoft.com/office/drawing/2014/main" xmlns="" id="{C317B9A1-EA75-4069-986A-85C5E02C6288}"/>
                  </a:ext>
                </a:extLst>
              </p:cNvPr>
              <p:cNvSpPr/>
              <p:nvPr/>
            </p:nvSpPr>
            <p:spPr bwMode="auto">
              <a:xfrm>
                <a:off x="4199564" y="2172907"/>
                <a:ext cx="838780" cy="836872"/>
              </a:xfrm>
              <a:prstGeom prst="wedgeEllipseCallout">
                <a:avLst>
                  <a:gd name="adj1" fmla="val 1039"/>
                  <a:gd name="adj2" fmla="val 97317"/>
                </a:avLst>
              </a:prstGeom>
              <a:solidFill>
                <a:srgbClr val="EDE9E2"/>
              </a:solidFill>
              <a:ln w="285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2" name="išļíḍè">
                <a:extLst>
                  <a:ext uri="{FF2B5EF4-FFF2-40B4-BE49-F238E27FC236}">
                    <a16:creationId xmlns:a16="http://schemas.microsoft.com/office/drawing/2014/main" xmlns="" id="{D2ED546C-F0FD-4231-BAF2-71F94AC41CEE}"/>
                  </a:ext>
                </a:extLst>
              </p:cNvPr>
              <p:cNvSpPr/>
              <p:nvPr/>
            </p:nvSpPr>
            <p:spPr bwMode="auto">
              <a:xfrm>
                <a:off x="4263601" y="2236797"/>
                <a:ext cx="710707" cy="709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50" name="îşļïḓê">
              <a:extLst>
                <a:ext uri="{FF2B5EF4-FFF2-40B4-BE49-F238E27FC236}">
                  <a16:creationId xmlns:a16="http://schemas.microsoft.com/office/drawing/2014/main" xmlns="" id="{DBB04121-C670-4A97-B4AC-30A1571793E3}"/>
                </a:ext>
              </a:extLst>
            </p:cNvPr>
            <p:cNvSpPr/>
            <p:nvPr/>
          </p:nvSpPr>
          <p:spPr bwMode="auto">
            <a:xfrm>
              <a:off x="4724975" y="2362049"/>
              <a:ext cx="473754" cy="458590"/>
            </a:xfrm>
            <a:custGeom>
              <a:avLst/>
              <a:gdLst>
                <a:gd name="connsiteX0" fmla="*/ 452855 w 582453"/>
                <a:gd name="connsiteY0" fmla="*/ 373207 h 563815"/>
                <a:gd name="connsiteX1" fmla="*/ 462456 w 582453"/>
                <a:gd name="connsiteY1" fmla="*/ 374525 h 563815"/>
                <a:gd name="connsiteX2" fmla="*/ 539855 w 582453"/>
                <a:gd name="connsiteY2" fmla="*/ 418461 h 563815"/>
                <a:gd name="connsiteX3" fmla="*/ 545132 w 582453"/>
                <a:gd name="connsiteY3" fmla="*/ 436035 h 563815"/>
                <a:gd name="connsiteX4" fmla="*/ 534578 w 582453"/>
                <a:gd name="connsiteY4" fmla="*/ 443065 h 563815"/>
                <a:gd name="connsiteX5" fmla="*/ 527541 w 582453"/>
                <a:gd name="connsiteY5" fmla="*/ 441308 h 563815"/>
                <a:gd name="connsiteX6" fmla="*/ 450729 w 582453"/>
                <a:gd name="connsiteY6" fmla="*/ 397372 h 563815"/>
                <a:gd name="connsiteX7" fmla="*/ 445452 w 582453"/>
                <a:gd name="connsiteY7" fmla="*/ 379797 h 563815"/>
                <a:gd name="connsiteX8" fmla="*/ 452855 w 582453"/>
                <a:gd name="connsiteY8" fmla="*/ 373207 h 563815"/>
                <a:gd name="connsiteX9" fmla="*/ 128583 w 582453"/>
                <a:gd name="connsiteY9" fmla="*/ 372080 h 563815"/>
                <a:gd name="connsiteX10" fmla="*/ 136726 w 582453"/>
                <a:gd name="connsiteY10" fmla="*/ 378020 h 563815"/>
                <a:gd name="connsiteX11" fmla="*/ 131444 w 582453"/>
                <a:gd name="connsiteY11" fmla="*/ 395617 h 563815"/>
                <a:gd name="connsiteX12" fmla="*/ 54564 w 582453"/>
                <a:gd name="connsiteY12" fmla="*/ 439610 h 563815"/>
                <a:gd name="connsiteX13" fmla="*/ 47522 w 582453"/>
                <a:gd name="connsiteY13" fmla="*/ 441370 h 563815"/>
                <a:gd name="connsiteX14" fmla="*/ 36958 w 582453"/>
                <a:gd name="connsiteY14" fmla="*/ 434331 h 563815"/>
                <a:gd name="connsiteX15" fmla="*/ 42240 w 582453"/>
                <a:gd name="connsiteY15" fmla="*/ 416734 h 563815"/>
                <a:gd name="connsiteX16" fmla="*/ 119120 w 582453"/>
                <a:gd name="connsiteY16" fmla="*/ 372740 h 563815"/>
                <a:gd name="connsiteX17" fmla="*/ 128583 w 582453"/>
                <a:gd name="connsiteY17" fmla="*/ 372080 h 563815"/>
                <a:gd name="connsiteX18" fmla="*/ 481761 w 582453"/>
                <a:gd name="connsiteY18" fmla="*/ 276633 h 563815"/>
                <a:gd name="connsiteX19" fmla="*/ 569792 w 582453"/>
                <a:gd name="connsiteY19" fmla="*/ 276633 h 563815"/>
                <a:gd name="connsiteX20" fmla="*/ 582116 w 582453"/>
                <a:gd name="connsiteY20" fmla="*/ 288924 h 563815"/>
                <a:gd name="connsiteX21" fmla="*/ 569792 w 582453"/>
                <a:gd name="connsiteY21" fmla="*/ 301216 h 563815"/>
                <a:gd name="connsiteX22" fmla="*/ 481761 w 582453"/>
                <a:gd name="connsiteY22" fmla="*/ 301216 h 563815"/>
                <a:gd name="connsiteX23" fmla="*/ 469437 w 582453"/>
                <a:gd name="connsiteY23" fmla="*/ 288924 h 563815"/>
                <a:gd name="connsiteX24" fmla="*/ 481761 w 582453"/>
                <a:gd name="connsiteY24" fmla="*/ 276633 h 563815"/>
                <a:gd name="connsiteX25" fmla="*/ 12323 w 582453"/>
                <a:gd name="connsiteY25" fmla="*/ 276633 h 563815"/>
                <a:gd name="connsiteX26" fmla="*/ 99762 w 582453"/>
                <a:gd name="connsiteY26" fmla="*/ 276633 h 563815"/>
                <a:gd name="connsiteX27" fmla="*/ 112085 w 582453"/>
                <a:gd name="connsiteY27" fmla="*/ 288940 h 563815"/>
                <a:gd name="connsiteX28" fmla="*/ 99762 w 582453"/>
                <a:gd name="connsiteY28" fmla="*/ 301248 h 563815"/>
                <a:gd name="connsiteX29" fmla="*/ 12323 w 582453"/>
                <a:gd name="connsiteY29" fmla="*/ 301248 h 563815"/>
                <a:gd name="connsiteX30" fmla="*/ 0 w 582453"/>
                <a:gd name="connsiteY30" fmla="*/ 288940 h 563815"/>
                <a:gd name="connsiteX31" fmla="*/ 12323 w 582453"/>
                <a:gd name="connsiteY31" fmla="*/ 276633 h 563815"/>
                <a:gd name="connsiteX32" fmla="*/ 291091 w 582453"/>
                <a:gd name="connsiteY32" fmla="*/ 230905 h 563815"/>
                <a:gd name="connsiteX33" fmla="*/ 273482 w 582453"/>
                <a:gd name="connsiteY33" fmla="*/ 462418 h 563815"/>
                <a:gd name="connsiteX34" fmla="*/ 291091 w 582453"/>
                <a:gd name="connsiteY34" fmla="*/ 324096 h 563815"/>
                <a:gd name="connsiteX35" fmla="*/ 291091 w 582453"/>
                <a:gd name="connsiteY35" fmla="*/ 488207 h 563815"/>
                <a:gd name="connsiteX36" fmla="*/ 291091 w 582453"/>
                <a:gd name="connsiteY36" fmla="*/ 230905 h 563815"/>
                <a:gd name="connsiteX37" fmla="*/ 291091 w 582453"/>
                <a:gd name="connsiteY37" fmla="*/ 155883 h 563815"/>
                <a:gd name="connsiteX38" fmla="*/ 433138 w 582453"/>
                <a:gd name="connsiteY38" fmla="*/ 301238 h 563815"/>
                <a:gd name="connsiteX39" fmla="*/ 352136 w 582453"/>
                <a:gd name="connsiteY39" fmla="*/ 480001 h 563815"/>
                <a:gd name="connsiteX40" fmla="*/ 348614 w 582453"/>
                <a:gd name="connsiteY40" fmla="*/ 512824 h 563815"/>
                <a:gd name="connsiteX41" fmla="*/ 289330 w 582453"/>
                <a:gd name="connsiteY41" fmla="*/ 563815 h 563815"/>
                <a:gd name="connsiteX42" fmla="*/ 229459 w 582453"/>
                <a:gd name="connsiteY42" fmla="*/ 512824 h 563815"/>
                <a:gd name="connsiteX43" fmla="*/ 225937 w 582453"/>
                <a:gd name="connsiteY43" fmla="*/ 480001 h 563815"/>
                <a:gd name="connsiteX44" fmla="*/ 145522 w 582453"/>
                <a:gd name="connsiteY44" fmla="*/ 301238 h 563815"/>
                <a:gd name="connsiteX45" fmla="*/ 291091 w 582453"/>
                <a:gd name="connsiteY45" fmla="*/ 155883 h 563815"/>
                <a:gd name="connsiteX46" fmla="*/ 536996 w 582453"/>
                <a:gd name="connsiteY46" fmla="*/ 136984 h 563815"/>
                <a:gd name="connsiteX47" fmla="*/ 545132 w 582453"/>
                <a:gd name="connsiteY47" fmla="*/ 143583 h 563815"/>
                <a:gd name="connsiteX48" fmla="*/ 539855 w 582453"/>
                <a:gd name="connsiteY48" fmla="*/ 161180 h 563815"/>
                <a:gd name="connsiteX49" fmla="*/ 462456 w 582453"/>
                <a:gd name="connsiteY49" fmla="*/ 205173 h 563815"/>
                <a:gd name="connsiteX50" fmla="*/ 456007 w 582453"/>
                <a:gd name="connsiteY50" fmla="*/ 206933 h 563815"/>
                <a:gd name="connsiteX51" fmla="*/ 445452 w 582453"/>
                <a:gd name="connsiteY51" fmla="*/ 199894 h 563815"/>
                <a:gd name="connsiteX52" fmla="*/ 450729 w 582453"/>
                <a:gd name="connsiteY52" fmla="*/ 182297 h 563815"/>
                <a:gd name="connsiteX53" fmla="*/ 527541 w 582453"/>
                <a:gd name="connsiteY53" fmla="*/ 138303 h 563815"/>
                <a:gd name="connsiteX54" fmla="*/ 536996 w 582453"/>
                <a:gd name="connsiteY54" fmla="*/ 136984 h 563815"/>
                <a:gd name="connsiteX55" fmla="*/ 44441 w 582453"/>
                <a:gd name="connsiteY55" fmla="*/ 136984 h 563815"/>
                <a:gd name="connsiteX56" fmla="*/ 54564 w 582453"/>
                <a:gd name="connsiteY56" fmla="*/ 138303 h 563815"/>
                <a:gd name="connsiteX57" fmla="*/ 131444 w 582453"/>
                <a:gd name="connsiteY57" fmla="*/ 182297 h 563815"/>
                <a:gd name="connsiteX58" fmla="*/ 136726 w 582453"/>
                <a:gd name="connsiteY58" fmla="*/ 199894 h 563815"/>
                <a:gd name="connsiteX59" fmla="*/ 126162 w 582453"/>
                <a:gd name="connsiteY59" fmla="*/ 206933 h 563815"/>
                <a:gd name="connsiteX60" fmla="*/ 119120 w 582453"/>
                <a:gd name="connsiteY60" fmla="*/ 205173 h 563815"/>
                <a:gd name="connsiteX61" fmla="*/ 42240 w 582453"/>
                <a:gd name="connsiteY61" fmla="*/ 161180 h 563815"/>
                <a:gd name="connsiteX62" fmla="*/ 36958 w 582453"/>
                <a:gd name="connsiteY62" fmla="*/ 143583 h 563815"/>
                <a:gd name="connsiteX63" fmla="*/ 44441 w 582453"/>
                <a:gd name="connsiteY63" fmla="*/ 136984 h 563815"/>
                <a:gd name="connsiteX64" fmla="*/ 426494 w 582453"/>
                <a:gd name="connsiteY64" fmla="*/ 35635 h 563815"/>
                <a:gd name="connsiteX65" fmla="*/ 436617 w 582453"/>
                <a:gd name="connsiteY65" fmla="*/ 36954 h 563815"/>
                <a:gd name="connsiteX66" fmla="*/ 441898 w 582453"/>
                <a:gd name="connsiteY66" fmla="*/ 54539 h 563815"/>
                <a:gd name="connsiteX67" fmla="*/ 397887 w 582453"/>
                <a:gd name="connsiteY67" fmla="*/ 131329 h 563815"/>
                <a:gd name="connsiteX68" fmla="*/ 387325 w 582453"/>
                <a:gd name="connsiteY68" fmla="*/ 138363 h 563815"/>
                <a:gd name="connsiteX69" fmla="*/ 380283 w 582453"/>
                <a:gd name="connsiteY69" fmla="*/ 136604 h 563815"/>
                <a:gd name="connsiteX70" fmla="*/ 375002 w 582453"/>
                <a:gd name="connsiteY70" fmla="*/ 119019 h 563815"/>
                <a:gd name="connsiteX71" fmla="*/ 419013 w 582453"/>
                <a:gd name="connsiteY71" fmla="*/ 42230 h 563815"/>
                <a:gd name="connsiteX72" fmla="*/ 426494 w 582453"/>
                <a:gd name="connsiteY72" fmla="*/ 35635 h 563815"/>
                <a:gd name="connsiteX73" fmla="*/ 155032 w 582453"/>
                <a:gd name="connsiteY73" fmla="*/ 33845 h 563815"/>
                <a:gd name="connsiteX74" fmla="*/ 163176 w 582453"/>
                <a:gd name="connsiteY74" fmla="*/ 40440 h 563815"/>
                <a:gd name="connsiteX75" fmla="*/ 206613 w 582453"/>
                <a:gd name="connsiteY75" fmla="*/ 117229 h 563815"/>
                <a:gd name="connsiteX76" fmla="*/ 201330 w 582453"/>
                <a:gd name="connsiteY76" fmla="*/ 134814 h 563815"/>
                <a:gd name="connsiteX77" fmla="*/ 194873 w 582453"/>
                <a:gd name="connsiteY77" fmla="*/ 136573 h 563815"/>
                <a:gd name="connsiteX78" fmla="*/ 184308 w 582453"/>
                <a:gd name="connsiteY78" fmla="*/ 129539 h 563815"/>
                <a:gd name="connsiteX79" fmla="*/ 140284 w 582453"/>
                <a:gd name="connsiteY79" fmla="*/ 52749 h 563815"/>
                <a:gd name="connsiteX80" fmla="*/ 145567 w 582453"/>
                <a:gd name="connsiteY80" fmla="*/ 35164 h 563815"/>
                <a:gd name="connsiteX81" fmla="*/ 155032 w 582453"/>
                <a:gd name="connsiteY81" fmla="*/ 33845 h 563815"/>
                <a:gd name="connsiteX82" fmla="*/ 291044 w 582453"/>
                <a:gd name="connsiteY82" fmla="*/ 0 h 563815"/>
                <a:gd name="connsiteX83" fmla="*/ 303382 w 582453"/>
                <a:gd name="connsiteY83" fmla="*/ 12313 h 563815"/>
                <a:gd name="connsiteX84" fmla="*/ 303382 w 582453"/>
                <a:gd name="connsiteY84" fmla="*/ 99678 h 563815"/>
                <a:gd name="connsiteX85" fmla="*/ 291044 w 582453"/>
                <a:gd name="connsiteY85" fmla="*/ 111991 h 563815"/>
                <a:gd name="connsiteX86" fmla="*/ 278705 w 582453"/>
                <a:gd name="connsiteY86" fmla="*/ 99678 h 563815"/>
                <a:gd name="connsiteX87" fmla="*/ 278705 w 582453"/>
                <a:gd name="connsiteY87" fmla="*/ 12313 h 563815"/>
                <a:gd name="connsiteX88" fmla="*/ 291044 w 582453"/>
                <a:gd name="connsiteY88" fmla="*/ 0 h 56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82453" h="563815">
                  <a:moveTo>
                    <a:pt x="452855" y="373207"/>
                  </a:moveTo>
                  <a:cubicBezTo>
                    <a:pt x="455860" y="372328"/>
                    <a:pt x="459231" y="372767"/>
                    <a:pt x="462456" y="374525"/>
                  </a:cubicBezTo>
                  <a:lnTo>
                    <a:pt x="539855" y="418461"/>
                  </a:lnTo>
                  <a:cubicBezTo>
                    <a:pt x="545132" y="421976"/>
                    <a:pt x="548650" y="429005"/>
                    <a:pt x="545132" y="436035"/>
                  </a:cubicBezTo>
                  <a:cubicBezTo>
                    <a:pt x="543373" y="441308"/>
                    <a:pt x="539855" y="443065"/>
                    <a:pt x="534578" y="443065"/>
                  </a:cubicBezTo>
                  <a:cubicBezTo>
                    <a:pt x="531060" y="443065"/>
                    <a:pt x="529300" y="443065"/>
                    <a:pt x="527541" y="441308"/>
                  </a:cubicBezTo>
                  <a:lnTo>
                    <a:pt x="450729" y="397372"/>
                  </a:lnTo>
                  <a:cubicBezTo>
                    <a:pt x="443693" y="393857"/>
                    <a:pt x="441934" y="386827"/>
                    <a:pt x="445452" y="379797"/>
                  </a:cubicBezTo>
                  <a:cubicBezTo>
                    <a:pt x="447211" y="376282"/>
                    <a:pt x="449850" y="374085"/>
                    <a:pt x="452855" y="373207"/>
                  </a:cubicBezTo>
                  <a:close/>
                  <a:moveTo>
                    <a:pt x="128583" y="372080"/>
                  </a:moveTo>
                  <a:cubicBezTo>
                    <a:pt x="131884" y="373180"/>
                    <a:pt x="134965" y="375380"/>
                    <a:pt x="136726" y="378020"/>
                  </a:cubicBezTo>
                  <a:cubicBezTo>
                    <a:pt x="140247" y="383299"/>
                    <a:pt x="138486" y="392098"/>
                    <a:pt x="131444" y="395617"/>
                  </a:cubicBezTo>
                  <a:lnTo>
                    <a:pt x="54564" y="439610"/>
                  </a:lnTo>
                  <a:cubicBezTo>
                    <a:pt x="52804" y="441370"/>
                    <a:pt x="49283" y="441370"/>
                    <a:pt x="47522" y="441370"/>
                  </a:cubicBezTo>
                  <a:cubicBezTo>
                    <a:pt x="44001" y="441370"/>
                    <a:pt x="38719" y="437851"/>
                    <a:pt x="36958" y="434331"/>
                  </a:cubicBezTo>
                  <a:cubicBezTo>
                    <a:pt x="33437" y="429052"/>
                    <a:pt x="35198" y="420253"/>
                    <a:pt x="42240" y="416734"/>
                  </a:cubicBezTo>
                  <a:lnTo>
                    <a:pt x="119120" y="372740"/>
                  </a:lnTo>
                  <a:cubicBezTo>
                    <a:pt x="121761" y="370981"/>
                    <a:pt x="125282" y="370981"/>
                    <a:pt x="128583" y="372080"/>
                  </a:cubicBezTo>
                  <a:close/>
                  <a:moveTo>
                    <a:pt x="481761" y="276633"/>
                  </a:moveTo>
                  <a:lnTo>
                    <a:pt x="569792" y="276633"/>
                  </a:lnTo>
                  <a:cubicBezTo>
                    <a:pt x="578595" y="276633"/>
                    <a:pt x="583877" y="281901"/>
                    <a:pt x="582116" y="288924"/>
                  </a:cubicBezTo>
                  <a:cubicBezTo>
                    <a:pt x="582116" y="295948"/>
                    <a:pt x="576835" y="301216"/>
                    <a:pt x="569792" y="301216"/>
                  </a:cubicBezTo>
                  <a:lnTo>
                    <a:pt x="481761" y="301216"/>
                  </a:lnTo>
                  <a:cubicBezTo>
                    <a:pt x="474719" y="301216"/>
                    <a:pt x="469437" y="295948"/>
                    <a:pt x="469437" y="288924"/>
                  </a:cubicBezTo>
                  <a:cubicBezTo>
                    <a:pt x="469437" y="281901"/>
                    <a:pt x="474719" y="276633"/>
                    <a:pt x="481761" y="276633"/>
                  </a:cubicBezTo>
                  <a:close/>
                  <a:moveTo>
                    <a:pt x="12323" y="276633"/>
                  </a:moveTo>
                  <a:lnTo>
                    <a:pt x="99762" y="276633"/>
                  </a:lnTo>
                  <a:cubicBezTo>
                    <a:pt x="106804" y="276633"/>
                    <a:pt x="112085" y="281908"/>
                    <a:pt x="112085" y="288940"/>
                  </a:cubicBezTo>
                  <a:cubicBezTo>
                    <a:pt x="112085" y="295973"/>
                    <a:pt x="106804" y="303006"/>
                    <a:pt x="99762" y="301248"/>
                  </a:cubicBezTo>
                  <a:lnTo>
                    <a:pt x="12323" y="301248"/>
                  </a:lnTo>
                  <a:cubicBezTo>
                    <a:pt x="5281" y="301248"/>
                    <a:pt x="0" y="295973"/>
                    <a:pt x="0" y="288940"/>
                  </a:cubicBezTo>
                  <a:cubicBezTo>
                    <a:pt x="0" y="281908"/>
                    <a:pt x="5281" y="276633"/>
                    <a:pt x="12323" y="276633"/>
                  </a:cubicBezTo>
                  <a:close/>
                  <a:moveTo>
                    <a:pt x="291091" y="230905"/>
                  </a:moveTo>
                  <a:cubicBezTo>
                    <a:pt x="193067" y="324096"/>
                    <a:pt x="232981" y="407910"/>
                    <a:pt x="273482" y="462418"/>
                  </a:cubicBezTo>
                  <a:cubicBezTo>
                    <a:pt x="277004" y="465935"/>
                    <a:pt x="257634" y="379777"/>
                    <a:pt x="291091" y="324096"/>
                  </a:cubicBezTo>
                  <a:cubicBezTo>
                    <a:pt x="273482" y="378018"/>
                    <a:pt x="296374" y="457143"/>
                    <a:pt x="291091" y="488207"/>
                  </a:cubicBezTo>
                  <a:cubicBezTo>
                    <a:pt x="403203" y="374502"/>
                    <a:pt x="324548" y="280138"/>
                    <a:pt x="291091" y="230905"/>
                  </a:cubicBezTo>
                  <a:close/>
                  <a:moveTo>
                    <a:pt x="291091" y="155883"/>
                  </a:moveTo>
                  <a:cubicBezTo>
                    <a:pt x="371506" y="155883"/>
                    <a:pt x="436660" y="220941"/>
                    <a:pt x="433138" y="301238"/>
                  </a:cubicBezTo>
                  <a:cubicBezTo>
                    <a:pt x="433138" y="407910"/>
                    <a:pt x="357419" y="421977"/>
                    <a:pt x="352136" y="480001"/>
                  </a:cubicBezTo>
                  <a:lnTo>
                    <a:pt x="348614" y="512824"/>
                  </a:lnTo>
                  <a:cubicBezTo>
                    <a:pt x="343332" y="542715"/>
                    <a:pt x="319266" y="563815"/>
                    <a:pt x="289330" y="563815"/>
                  </a:cubicBezTo>
                  <a:cubicBezTo>
                    <a:pt x="259395" y="563815"/>
                    <a:pt x="234742" y="540957"/>
                    <a:pt x="229459" y="512824"/>
                  </a:cubicBezTo>
                  <a:lnTo>
                    <a:pt x="225937" y="480001"/>
                  </a:lnTo>
                  <a:cubicBezTo>
                    <a:pt x="222415" y="421977"/>
                    <a:pt x="145522" y="409668"/>
                    <a:pt x="145522" y="301238"/>
                  </a:cubicBezTo>
                  <a:cubicBezTo>
                    <a:pt x="145522" y="220941"/>
                    <a:pt x="210089" y="155883"/>
                    <a:pt x="291091" y="155883"/>
                  </a:cubicBezTo>
                  <a:close/>
                  <a:moveTo>
                    <a:pt x="536996" y="136984"/>
                  </a:moveTo>
                  <a:cubicBezTo>
                    <a:pt x="540295" y="137864"/>
                    <a:pt x="543373" y="140064"/>
                    <a:pt x="545132" y="143583"/>
                  </a:cubicBezTo>
                  <a:cubicBezTo>
                    <a:pt x="548650" y="148862"/>
                    <a:pt x="546891" y="157661"/>
                    <a:pt x="539855" y="161180"/>
                  </a:cubicBezTo>
                  <a:lnTo>
                    <a:pt x="462456" y="205173"/>
                  </a:lnTo>
                  <a:cubicBezTo>
                    <a:pt x="460697" y="206933"/>
                    <a:pt x="457766" y="206933"/>
                    <a:pt x="456007" y="206933"/>
                  </a:cubicBezTo>
                  <a:cubicBezTo>
                    <a:pt x="452488" y="206933"/>
                    <a:pt x="447211" y="205173"/>
                    <a:pt x="445452" y="199894"/>
                  </a:cubicBezTo>
                  <a:cubicBezTo>
                    <a:pt x="441934" y="194615"/>
                    <a:pt x="443693" y="185816"/>
                    <a:pt x="450729" y="182297"/>
                  </a:cubicBezTo>
                  <a:lnTo>
                    <a:pt x="527541" y="138303"/>
                  </a:lnTo>
                  <a:cubicBezTo>
                    <a:pt x="530180" y="136544"/>
                    <a:pt x="533698" y="136104"/>
                    <a:pt x="536996" y="136984"/>
                  </a:cubicBezTo>
                  <a:close/>
                  <a:moveTo>
                    <a:pt x="44441" y="136984"/>
                  </a:moveTo>
                  <a:cubicBezTo>
                    <a:pt x="47522" y="136104"/>
                    <a:pt x="51043" y="136544"/>
                    <a:pt x="54564" y="138303"/>
                  </a:cubicBezTo>
                  <a:lnTo>
                    <a:pt x="131444" y="182297"/>
                  </a:lnTo>
                  <a:cubicBezTo>
                    <a:pt x="138486" y="185816"/>
                    <a:pt x="140247" y="194615"/>
                    <a:pt x="136726" y="199894"/>
                  </a:cubicBezTo>
                  <a:cubicBezTo>
                    <a:pt x="134965" y="205173"/>
                    <a:pt x="131444" y="206933"/>
                    <a:pt x="126162" y="206933"/>
                  </a:cubicBezTo>
                  <a:cubicBezTo>
                    <a:pt x="122641" y="206933"/>
                    <a:pt x="120880" y="206933"/>
                    <a:pt x="119120" y="205173"/>
                  </a:cubicBezTo>
                  <a:lnTo>
                    <a:pt x="42240" y="161180"/>
                  </a:lnTo>
                  <a:cubicBezTo>
                    <a:pt x="35198" y="157661"/>
                    <a:pt x="33437" y="150622"/>
                    <a:pt x="36958" y="143583"/>
                  </a:cubicBezTo>
                  <a:cubicBezTo>
                    <a:pt x="38719" y="140064"/>
                    <a:pt x="41360" y="137864"/>
                    <a:pt x="44441" y="136984"/>
                  </a:cubicBezTo>
                  <a:close/>
                  <a:moveTo>
                    <a:pt x="426494" y="35635"/>
                  </a:moveTo>
                  <a:cubicBezTo>
                    <a:pt x="429575" y="34756"/>
                    <a:pt x="433096" y="35196"/>
                    <a:pt x="436617" y="36954"/>
                  </a:cubicBezTo>
                  <a:cubicBezTo>
                    <a:pt x="443659" y="40471"/>
                    <a:pt x="445419" y="49264"/>
                    <a:pt x="441898" y="54539"/>
                  </a:cubicBezTo>
                  <a:lnTo>
                    <a:pt x="397887" y="131329"/>
                  </a:lnTo>
                  <a:cubicBezTo>
                    <a:pt x="396127" y="136604"/>
                    <a:pt x="392606" y="138363"/>
                    <a:pt x="387325" y="138363"/>
                  </a:cubicBezTo>
                  <a:cubicBezTo>
                    <a:pt x="383804" y="138363"/>
                    <a:pt x="382044" y="138363"/>
                    <a:pt x="380283" y="136604"/>
                  </a:cubicBezTo>
                  <a:cubicBezTo>
                    <a:pt x="373241" y="133087"/>
                    <a:pt x="371481" y="126053"/>
                    <a:pt x="375002" y="119019"/>
                  </a:cubicBezTo>
                  <a:lnTo>
                    <a:pt x="419013" y="42230"/>
                  </a:lnTo>
                  <a:cubicBezTo>
                    <a:pt x="420773" y="38713"/>
                    <a:pt x="423414" y="36515"/>
                    <a:pt x="426494" y="35635"/>
                  </a:cubicBezTo>
                  <a:close/>
                  <a:moveTo>
                    <a:pt x="155032" y="33845"/>
                  </a:moveTo>
                  <a:cubicBezTo>
                    <a:pt x="158334" y="34725"/>
                    <a:pt x="161415" y="36923"/>
                    <a:pt x="163176" y="40440"/>
                  </a:cubicBezTo>
                  <a:lnTo>
                    <a:pt x="206613" y="117229"/>
                  </a:lnTo>
                  <a:cubicBezTo>
                    <a:pt x="210135" y="122505"/>
                    <a:pt x="208374" y="131297"/>
                    <a:pt x="201330" y="134814"/>
                  </a:cubicBezTo>
                  <a:cubicBezTo>
                    <a:pt x="199569" y="136573"/>
                    <a:pt x="196634" y="136573"/>
                    <a:pt x="194873" y="136573"/>
                  </a:cubicBezTo>
                  <a:cubicBezTo>
                    <a:pt x="191352" y="136573"/>
                    <a:pt x="186069" y="134814"/>
                    <a:pt x="184308" y="129539"/>
                  </a:cubicBezTo>
                  <a:lnTo>
                    <a:pt x="140284" y="52749"/>
                  </a:lnTo>
                  <a:cubicBezTo>
                    <a:pt x="136762" y="47474"/>
                    <a:pt x="138523" y="38681"/>
                    <a:pt x="145567" y="35164"/>
                  </a:cubicBezTo>
                  <a:cubicBezTo>
                    <a:pt x="148208" y="33406"/>
                    <a:pt x="151730" y="32966"/>
                    <a:pt x="155032" y="33845"/>
                  </a:cubicBezTo>
                  <a:close/>
                  <a:moveTo>
                    <a:pt x="291044" y="0"/>
                  </a:moveTo>
                  <a:cubicBezTo>
                    <a:pt x="298094" y="0"/>
                    <a:pt x="303382" y="5277"/>
                    <a:pt x="303382" y="12313"/>
                  </a:cubicBezTo>
                  <a:lnTo>
                    <a:pt x="303382" y="99678"/>
                  </a:lnTo>
                  <a:cubicBezTo>
                    <a:pt x="303382" y="106714"/>
                    <a:pt x="298094" y="111991"/>
                    <a:pt x="291044" y="111991"/>
                  </a:cubicBezTo>
                  <a:cubicBezTo>
                    <a:pt x="283993" y="111991"/>
                    <a:pt x="278705" y="104955"/>
                    <a:pt x="278705" y="99678"/>
                  </a:cubicBezTo>
                  <a:lnTo>
                    <a:pt x="278705" y="12313"/>
                  </a:lnTo>
                  <a:cubicBezTo>
                    <a:pt x="278705" y="5277"/>
                    <a:pt x="283993" y="0"/>
                    <a:pt x="2910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5" name="ïšḷiḓé">
            <a:extLst>
              <a:ext uri="{FF2B5EF4-FFF2-40B4-BE49-F238E27FC236}">
                <a16:creationId xmlns:a16="http://schemas.microsoft.com/office/drawing/2014/main" xmlns="" id="{A080CF44-512E-4176-AE81-77D1C049419E}"/>
              </a:ext>
            </a:extLst>
          </p:cNvPr>
          <p:cNvGrpSpPr/>
          <p:nvPr/>
        </p:nvGrpSpPr>
        <p:grpSpPr>
          <a:xfrm>
            <a:off x="660400" y="2272237"/>
            <a:ext cx="3789989" cy="892875"/>
            <a:chOff x="1485862" y="3080717"/>
            <a:chExt cx="3732738" cy="892875"/>
          </a:xfrm>
        </p:grpSpPr>
        <p:sp>
          <p:nvSpPr>
            <p:cNvPr id="47" name="ïŝḻïḓè">
              <a:extLst>
                <a:ext uri="{FF2B5EF4-FFF2-40B4-BE49-F238E27FC236}">
                  <a16:creationId xmlns:a16="http://schemas.microsoft.com/office/drawing/2014/main" xmlns="" id="{8227B849-1C9D-4348-B081-CC813FAD8A93}"/>
                </a:ext>
              </a:extLst>
            </p:cNvPr>
            <p:cNvSpPr/>
            <p:nvPr/>
          </p:nvSpPr>
          <p:spPr bwMode="auto">
            <a:xfrm>
              <a:off x="1485862" y="3468315"/>
              <a:ext cx="3732738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îšḷíḍè">
              <a:extLst>
                <a:ext uri="{FF2B5EF4-FFF2-40B4-BE49-F238E27FC236}">
                  <a16:creationId xmlns:a16="http://schemas.microsoft.com/office/drawing/2014/main" xmlns="" id="{BD138A1A-D71B-4528-9F81-B21B5F63601C}"/>
                </a:ext>
              </a:extLst>
            </p:cNvPr>
            <p:cNvSpPr txBox="1"/>
            <p:nvPr/>
          </p:nvSpPr>
          <p:spPr bwMode="auto">
            <a:xfrm>
              <a:off x="1485862" y="3080717"/>
              <a:ext cx="37327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accent2"/>
                  </a:solidFill>
                </a:rPr>
                <a:t>02.</a:t>
              </a: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55CDCA5D-C5A7-4EC5-A184-09CC7C153267}"/>
              </a:ext>
            </a:extLst>
          </p:cNvPr>
          <p:cNvCxnSpPr/>
          <p:nvPr/>
        </p:nvCxnSpPr>
        <p:spPr>
          <a:xfrm>
            <a:off x="661194" y="3241312"/>
            <a:ext cx="36798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76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1E35F80-78EC-4EA6-B7AE-A1FBA51F74DA}"/>
              </a:ext>
            </a:extLst>
          </p:cNvPr>
          <p:cNvGrpSpPr/>
          <p:nvPr/>
        </p:nvGrpSpPr>
        <p:grpSpPr>
          <a:xfrm>
            <a:off x="6399768" y="2081848"/>
            <a:ext cx="5121513" cy="4153852"/>
            <a:chOff x="6399768" y="2081848"/>
            <a:chExt cx="5121513" cy="4153852"/>
          </a:xfrm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9" name="ïšļiḓè">
              <a:extLst>
                <a:ext uri="{FF2B5EF4-FFF2-40B4-BE49-F238E27FC236}">
                  <a16:creationId xmlns:a16="http://schemas.microsoft.com/office/drawing/2014/main" xmlns="" id="{B8479197-09BF-4704-AAD8-3FC71867F0A8}"/>
                </a:ext>
              </a:extLst>
            </p:cNvPr>
            <p:cNvSpPr/>
            <p:nvPr/>
          </p:nvSpPr>
          <p:spPr>
            <a:xfrm>
              <a:off x="6399768" y="2081848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15" name="i$ḻîḍè">
              <a:extLst>
                <a:ext uri="{FF2B5EF4-FFF2-40B4-BE49-F238E27FC236}">
                  <a16:creationId xmlns:a16="http://schemas.microsoft.com/office/drawing/2014/main" xmlns="" id="{B315A79F-4276-4BEA-86E2-B03A87602D60}"/>
                </a:ext>
              </a:extLst>
            </p:cNvPr>
            <p:cNvGrpSpPr/>
            <p:nvPr/>
          </p:nvGrpSpPr>
          <p:grpSpPr>
            <a:xfrm>
              <a:off x="8343890" y="3192386"/>
              <a:ext cx="2101305" cy="1111889"/>
              <a:chOff x="673100" y="1237334"/>
              <a:chExt cx="3228944" cy="1111889"/>
            </a:xfrm>
          </p:grpSpPr>
          <p:sp>
            <p:nvSpPr>
              <p:cNvPr id="22" name="iṥļîḓè">
                <a:extLst>
                  <a:ext uri="{FF2B5EF4-FFF2-40B4-BE49-F238E27FC236}">
                    <a16:creationId xmlns:a16="http://schemas.microsoft.com/office/drawing/2014/main" xmlns="" id="{34947490-B7D7-4115-9365-A2E9E47C664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işlídê">
                <a:extLst>
                  <a:ext uri="{FF2B5EF4-FFF2-40B4-BE49-F238E27FC236}">
                    <a16:creationId xmlns:a16="http://schemas.microsoft.com/office/drawing/2014/main" xmlns="" id="{97514E65-FF5D-4893-841C-C8E4B76C79D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" name="i$ļiḓè">
              <a:extLst>
                <a:ext uri="{FF2B5EF4-FFF2-40B4-BE49-F238E27FC236}">
                  <a16:creationId xmlns:a16="http://schemas.microsoft.com/office/drawing/2014/main" xmlns="" id="{BA046C14-CA9F-48CA-A1AB-5CA8A8B89306}"/>
                </a:ext>
              </a:extLst>
            </p:cNvPr>
            <p:cNvSpPr/>
            <p:nvPr/>
          </p:nvSpPr>
          <p:spPr bwMode="auto">
            <a:xfrm flipH="1">
              <a:off x="9161753" y="2434273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8250FCD-931B-405D-AC67-F74B83D2A70D}"/>
                </a:ext>
              </a:extLst>
            </p:cNvPr>
            <p:cNvCxnSpPr>
              <a:cxnSpLocks/>
            </p:cNvCxnSpPr>
            <p:nvPr/>
          </p:nvCxnSpPr>
          <p:spPr>
            <a:xfrm>
              <a:off x="8512542" y="3106661"/>
              <a:ext cx="176400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4289D24-6554-4061-BB36-218C452AF100}"/>
              </a:ext>
            </a:extLst>
          </p:cNvPr>
          <p:cNvGrpSpPr/>
          <p:nvPr/>
        </p:nvGrpSpPr>
        <p:grpSpPr>
          <a:xfrm>
            <a:off x="4634899" y="2774189"/>
            <a:ext cx="4922363" cy="3461167"/>
            <a:chOff x="4634899" y="2774189"/>
            <a:chExt cx="4922363" cy="3461167"/>
          </a:xfrm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10" name="íṥľîďé">
              <a:extLst>
                <a:ext uri="{FF2B5EF4-FFF2-40B4-BE49-F238E27FC236}">
                  <a16:creationId xmlns:a16="http://schemas.microsoft.com/office/drawing/2014/main" xmlns="" id="{F19B5716-1F1A-490D-9B8C-F6C166F4EE55}"/>
                </a:ext>
              </a:extLst>
            </p:cNvPr>
            <p:cNvSpPr/>
            <p:nvPr/>
          </p:nvSpPr>
          <p:spPr>
            <a:xfrm>
              <a:off x="4634899" y="2774189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14" name="íSḷíḑe">
              <a:extLst>
                <a:ext uri="{FF2B5EF4-FFF2-40B4-BE49-F238E27FC236}">
                  <a16:creationId xmlns:a16="http://schemas.microsoft.com/office/drawing/2014/main" xmlns="" id="{D4187AA4-E97B-4E61-A1A5-16F7A7C8780E}"/>
                </a:ext>
              </a:extLst>
            </p:cNvPr>
            <p:cNvGrpSpPr/>
            <p:nvPr/>
          </p:nvGrpSpPr>
          <p:grpSpPr>
            <a:xfrm>
              <a:off x="6045428" y="4110477"/>
              <a:ext cx="2101305" cy="1111889"/>
              <a:chOff x="673100" y="1237334"/>
              <a:chExt cx="3228944" cy="1111889"/>
            </a:xfrm>
          </p:grpSpPr>
          <p:sp>
            <p:nvSpPr>
              <p:cNvPr id="24" name="îš1ïḑé">
                <a:extLst>
                  <a:ext uri="{FF2B5EF4-FFF2-40B4-BE49-F238E27FC236}">
                    <a16:creationId xmlns:a16="http://schemas.microsoft.com/office/drawing/2014/main" xmlns="" id="{0F2F06E2-A146-47AF-B342-7287F404787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ṥlîḍe">
                <a:extLst>
                  <a:ext uri="{FF2B5EF4-FFF2-40B4-BE49-F238E27FC236}">
                    <a16:creationId xmlns:a16="http://schemas.microsoft.com/office/drawing/2014/main" xmlns="" id="{E873E349-4B62-4D91-815D-FA29D0641BD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ïṡḻïdé">
              <a:extLst>
                <a:ext uri="{FF2B5EF4-FFF2-40B4-BE49-F238E27FC236}">
                  <a16:creationId xmlns:a16="http://schemas.microsoft.com/office/drawing/2014/main" xmlns="" id="{6C11F29E-8CE1-482F-80FF-916C858C2975}"/>
                </a:ext>
              </a:extLst>
            </p:cNvPr>
            <p:cNvSpPr/>
            <p:nvPr/>
          </p:nvSpPr>
          <p:spPr bwMode="auto">
            <a:xfrm flipH="1">
              <a:off x="6867971" y="3331743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1ED97C3-0AC2-45F2-8C0E-35BEF8E08839}"/>
                </a:ext>
              </a:extLst>
            </p:cNvPr>
            <p:cNvCxnSpPr>
              <a:cxnSpLocks/>
            </p:cNvCxnSpPr>
            <p:nvPr/>
          </p:nvCxnSpPr>
          <p:spPr>
            <a:xfrm>
              <a:off x="6214080" y="4024752"/>
              <a:ext cx="176400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下一步工作计划</a:t>
              </a:r>
            </a:p>
          </p:txBody>
        </p:sp>
      </p:grpSp>
      <p:grpSp>
        <p:nvGrpSpPr>
          <p:cNvPr id="12" name="îṧļiḋê">
            <a:extLst>
              <a:ext uri="{FF2B5EF4-FFF2-40B4-BE49-F238E27FC236}">
                <a16:creationId xmlns:a16="http://schemas.microsoft.com/office/drawing/2014/main" xmlns="" id="{A6FD30C1-00DB-4588-9271-4F3425FF58CB}"/>
              </a:ext>
            </a:extLst>
          </p:cNvPr>
          <p:cNvGrpSpPr/>
          <p:nvPr/>
        </p:nvGrpSpPr>
        <p:grpSpPr>
          <a:xfrm>
            <a:off x="670718" y="2642146"/>
            <a:ext cx="3477025" cy="1773518"/>
            <a:chOff x="669925" y="3079089"/>
            <a:chExt cx="3864753" cy="1773518"/>
          </a:xfrm>
        </p:grpSpPr>
        <p:sp>
          <p:nvSpPr>
            <p:cNvPr id="28" name="îṧḻíḋê">
              <a:extLst>
                <a:ext uri="{FF2B5EF4-FFF2-40B4-BE49-F238E27FC236}">
                  <a16:creationId xmlns:a16="http://schemas.microsoft.com/office/drawing/2014/main" xmlns="" id="{DBA27DA2-AD42-4834-84AD-DF3660DE7F60}"/>
                </a:ext>
              </a:extLst>
            </p:cNvPr>
            <p:cNvSpPr/>
            <p:nvPr/>
          </p:nvSpPr>
          <p:spPr>
            <a:xfrm>
              <a:off x="669925" y="3520894"/>
              <a:ext cx="3864753" cy="1331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</a:t>
              </a:r>
            </a:p>
            <a:p>
              <a:pPr lvl="0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íṥľîḋê">
              <a:extLst>
                <a:ext uri="{FF2B5EF4-FFF2-40B4-BE49-F238E27FC236}">
                  <a16:creationId xmlns:a16="http://schemas.microsoft.com/office/drawing/2014/main" xmlns="" id="{B6A4A51A-EC99-4A85-B0CB-AB3BE2F4B5C4}"/>
                </a:ext>
              </a:extLst>
            </p:cNvPr>
            <p:cNvSpPr txBox="1"/>
            <p:nvPr/>
          </p:nvSpPr>
          <p:spPr bwMode="auto">
            <a:xfrm>
              <a:off x="669925" y="3079089"/>
              <a:ext cx="38647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accent2"/>
                  </a:solidFill>
                </a:rPr>
                <a:t>标题文本预设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EE846AE-6591-44B9-9FA6-40FE903871F0}"/>
              </a:ext>
            </a:extLst>
          </p:cNvPr>
          <p:cNvGrpSpPr/>
          <p:nvPr/>
        </p:nvGrpSpPr>
        <p:grpSpPr>
          <a:xfrm>
            <a:off x="2976222" y="3348041"/>
            <a:ext cx="4106248" cy="2887315"/>
            <a:chOff x="2976222" y="3348041"/>
            <a:chExt cx="4106248" cy="2887315"/>
          </a:xfrm>
          <a:effectLst>
            <a:outerShdw blurRad="152400" dist="38100" dir="2700000" algn="tl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11" name="îS1idê">
              <a:extLst>
                <a:ext uri="{FF2B5EF4-FFF2-40B4-BE49-F238E27FC236}">
                  <a16:creationId xmlns:a16="http://schemas.microsoft.com/office/drawing/2014/main" xmlns="" id="{9E83E662-ACA0-4924-940E-81554EE12D43}"/>
                </a:ext>
              </a:extLst>
            </p:cNvPr>
            <p:cNvSpPr/>
            <p:nvPr/>
          </p:nvSpPr>
          <p:spPr>
            <a:xfrm>
              <a:off x="2976222" y="3348041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grpSp>
          <p:nvGrpSpPr>
            <p:cNvPr id="13" name="išļíḍe">
              <a:extLst>
                <a:ext uri="{FF2B5EF4-FFF2-40B4-BE49-F238E27FC236}">
                  <a16:creationId xmlns:a16="http://schemas.microsoft.com/office/drawing/2014/main" xmlns="" id="{7283584C-6DC5-47F9-9E87-803E173E45FA}"/>
                </a:ext>
              </a:extLst>
            </p:cNvPr>
            <p:cNvGrpSpPr/>
            <p:nvPr/>
          </p:nvGrpSpPr>
          <p:grpSpPr>
            <a:xfrm>
              <a:off x="3978694" y="4860220"/>
              <a:ext cx="2101305" cy="1111889"/>
              <a:chOff x="673100" y="1237334"/>
              <a:chExt cx="3228944" cy="1111889"/>
            </a:xfrm>
          </p:grpSpPr>
          <p:sp>
            <p:nvSpPr>
              <p:cNvPr id="26" name="íSľíḍé">
                <a:extLst>
                  <a:ext uri="{FF2B5EF4-FFF2-40B4-BE49-F238E27FC236}">
                    <a16:creationId xmlns:a16="http://schemas.microsoft.com/office/drawing/2014/main" xmlns="" id="{2BDB7A41-0359-4C59-9A24-252626E21E9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ṩḷídé">
                <a:extLst>
                  <a:ext uri="{FF2B5EF4-FFF2-40B4-BE49-F238E27FC236}">
                    <a16:creationId xmlns:a16="http://schemas.microsoft.com/office/drawing/2014/main" xmlns="" id="{D993FB1A-A5AE-4F49-9EB0-F538CA62E7D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标题文本预设</a:t>
                </a:r>
                <a:endPara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íśļíḑé">
              <a:extLst>
                <a:ext uri="{FF2B5EF4-FFF2-40B4-BE49-F238E27FC236}">
                  <a16:creationId xmlns:a16="http://schemas.microsoft.com/office/drawing/2014/main" xmlns="" id="{4905FC26-E19C-460C-9731-97D667E3A6A0}"/>
                </a:ext>
              </a:extLst>
            </p:cNvPr>
            <p:cNvSpPr/>
            <p:nvPr/>
          </p:nvSpPr>
          <p:spPr bwMode="auto">
            <a:xfrm flipH="1">
              <a:off x="4779331" y="4052935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2340ACB-03DC-4051-8475-3E25D06E41E1}"/>
                </a:ext>
              </a:extLst>
            </p:cNvPr>
            <p:cNvCxnSpPr>
              <a:cxnSpLocks/>
            </p:cNvCxnSpPr>
            <p:nvPr/>
          </p:nvCxnSpPr>
          <p:spPr>
            <a:xfrm>
              <a:off x="4147346" y="4774495"/>
              <a:ext cx="176400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0900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实现目标的关键</a:t>
              </a:r>
            </a:p>
          </p:txBody>
        </p:sp>
      </p:grpSp>
      <p:sp>
        <p:nvSpPr>
          <p:cNvPr id="9" name="ïśļïďe">
            <a:extLst>
              <a:ext uri="{FF2B5EF4-FFF2-40B4-BE49-F238E27FC236}">
                <a16:creationId xmlns:a16="http://schemas.microsoft.com/office/drawing/2014/main" xmlns="" id="{D4C351E1-75ED-4927-866D-FD6ED2B6BE3F}"/>
              </a:ext>
            </a:extLst>
          </p:cNvPr>
          <p:cNvSpPr/>
          <p:nvPr/>
        </p:nvSpPr>
        <p:spPr bwMode="auto">
          <a:xfrm>
            <a:off x="3619306" y="3630016"/>
            <a:ext cx="1686396" cy="889723"/>
          </a:xfrm>
          <a:custGeom>
            <a:avLst/>
            <a:gdLst>
              <a:gd name="T0" fmla="*/ 683 w 2813"/>
              <a:gd name="T1" fmla="*/ 655 h 1487"/>
              <a:gd name="T2" fmla="*/ 518 w 2813"/>
              <a:gd name="T3" fmla="*/ 0 h 1487"/>
              <a:gd name="T4" fmla="*/ 0 w 2813"/>
              <a:gd name="T5" fmla="*/ 659 h 1487"/>
              <a:gd name="T6" fmla="*/ 208 w 2813"/>
              <a:gd name="T7" fmla="*/ 1487 h 1487"/>
              <a:gd name="T8" fmla="*/ 2813 w 2813"/>
              <a:gd name="T9" fmla="*/ 713 h 1487"/>
              <a:gd name="T10" fmla="*/ 2562 w 2813"/>
              <a:gd name="T11" fmla="*/ 96 h 1487"/>
              <a:gd name="T12" fmla="*/ 683 w 2813"/>
              <a:gd name="T13" fmla="*/ 655 h 1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13" h="1487">
                <a:moveTo>
                  <a:pt x="683" y="655"/>
                </a:moveTo>
                <a:cubicBezTo>
                  <a:pt x="518" y="0"/>
                  <a:pt x="518" y="0"/>
                  <a:pt x="518" y="0"/>
                </a:cubicBezTo>
                <a:cubicBezTo>
                  <a:pt x="437" y="278"/>
                  <a:pt x="250" y="514"/>
                  <a:pt x="0" y="659"/>
                </a:cubicBezTo>
                <a:cubicBezTo>
                  <a:pt x="208" y="1487"/>
                  <a:pt x="208" y="1487"/>
                  <a:pt x="208" y="1487"/>
                </a:cubicBezTo>
                <a:cubicBezTo>
                  <a:pt x="1077" y="1229"/>
                  <a:pt x="1945" y="971"/>
                  <a:pt x="2813" y="713"/>
                </a:cubicBezTo>
                <a:cubicBezTo>
                  <a:pt x="2679" y="537"/>
                  <a:pt x="2590" y="326"/>
                  <a:pt x="2562" y="96"/>
                </a:cubicBezTo>
                <a:cubicBezTo>
                  <a:pt x="1936" y="282"/>
                  <a:pt x="1310" y="468"/>
                  <a:pt x="683" y="655"/>
                </a:cubicBezTo>
                <a:close/>
              </a:path>
            </a:pathLst>
          </a:custGeom>
          <a:solidFill>
            <a:srgbClr val="EDE9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kern="0">
              <a:solidFill>
                <a:schemeClr val="accent2"/>
              </a:solidFill>
            </a:endParaRPr>
          </a:p>
        </p:txBody>
      </p:sp>
      <p:sp>
        <p:nvSpPr>
          <p:cNvPr id="10" name="í$1îḑè">
            <a:extLst>
              <a:ext uri="{FF2B5EF4-FFF2-40B4-BE49-F238E27FC236}">
                <a16:creationId xmlns:a16="http://schemas.microsoft.com/office/drawing/2014/main" xmlns="" id="{06E471D4-2C9A-420D-B5B4-8A15C43BA99D}"/>
              </a:ext>
            </a:extLst>
          </p:cNvPr>
          <p:cNvSpPr/>
          <p:nvPr/>
        </p:nvSpPr>
        <p:spPr bwMode="auto">
          <a:xfrm>
            <a:off x="6600771" y="2880507"/>
            <a:ext cx="1397044" cy="768629"/>
          </a:xfrm>
          <a:custGeom>
            <a:avLst/>
            <a:gdLst>
              <a:gd name="T0" fmla="*/ 126 w 2333"/>
              <a:gd name="T1" fmla="*/ 1286 h 1286"/>
              <a:gd name="T2" fmla="*/ 2333 w 2333"/>
              <a:gd name="T3" fmla="*/ 630 h 1286"/>
              <a:gd name="T4" fmla="*/ 2126 w 2333"/>
              <a:gd name="T5" fmla="*/ 0 h 1286"/>
              <a:gd name="T6" fmla="*/ 0 w 2333"/>
              <a:gd name="T7" fmla="*/ 632 h 1286"/>
              <a:gd name="T8" fmla="*/ 126 w 2333"/>
              <a:gd name="T9" fmla="*/ 1286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3" h="1286">
                <a:moveTo>
                  <a:pt x="126" y="1286"/>
                </a:moveTo>
                <a:cubicBezTo>
                  <a:pt x="862" y="1067"/>
                  <a:pt x="1597" y="849"/>
                  <a:pt x="2333" y="630"/>
                </a:cubicBezTo>
                <a:cubicBezTo>
                  <a:pt x="2222" y="441"/>
                  <a:pt x="2150" y="228"/>
                  <a:pt x="2126" y="0"/>
                </a:cubicBezTo>
                <a:cubicBezTo>
                  <a:pt x="1417" y="210"/>
                  <a:pt x="708" y="421"/>
                  <a:pt x="0" y="632"/>
                </a:cubicBezTo>
                <a:cubicBezTo>
                  <a:pt x="100" y="835"/>
                  <a:pt x="142" y="1060"/>
                  <a:pt x="126" y="1286"/>
                </a:cubicBezTo>
                <a:close/>
              </a:path>
            </a:pathLst>
          </a:custGeom>
          <a:solidFill>
            <a:srgbClr val="EDE9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kern="0">
              <a:solidFill>
                <a:schemeClr val="accent2"/>
              </a:solidFill>
            </a:endParaRPr>
          </a:p>
        </p:txBody>
      </p:sp>
      <p:sp>
        <p:nvSpPr>
          <p:cNvPr id="11" name="íşļídè">
            <a:extLst>
              <a:ext uri="{FF2B5EF4-FFF2-40B4-BE49-F238E27FC236}">
                <a16:creationId xmlns:a16="http://schemas.microsoft.com/office/drawing/2014/main" xmlns="" id="{4F8B7E77-FABE-45F5-81FD-7E08B45A2A27}"/>
              </a:ext>
            </a:extLst>
          </p:cNvPr>
          <p:cNvSpPr/>
          <p:nvPr/>
        </p:nvSpPr>
        <p:spPr bwMode="auto">
          <a:xfrm>
            <a:off x="9665091" y="1958917"/>
            <a:ext cx="1325662" cy="834913"/>
          </a:xfrm>
          <a:custGeom>
            <a:avLst/>
            <a:gdLst>
              <a:gd name="T0" fmla="*/ 170 w 2214"/>
              <a:gd name="T1" fmla="*/ 1293 h 1396"/>
              <a:gd name="T2" fmla="*/ 1100 w 2214"/>
              <a:gd name="T3" fmla="*/ 1016 h 1396"/>
              <a:gd name="T4" fmla="*/ 1213 w 2214"/>
              <a:gd name="T5" fmla="*/ 1396 h 1396"/>
              <a:gd name="T6" fmla="*/ 2214 w 2214"/>
              <a:gd name="T7" fmla="*/ 340 h 1396"/>
              <a:gd name="T8" fmla="*/ 800 w 2214"/>
              <a:gd name="T9" fmla="*/ 0 h 1396"/>
              <a:gd name="T10" fmla="*/ 912 w 2214"/>
              <a:gd name="T11" fmla="*/ 380 h 1396"/>
              <a:gd name="T12" fmla="*/ 0 w 2214"/>
              <a:gd name="T13" fmla="*/ 652 h 1396"/>
              <a:gd name="T14" fmla="*/ 170 w 2214"/>
              <a:gd name="T15" fmla="*/ 1293 h 1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14" h="1396">
                <a:moveTo>
                  <a:pt x="170" y="1293"/>
                </a:moveTo>
                <a:cubicBezTo>
                  <a:pt x="480" y="1200"/>
                  <a:pt x="790" y="1108"/>
                  <a:pt x="1100" y="1016"/>
                </a:cubicBezTo>
                <a:cubicBezTo>
                  <a:pt x="1213" y="1396"/>
                  <a:pt x="1213" y="1396"/>
                  <a:pt x="1213" y="1396"/>
                </a:cubicBezTo>
                <a:cubicBezTo>
                  <a:pt x="2214" y="340"/>
                  <a:pt x="2214" y="340"/>
                  <a:pt x="2214" y="340"/>
                </a:cubicBezTo>
                <a:cubicBezTo>
                  <a:pt x="800" y="0"/>
                  <a:pt x="800" y="0"/>
                  <a:pt x="800" y="0"/>
                </a:cubicBezTo>
                <a:cubicBezTo>
                  <a:pt x="912" y="380"/>
                  <a:pt x="912" y="380"/>
                  <a:pt x="912" y="380"/>
                </a:cubicBezTo>
                <a:cubicBezTo>
                  <a:pt x="608" y="471"/>
                  <a:pt x="304" y="561"/>
                  <a:pt x="0" y="652"/>
                </a:cubicBezTo>
                <a:cubicBezTo>
                  <a:pt x="99" y="846"/>
                  <a:pt x="159" y="1063"/>
                  <a:pt x="170" y="1293"/>
                </a:cubicBezTo>
                <a:close/>
              </a:path>
            </a:pathLst>
          </a:custGeom>
          <a:solidFill>
            <a:srgbClr val="EDE9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kern="0">
              <a:solidFill>
                <a:srgbClr val="000000"/>
              </a:solidFill>
            </a:endParaRPr>
          </a:p>
        </p:txBody>
      </p:sp>
      <p:sp>
        <p:nvSpPr>
          <p:cNvPr id="12" name="ï$1îḓè">
            <a:extLst>
              <a:ext uri="{FF2B5EF4-FFF2-40B4-BE49-F238E27FC236}">
                <a16:creationId xmlns:a16="http://schemas.microsoft.com/office/drawing/2014/main" xmlns="" id="{464EA6EC-1B91-4C24-8A53-BC0410545275}"/>
              </a:ext>
            </a:extLst>
          </p:cNvPr>
          <p:cNvSpPr/>
          <p:nvPr/>
        </p:nvSpPr>
        <p:spPr bwMode="auto">
          <a:xfrm>
            <a:off x="1201247" y="3415870"/>
            <a:ext cx="1501567" cy="769904"/>
          </a:xfrm>
          <a:custGeom>
            <a:avLst/>
            <a:gdLst>
              <a:gd name="T0" fmla="*/ 2332 w 2506"/>
              <a:gd name="T1" fmla="*/ 0 h 1288"/>
              <a:gd name="T2" fmla="*/ 0 w 2506"/>
              <a:gd name="T3" fmla="*/ 650 h 1288"/>
              <a:gd name="T4" fmla="*/ 180 w 2506"/>
              <a:gd name="T5" fmla="*/ 1288 h 1288"/>
              <a:gd name="T6" fmla="*/ 2506 w 2506"/>
              <a:gd name="T7" fmla="*/ 641 h 1288"/>
              <a:gd name="T8" fmla="*/ 2332 w 2506"/>
              <a:gd name="T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6" h="1288">
                <a:moveTo>
                  <a:pt x="2332" y="0"/>
                </a:moveTo>
                <a:cubicBezTo>
                  <a:pt x="0" y="650"/>
                  <a:pt x="0" y="650"/>
                  <a:pt x="0" y="650"/>
                </a:cubicBezTo>
                <a:cubicBezTo>
                  <a:pt x="180" y="1288"/>
                  <a:pt x="180" y="1288"/>
                  <a:pt x="180" y="1288"/>
                </a:cubicBezTo>
                <a:cubicBezTo>
                  <a:pt x="2506" y="641"/>
                  <a:pt x="2506" y="641"/>
                  <a:pt x="2506" y="641"/>
                </a:cubicBezTo>
                <a:cubicBezTo>
                  <a:pt x="2385" y="449"/>
                  <a:pt x="2325" y="227"/>
                  <a:pt x="2332" y="0"/>
                </a:cubicBezTo>
                <a:close/>
              </a:path>
            </a:pathLst>
          </a:custGeom>
          <a:solidFill>
            <a:srgbClr val="EDE9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AD6B0A4-360D-41EA-90DC-82A147C628DE}"/>
              </a:ext>
            </a:extLst>
          </p:cNvPr>
          <p:cNvGrpSpPr/>
          <p:nvPr/>
        </p:nvGrpSpPr>
        <p:grpSpPr>
          <a:xfrm>
            <a:off x="2720139" y="2880507"/>
            <a:ext cx="1116384" cy="1114066"/>
            <a:chOff x="2720139" y="2880507"/>
            <a:chExt cx="1116384" cy="1114066"/>
          </a:xfrm>
        </p:grpSpPr>
        <p:sp>
          <p:nvSpPr>
            <p:cNvPr id="13" name="ïşļïḋé">
              <a:extLst>
                <a:ext uri="{FF2B5EF4-FFF2-40B4-BE49-F238E27FC236}">
                  <a16:creationId xmlns:a16="http://schemas.microsoft.com/office/drawing/2014/main" xmlns="" id="{430CDA47-14A6-4648-A2F4-C933683592A0}"/>
                </a:ext>
              </a:extLst>
            </p:cNvPr>
            <p:cNvSpPr/>
            <p:nvPr/>
          </p:nvSpPr>
          <p:spPr bwMode="auto">
            <a:xfrm>
              <a:off x="2720139" y="2880507"/>
              <a:ext cx="1116384" cy="1114066"/>
            </a:xfrm>
            <a:prstGeom prst="ellipse">
              <a:avLst/>
            </a:prstGeom>
            <a:solidFill>
              <a:srgbClr val="EDE9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dirty="0">
                <a:solidFill>
                  <a:schemeClr val="accent2"/>
                </a:solidFill>
              </a:endParaRPr>
            </a:p>
          </p:txBody>
        </p:sp>
        <p:sp>
          <p:nvSpPr>
            <p:cNvPr id="16" name="iṡ1îḓe">
              <a:extLst>
                <a:ext uri="{FF2B5EF4-FFF2-40B4-BE49-F238E27FC236}">
                  <a16:creationId xmlns:a16="http://schemas.microsoft.com/office/drawing/2014/main" xmlns="" id="{72A58B0E-29CB-48E1-B9E6-A007D8E8665A}"/>
                </a:ext>
              </a:extLst>
            </p:cNvPr>
            <p:cNvSpPr/>
            <p:nvPr/>
          </p:nvSpPr>
          <p:spPr bwMode="auto">
            <a:xfrm>
              <a:off x="3082121" y="3248840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kern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6EC4B95-0125-4D16-88C6-D0EFA5CBCFFE}"/>
              </a:ext>
            </a:extLst>
          </p:cNvPr>
          <p:cNvGrpSpPr/>
          <p:nvPr/>
        </p:nvGrpSpPr>
        <p:grpSpPr>
          <a:xfrm>
            <a:off x="5295210" y="2976193"/>
            <a:ext cx="1237026" cy="1234990"/>
            <a:chOff x="5295210" y="2976193"/>
            <a:chExt cx="1237026" cy="1234990"/>
          </a:xfrm>
        </p:grpSpPr>
        <p:sp>
          <p:nvSpPr>
            <p:cNvPr id="14" name="isḻíḍé">
              <a:extLst>
                <a:ext uri="{FF2B5EF4-FFF2-40B4-BE49-F238E27FC236}">
                  <a16:creationId xmlns:a16="http://schemas.microsoft.com/office/drawing/2014/main" xmlns="" id="{650AECF8-B287-43F1-9A92-F70196D11BEA}"/>
                </a:ext>
              </a:extLst>
            </p:cNvPr>
            <p:cNvSpPr/>
            <p:nvPr/>
          </p:nvSpPr>
          <p:spPr bwMode="auto">
            <a:xfrm>
              <a:off x="5295210" y="2976193"/>
              <a:ext cx="1237026" cy="1234990"/>
            </a:xfrm>
            <a:prstGeom prst="ellipse">
              <a:avLst/>
            </a:prstGeom>
            <a:solidFill>
              <a:srgbClr val="EDE9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dirty="0">
                <a:solidFill>
                  <a:schemeClr val="accent2"/>
                </a:solidFill>
              </a:endParaRPr>
            </a:p>
          </p:txBody>
        </p:sp>
        <p:sp>
          <p:nvSpPr>
            <p:cNvPr id="17" name="ïṩḻïde">
              <a:extLst>
                <a:ext uri="{FF2B5EF4-FFF2-40B4-BE49-F238E27FC236}">
                  <a16:creationId xmlns:a16="http://schemas.microsoft.com/office/drawing/2014/main" xmlns="" id="{E6191513-747E-4387-82F8-96047BC358B7}"/>
                </a:ext>
              </a:extLst>
            </p:cNvPr>
            <p:cNvSpPr/>
            <p:nvPr/>
          </p:nvSpPr>
          <p:spPr bwMode="auto">
            <a:xfrm>
              <a:off x="5717513" y="3404929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kern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2C857B8-8899-404D-B902-F3EAEEB5D0A5}"/>
              </a:ext>
            </a:extLst>
          </p:cNvPr>
          <p:cNvGrpSpPr/>
          <p:nvPr/>
        </p:nvGrpSpPr>
        <p:grpSpPr>
          <a:xfrm>
            <a:off x="7972321" y="1933804"/>
            <a:ext cx="1692770" cy="1690734"/>
            <a:chOff x="7972321" y="1933804"/>
            <a:chExt cx="1692770" cy="1690734"/>
          </a:xfrm>
        </p:grpSpPr>
        <p:sp>
          <p:nvSpPr>
            <p:cNvPr id="15" name="íśliḓè">
              <a:extLst>
                <a:ext uri="{FF2B5EF4-FFF2-40B4-BE49-F238E27FC236}">
                  <a16:creationId xmlns:a16="http://schemas.microsoft.com/office/drawing/2014/main" xmlns="" id="{373EE64C-940A-4C76-A348-2546C7792374}"/>
                </a:ext>
              </a:extLst>
            </p:cNvPr>
            <p:cNvSpPr/>
            <p:nvPr/>
          </p:nvSpPr>
          <p:spPr bwMode="auto">
            <a:xfrm>
              <a:off x="7972321" y="1933804"/>
              <a:ext cx="1692770" cy="1690734"/>
            </a:xfrm>
            <a:prstGeom prst="ellipse">
              <a:avLst/>
            </a:prstGeom>
            <a:solidFill>
              <a:srgbClr val="EDE9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dirty="0">
                <a:solidFill>
                  <a:srgbClr val="000000"/>
                </a:solidFill>
              </a:endParaRPr>
            </a:p>
          </p:txBody>
        </p:sp>
        <p:sp>
          <p:nvSpPr>
            <p:cNvPr id="18" name="iśľidê">
              <a:extLst>
                <a:ext uri="{FF2B5EF4-FFF2-40B4-BE49-F238E27FC236}">
                  <a16:creationId xmlns:a16="http://schemas.microsoft.com/office/drawing/2014/main" xmlns="" id="{3943D127-38A3-48E0-A7B8-3F7A19B288DC}"/>
                </a:ext>
              </a:extLst>
            </p:cNvPr>
            <p:cNvSpPr/>
            <p:nvPr/>
          </p:nvSpPr>
          <p:spPr bwMode="auto">
            <a:xfrm>
              <a:off x="8496828" y="2457895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kern="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îṣḷîḋê">
            <a:extLst>
              <a:ext uri="{FF2B5EF4-FFF2-40B4-BE49-F238E27FC236}">
                <a16:creationId xmlns:a16="http://schemas.microsoft.com/office/drawing/2014/main" xmlns="" id="{F2408299-69DA-490B-9CC4-B82E7B2D0B6D}"/>
              </a:ext>
            </a:extLst>
          </p:cNvPr>
          <p:cNvGrpSpPr/>
          <p:nvPr/>
        </p:nvGrpSpPr>
        <p:grpSpPr>
          <a:xfrm>
            <a:off x="7758827" y="4963929"/>
            <a:ext cx="2119757" cy="1111889"/>
            <a:chOff x="2749380" y="3654046"/>
            <a:chExt cx="2119757" cy="1111889"/>
          </a:xfrm>
        </p:grpSpPr>
        <p:sp>
          <p:nvSpPr>
            <p:cNvPr id="31" name="îṥḻíḑé">
              <a:extLst>
                <a:ext uri="{FF2B5EF4-FFF2-40B4-BE49-F238E27FC236}">
                  <a16:creationId xmlns:a16="http://schemas.microsoft.com/office/drawing/2014/main" xmlns="" id="{EE59FD7B-DEDE-4277-BAA5-94F604262E7F}"/>
                </a:ext>
              </a:extLst>
            </p:cNvPr>
            <p:cNvSpPr/>
            <p:nvPr/>
          </p:nvSpPr>
          <p:spPr bwMode="auto">
            <a:xfrm>
              <a:off x="2749380" y="4041644"/>
              <a:ext cx="2119757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íṧļïďê">
              <a:extLst>
                <a:ext uri="{FF2B5EF4-FFF2-40B4-BE49-F238E27FC236}">
                  <a16:creationId xmlns:a16="http://schemas.microsoft.com/office/drawing/2014/main" xmlns="" id="{D6823F67-000A-4187-B630-123A8F75CA67}"/>
                </a:ext>
              </a:extLst>
            </p:cNvPr>
            <p:cNvSpPr txBox="1"/>
            <p:nvPr/>
          </p:nvSpPr>
          <p:spPr bwMode="auto">
            <a:xfrm>
              <a:off x="2749380" y="3654046"/>
              <a:ext cx="21197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íşļiḓé">
            <a:extLst>
              <a:ext uri="{FF2B5EF4-FFF2-40B4-BE49-F238E27FC236}">
                <a16:creationId xmlns:a16="http://schemas.microsoft.com/office/drawing/2014/main" xmlns="" id="{4B5CEFC3-8A90-4C4E-A4CE-257963BB5A9D}"/>
              </a:ext>
            </a:extLst>
          </p:cNvPr>
          <p:cNvGrpSpPr/>
          <p:nvPr/>
        </p:nvGrpSpPr>
        <p:grpSpPr>
          <a:xfrm>
            <a:off x="2218452" y="4963929"/>
            <a:ext cx="2119757" cy="1111889"/>
            <a:chOff x="2749380" y="3654046"/>
            <a:chExt cx="2119757" cy="1111889"/>
          </a:xfrm>
        </p:grpSpPr>
        <p:sp>
          <p:nvSpPr>
            <p:cNvPr id="29" name="iṣľîḑè">
              <a:extLst>
                <a:ext uri="{FF2B5EF4-FFF2-40B4-BE49-F238E27FC236}">
                  <a16:creationId xmlns:a16="http://schemas.microsoft.com/office/drawing/2014/main" xmlns="" id="{1976BD97-9EAB-45A0-8C1C-96AA8F68FC45}"/>
                </a:ext>
              </a:extLst>
            </p:cNvPr>
            <p:cNvSpPr/>
            <p:nvPr/>
          </p:nvSpPr>
          <p:spPr bwMode="auto">
            <a:xfrm>
              <a:off x="2749380" y="4041644"/>
              <a:ext cx="2119757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íslîďê">
              <a:extLst>
                <a:ext uri="{FF2B5EF4-FFF2-40B4-BE49-F238E27FC236}">
                  <a16:creationId xmlns:a16="http://schemas.microsoft.com/office/drawing/2014/main" xmlns="" id="{DA076C3F-C13A-4BAB-9750-6E371976DEB3}"/>
                </a:ext>
              </a:extLst>
            </p:cNvPr>
            <p:cNvSpPr txBox="1"/>
            <p:nvPr/>
          </p:nvSpPr>
          <p:spPr bwMode="auto">
            <a:xfrm>
              <a:off x="2749380" y="3654046"/>
              <a:ext cx="21197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îṡḷiďê">
            <a:extLst>
              <a:ext uri="{FF2B5EF4-FFF2-40B4-BE49-F238E27FC236}">
                <a16:creationId xmlns:a16="http://schemas.microsoft.com/office/drawing/2014/main" xmlns="" id="{E752E4D1-1732-419E-995D-28F0BFF9E19F}"/>
              </a:ext>
            </a:extLst>
          </p:cNvPr>
          <p:cNvGrpSpPr/>
          <p:nvPr/>
        </p:nvGrpSpPr>
        <p:grpSpPr>
          <a:xfrm>
            <a:off x="4853844" y="4963929"/>
            <a:ext cx="2119757" cy="1111889"/>
            <a:chOff x="2749380" y="3654046"/>
            <a:chExt cx="2119757" cy="1111889"/>
          </a:xfrm>
        </p:grpSpPr>
        <p:sp>
          <p:nvSpPr>
            <p:cNvPr id="27" name="îs1ïḍe">
              <a:extLst>
                <a:ext uri="{FF2B5EF4-FFF2-40B4-BE49-F238E27FC236}">
                  <a16:creationId xmlns:a16="http://schemas.microsoft.com/office/drawing/2014/main" xmlns="" id="{9F5BD36A-3FD9-4D42-8A5B-339830498FEC}"/>
                </a:ext>
              </a:extLst>
            </p:cNvPr>
            <p:cNvSpPr/>
            <p:nvPr/>
          </p:nvSpPr>
          <p:spPr bwMode="auto">
            <a:xfrm>
              <a:off x="2749380" y="4041644"/>
              <a:ext cx="2119757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i$liḑe">
              <a:extLst>
                <a:ext uri="{FF2B5EF4-FFF2-40B4-BE49-F238E27FC236}">
                  <a16:creationId xmlns:a16="http://schemas.microsoft.com/office/drawing/2014/main" xmlns="" id="{2FF15867-BFEA-4447-B9A9-138FB7DFB9AB}"/>
                </a:ext>
              </a:extLst>
            </p:cNvPr>
            <p:cNvSpPr txBox="1"/>
            <p:nvPr/>
          </p:nvSpPr>
          <p:spPr bwMode="auto">
            <a:xfrm>
              <a:off x="2749380" y="3654046"/>
              <a:ext cx="21197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1913C63-4337-482D-8BDD-244B292506CE}"/>
              </a:ext>
            </a:extLst>
          </p:cNvPr>
          <p:cNvCxnSpPr/>
          <p:nvPr/>
        </p:nvCxnSpPr>
        <p:spPr>
          <a:xfrm>
            <a:off x="4663424" y="4958574"/>
            <a:ext cx="0" cy="1277126"/>
          </a:xfrm>
          <a:prstGeom prst="line">
            <a:avLst/>
          </a:prstGeom>
          <a:noFill/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489906A7-BA56-4F6C-8E6F-91075B1C50AC}"/>
              </a:ext>
            </a:extLst>
          </p:cNvPr>
          <p:cNvCxnSpPr/>
          <p:nvPr/>
        </p:nvCxnSpPr>
        <p:spPr>
          <a:xfrm>
            <a:off x="7433611" y="4958574"/>
            <a:ext cx="0" cy="1277126"/>
          </a:xfrm>
          <a:prstGeom prst="line">
            <a:avLst/>
          </a:prstGeom>
          <a:noFill/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4476DC84-0583-4B0D-8D4B-E80116BB343B}"/>
              </a:ext>
            </a:extLst>
          </p:cNvPr>
          <p:cNvCxnSpPr>
            <a:stCxn id="15" idx="4"/>
            <a:endCxn id="32" idx="0"/>
          </p:cNvCxnSpPr>
          <p:nvPr/>
        </p:nvCxnSpPr>
        <p:spPr>
          <a:xfrm>
            <a:off x="8818706" y="3624538"/>
            <a:ext cx="0" cy="1339391"/>
          </a:xfrm>
          <a:prstGeom prst="line">
            <a:avLst/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CC8B6B9-4922-4253-B7E1-822A9777BB8E}"/>
              </a:ext>
            </a:extLst>
          </p:cNvPr>
          <p:cNvCxnSpPr>
            <a:stCxn id="13" idx="4"/>
            <a:endCxn id="30" idx="0"/>
          </p:cNvCxnSpPr>
          <p:nvPr/>
        </p:nvCxnSpPr>
        <p:spPr>
          <a:xfrm>
            <a:off x="3278331" y="3994573"/>
            <a:ext cx="0" cy="969356"/>
          </a:xfrm>
          <a:prstGeom prst="line">
            <a:avLst/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C140629-CC11-4B67-97C9-451BC625B7AC}"/>
              </a:ext>
            </a:extLst>
          </p:cNvPr>
          <p:cNvCxnSpPr>
            <a:stCxn id="14" idx="4"/>
            <a:endCxn id="28" idx="0"/>
          </p:cNvCxnSpPr>
          <p:nvPr/>
        </p:nvCxnSpPr>
        <p:spPr>
          <a:xfrm>
            <a:off x="5913723" y="4211183"/>
            <a:ext cx="0" cy="752746"/>
          </a:xfrm>
          <a:prstGeom prst="line">
            <a:avLst/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70752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7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实现目标的步骤</a:t>
              </a:r>
            </a:p>
          </p:txBody>
        </p:sp>
      </p:grpSp>
      <p:grpSp>
        <p:nvGrpSpPr>
          <p:cNvPr id="24" name="íṣḷïḋe">
            <a:extLst>
              <a:ext uri="{FF2B5EF4-FFF2-40B4-BE49-F238E27FC236}">
                <a16:creationId xmlns:a16="http://schemas.microsoft.com/office/drawing/2014/main" xmlns="" id="{51348DCD-54D1-405C-8837-60210DF344E8}"/>
              </a:ext>
            </a:extLst>
          </p:cNvPr>
          <p:cNvGrpSpPr/>
          <p:nvPr/>
        </p:nvGrpSpPr>
        <p:grpSpPr>
          <a:xfrm>
            <a:off x="641350" y="4959932"/>
            <a:ext cx="2179585" cy="1017373"/>
            <a:chOff x="9816985" y="4562625"/>
            <a:chExt cx="2297889" cy="1017373"/>
          </a:xfrm>
        </p:grpSpPr>
        <p:sp>
          <p:nvSpPr>
            <p:cNvPr id="46" name="i$lîḑè">
              <a:extLst>
                <a:ext uri="{FF2B5EF4-FFF2-40B4-BE49-F238E27FC236}">
                  <a16:creationId xmlns:a16="http://schemas.microsoft.com/office/drawing/2014/main" xmlns="" id="{4062C7A7-F447-4A42-96E9-45277C0B6C98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47" name="îṡľïde">
              <a:extLst>
                <a:ext uri="{FF2B5EF4-FFF2-40B4-BE49-F238E27FC236}">
                  <a16:creationId xmlns:a16="http://schemas.microsoft.com/office/drawing/2014/main" xmlns="" id="{5267ADD5-B94E-42B0-8163-2ADC45656A31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5" name="iṣľiḓè">
            <a:extLst>
              <a:ext uri="{FF2B5EF4-FFF2-40B4-BE49-F238E27FC236}">
                <a16:creationId xmlns:a16="http://schemas.microsoft.com/office/drawing/2014/main" xmlns="" id="{8098CA71-034A-435A-9E8A-CAE039DF8AC6}"/>
              </a:ext>
            </a:extLst>
          </p:cNvPr>
          <p:cNvGrpSpPr/>
          <p:nvPr/>
        </p:nvGrpSpPr>
        <p:grpSpPr>
          <a:xfrm>
            <a:off x="4262286" y="5302399"/>
            <a:ext cx="2179585" cy="1017373"/>
            <a:chOff x="9816985" y="4562625"/>
            <a:chExt cx="2297889" cy="1017373"/>
          </a:xfrm>
        </p:grpSpPr>
        <p:sp>
          <p:nvSpPr>
            <p:cNvPr id="44" name="ïṩḻîďè">
              <a:extLst>
                <a:ext uri="{FF2B5EF4-FFF2-40B4-BE49-F238E27FC236}">
                  <a16:creationId xmlns:a16="http://schemas.microsoft.com/office/drawing/2014/main" xmlns="" id="{9CC43111-9B20-433D-9B5C-A266C9D29F9E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45" name="i$ḻiḍé">
              <a:extLst>
                <a:ext uri="{FF2B5EF4-FFF2-40B4-BE49-F238E27FC236}">
                  <a16:creationId xmlns:a16="http://schemas.microsoft.com/office/drawing/2014/main" xmlns="" id="{09F8255C-A7C0-4087-BB30-08C0D4A84965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6" name="iśļíďe">
            <a:extLst>
              <a:ext uri="{FF2B5EF4-FFF2-40B4-BE49-F238E27FC236}">
                <a16:creationId xmlns:a16="http://schemas.microsoft.com/office/drawing/2014/main" xmlns="" id="{F725666A-5D4D-47C5-B414-8DD9BB0A2095}"/>
              </a:ext>
            </a:extLst>
          </p:cNvPr>
          <p:cNvGrpSpPr/>
          <p:nvPr/>
        </p:nvGrpSpPr>
        <p:grpSpPr>
          <a:xfrm>
            <a:off x="7889000" y="5644866"/>
            <a:ext cx="2179585" cy="1017373"/>
            <a:chOff x="9816985" y="4562625"/>
            <a:chExt cx="2297889" cy="1017373"/>
          </a:xfrm>
        </p:grpSpPr>
        <p:sp>
          <p:nvSpPr>
            <p:cNvPr id="42" name="îṡľíďe">
              <a:extLst>
                <a:ext uri="{FF2B5EF4-FFF2-40B4-BE49-F238E27FC236}">
                  <a16:creationId xmlns:a16="http://schemas.microsoft.com/office/drawing/2014/main" xmlns="" id="{CF606BF1-1507-4840-B5CC-B697C8095DA1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43" name="îŝlíḑê">
              <a:extLst>
                <a:ext uri="{FF2B5EF4-FFF2-40B4-BE49-F238E27FC236}">
                  <a16:creationId xmlns:a16="http://schemas.microsoft.com/office/drawing/2014/main" xmlns="" id="{5C25D818-E2B2-44B9-B61D-1C7BE9619E1B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isľiḑe">
            <a:extLst>
              <a:ext uri="{FF2B5EF4-FFF2-40B4-BE49-F238E27FC236}">
                <a16:creationId xmlns:a16="http://schemas.microsoft.com/office/drawing/2014/main" xmlns="" id="{0894F14C-4210-4E40-99EC-AC5E26508CAE}"/>
              </a:ext>
            </a:extLst>
          </p:cNvPr>
          <p:cNvGrpSpPr/>
          <p:nvPr/>
        </p:nvGrpSpPr>
        <p:grpSpPr>
          <a:xfrm>
            <a:off x="9339314" y="2368693"/>
            <a:ext cx="2179585" cy="1017373"/>
            <a:chOff x="9816985" y="4562625"/>
            <a:chExt cx="2297889" cy="1017373"/>
          </a:xfrm>
        </p:grpSpPr>
        <p:sp>
          <p:nvSpPr>
            <p:cNvPr id="40" name="îṧ1ïdê">
              <a:extLst>
                <a:ext uri="{FF2B5EF4-FFF2-40B4-BE49-F238E27FC236}">
                  <a16:creationId xmlns:a16="http://schemas.microsoft.com/office/drawing/2014/main" xmlns="" id="{68103D3D-30C8-45FA-B8AA-AB76A9A6F614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41" name="iś1ïḍe">
              <a:extLst>
                <a:ext uri="{FF2B5EF4-FFF2-40B4-BE49-F238E27FC236}">
                  <a16:creationId xmlns:a16="http://schemas.microsoft.com/office/drawing/2014/main" xmlns="" id="{B11CF64C-076E-4448-8BE2-C7AB6E5BDD34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8" name="iŝ1idé">
            <a:extLst>
              <a:ext uri="{FF2B5EF4-FFF2-40B4-BE49-F238E27FC236}">
                <a16:creationId xmlns:a16="http://schemas.microsoft.com/office/drawing/2014/main" xmlns="" id="{E6DF1585-7D78-460A-8C80-AE186F70503C}"/>
              </a:ext>
            </a:extLst>
          </p:cNvPr>
          <p:cNvGrpSpPr/>
          <p:nvPr/>
        </p:nvGrpSpPr>
        <p:grpSpPr>
          <a:xfrm>
            <a:off x="5715491" y="2026226"/>
            <a:ext cx="2179585" cy="1017373"/>
            <a:chOff x="9816985" y="4562625"/>
            <a:chExt cx="2297889" cy="1017373"/>
          </a:xfrm>
        </p:grpSpPr>
        <p:sp>
          <p:nvSpPr>
            <p:cNvPr id="38" name="íṩļïḍè">
              <a:extLst>
                <a:ext uri="{FF2B5EF4-FFF2-40B4-BE49-F238E27FC236}">
                  <a16:creationId xmlns:a16="http://schemas.microsoft.com/office/drawing/2014/main" xmlns="" id="{B67911DC-EDB3-4573-B6D6-3B5D43AD254B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39" name="îṧḻîďe">
              <a:extLst>
                <a:ext uri="{FF2B5EF4-FFF2-40B4-BE49-F238E27FC236}">
                  <a16:creationId xmlns:a16="http://schemas.microsoft.com/office/drawing/2014/main" xmlns="" id="{8797C32F-F721-40CE-84AF-5FE68A1B4141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9" name="ïsľïḋe">
            <a:extLst>
              <a:ext uri="{FF2B5EF4-FFF2-40B4-BE49-F238E27FC236}">
                <a16:creationId xmlns:a16="http://schemas.microsoft.com/office/drawing/2014/main" xmlns="" id="{1F58A553-A18A-497A-91E7-EE5DAD1BC6AD}"/>
              </a:ext>
            </a:extLst>
          </p:cNvPr>
          <p:cNvGrpSpPr/>
          <p:nvPr/>
        </p:nvGrpSpPr>
        <p:grpSpPr>
          <a:xfrm>
            <a:off x="2091664" y="1683759"/>
            <a:ext cx="2179585" cy="1017373"/>
            <a:chOff x="9816985" y="4562625"/>
            <a:chExt cx="2297889" cy="1017373"/>
          </a:xfrm>
        </p:grpSpPr>
        <p:sp>
          <p:nvSpPr>
            <p:cNvPr id="36" name="ïṡļíḋè">
              <a:extLst>
                <a:ext uri="{FF2B5EF4-FFF2-40B4-BE49-F238E27FC236}">
                  <a16:creationId xmlns:a16="http://schemas.microsoft.com/office/drawing/2014/main" xmlns="" id="{E91A757D-A672-410D-A97F-3F0951FBF01A}"/>
                </a:ext>
              </a:extLst>
            </p:cNvPr>
            <p:cNvSpPr/>
            <p:nvPr/>
          </p:nvSpPr>
          <p:spPr>
            <a:xfrm>
              <a:off x="9816985" y="4562625"/>
              <a:ext cx="2297887" cy="432448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37" name="iṩḻïďe">
              <a:extLst>
                <a:ext uri="{FF2B5EF4-FFF2-40B4-BE49-F238E27FC236}">
                  <a16:creationId xmlns:a16="http://schemas.microsoft.com/office/drawing/2014/main" xmlns="" id="{F6BD742D-74D0-4D07-ADA1-B219D896242D}"/>
                </a:ext>
              </a:extLst>
            </p:cNvPr>
            <p:cNvSpPr/>
            <p:nvPr/>
          </p:nvSpPr>
          <p:spPr>
            <a:xfrm>
              <a:off x="9816987" y="4995074"/>
              <a:ext cx="2297887" cy="584924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B66F871-087A-481D-988F-FC0E47FDDE6A}"/>
              </a:ext>
            </a:extLst>
          </p:cNvPr>
          <p:cNvGrpSpPr/>
          <p:nvPr/>
        </p:nvGrpSpPr>
        <p:grpSpPr>
          <a:xfrm>
            <a:off x="641350" y="2701132"/>
            <a:ext cx="10877550" cy="2943734"/>
            <a:chOff x="641350" y="2619244"/>
            <a:chExt cx="10877550" cy="2943734"/>
          </a:xfrm>
          <a:effectLst>
            <a:outerShdw blurRad="254000" sx="102000" sy="102000" algn="ctr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9" name="ï$ḷiḓé">
              <a:extLst>
                <a:ext uri="{FF2B5EF4-FFF2-40B4-BE49-F238E27FC236}">
                  <a16:creationId xmlns:a16="http://schemas.microsoft.com/office/drawing/2014/main" xmlns="" id="{871D3564-D35A-47F1-B859-C1E1E484E630}"/>
                </a:ext>
              </a:extLst>
            </p:cNvPr>
            <p:cNvSpPr/>
            <p:nvPr/>
          </p:nvSpPr>
          <p:spPr bwMode="auto">
            <a:xfrm>
              <a:off x="2091665" y="3328000"/>
              <a:ext cx="729270" cy="843592"/>
            </a:xfrm>
            <a:custGeom>
              <a:avLst/>
              <a:gdLst/>
              <a:ahLst/>
              <a:cxnLst>
                <a:cxn ang="0">
                  <a:pos x="532" y="393"/>
                </a:cxn>
                <a:cxn ang="0">
                  <a:pos x="532" y="393"/>
                </a:cxn>
                <a:cxn ang="0">
                  <a:pos x="532" y="0"/>
                </a:cxn>
                <a:cxn ang="0">
                  <a:pos x="0" y="0"/>
                </a:cxn>
                <a:cxn ang="0">
                  <a:pos x="0" y="339"/>
                </a:cxn>
                <a:cxn ang="0">
                  <a:pos x="0" y="339"/>
                </a:cxn>
                <a:cxn ang="0">
                  <a:pos x="0" y="732"/>
                </a:cxn>
                <a:cxn ang="0">
                  <a:pos x="532" y="732"/>
                </a:cxn>
                <a:cxn ang="0">
                  <a:pos x="532" y="393"/>
                </a:cxn>
              </a:cxnLst>
              <a:rect l="0" t="0" r="r" b="b"/>
              <a:pathLst>
                <a:path w="532" h="732">
                  <a:moveTo>
                    <a:pt x="532" y="393"/>
                  </a:moveTo>
                  <a:lnTo>
                    <a:pt x="532" y="393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0" y="732"/>
                  </a:lnTo>
                  <a:lnTo>
                    <a:pt x="532" y="732"/>
                  </a:lnTo>
                  <a:lnTo>
                    <a:pt x="532" y="393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10" name="ïŝ1iďe">
              <a:extLst>
                <a:ext uri="{FF2B5EF4-FFF2-40B4-BE49-F238E27FC236}">
                  <a16:creationId xmlns:a16="http://schemas.microsoft.com/office/drawing/2014/main" xmlns="" id="{9ECF2CAC-C1DE-424F-B950-B42E9876F2C7}"/>
                </a:ext>
              </a:extLst>
            </p:cNvPr>
            <p:cNvSpPr/>
            <p:nvPr/>
          </p:nvSpPr>
          <p:spPr bwMode="auto">
            <a:xfrm>
              <a:off x="2091664" y="2619244"/>
              <a:ext cx="2179585" cy="708756"/>
            </a:xfrm>
            <a:custGeom>
              <a:avLst/>
              <a:gdLst/>
              <a:ahLst/>
              <a:cxnLst>
                <a:cxn ang="0">
                  <a:pos x="1590" y="615"/>
                </a:cxn>
                <a:cxn ang="0">
                  <a:pos x="0" y="615"/>
                </a:cxn>
                <a:cxn ang="0">
                  <a:pos x="524" y="0"/>
                </a:cxn>
                <a:cxn ang="0">
                  <a:pos x="1058" y="0"/>
                </a:cxn>
                <a:cxn ang="0">
                  <a:pos x="1590" y="615"/>
                </a:cxn>
              </a:cxnLst>
              <a:rect l="0" t="0" r="r" b="b"/>
              <a:pathLst>
                <a:path w="1590" h="615">
                  <a:moveTo>
                    <a:pt x="1590" y="615"/>
                  </a:moveTo>
                  <a:lnTo>
                    <a:pt x="0" y="615"/>
                  </a:lnTo>
                  <a:lnTo>
                    <a:pt x="524" y="0"/>
                  </a:lnTo>
                  <a:lnTo>
                    <a:pt x="1058" y="0"/>
                  </a:lnTo>
                  <a:lnTo>
                    <a:pt x="1590" y="615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1" name="îṣľiďé">
              <a:extLst>
                <a:ext uri="{FF2B5EF4-FFF2-40B4-BE49-F238E27FC236}">
                  <a16:creationId xmlns:a16="http://schemas.microsoft.com/office/drawing/2014/main" xmlns="" id="{132C1A19-EEE2-412C-9173-9CE07978205A}"/>
                </a:ext>
              </a:extLst>
            </p:cNvPr>
            <p:cNvSpPr/>
            <p:nvPr/>
          </p:nvSpPr>
          <p:spPr bwMode="auto">
            <a:xfrm>
              <a:off x="3544721" y="3328000"/>
              <a:ext cx="726529" cy="1196241"/>
            </a:xfrm>
            <a:custGeom>
              <a:avLst/>
              <a:gdLst/>
              <a:ahLst/>
              <a:cxnLst>
                <a:cxn ang="0">
                  <a:pos x="0" y="391"/>
                </a:cxn>
                <a:cxn ang="0">
                  <a:pos x="0" y="0"/>
                </a:cxn>
                <a:cxn ang="0">
                  <a:pos x="530" y="0"/>
                </a:cxn>
                <a:cxn ang="0">
                  <a:pos x="530" y="1038"/>
                </a:cxn>
                <a:cxn ang="0">
                  <a:pos x="0" y="391"/>
                </a:cxn>
              </a:cxnLst>
              <a:rect l="0" t="0" r="r" b="b"/>
              <a:pathLst>
                <a:path w="530" h="1038">
                  <a:moveTo>
                    <a:pt x="0" y="391"/>
                  </a:moveTo>
                  <a:lnTo>
                    <a:pt x="0" y="0"/>
                  </a:lnTo>
                  <a:lnTo>
                    <a:pt x="530" y="0"/>
                  </a:lnTo>
                  <a:lnTo>
                    <a:pt x="530" y="1038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12" name="ïŝḻîḍe">
              <a:extLst>
                <a:ext uri="{FF2B5EF4-FFF2-40B4-BE49-F238E27FC236}">
                  <a16:creationId xmlns:a16="http://schemas.microsoft.com/office/drawing/2014/main" xmlns="" id="{1695FB03-A1CB-4A9F-B4CC-D3A2E62368FD}"/>
                </a:ext>
              </a:extLst>
            </p:cNvPr>
            <p:cNvSpPr/>
            <p:nvPr/>
          </p:nvSpPr>
          <p:spPr bwMode="auto">
            <a:xfrm>
              <a:off x="641350" y="4171593"/>
              <a:ext cx="2179585" cy="7064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0" y="0"/>
                </a:cxn>
                <a:cxn ang="0">
                  <a:pos x="1066" y="613"/>
                </a:cxn>
                <a:cxn ang="0">
                  <a:pos x="532" y="613"/>
                </a:cxn>
                <a:cxn ang="0">
                  <a:pos x="0" y="0"/>
                </a:cxn>
              </a:cxnLst>
              <a:rect l="0" t="0" r="r" b="b"/>
              <a:pathLst>
                <a:path w="1590" h="613">
                  <a:moveTo>
                    <a:pt x="0" y="0"/>
                  </a:moveTo>
                  <a:lnTo>
                    <a:pt x="1590" y="0"/>
                  </a:lnTo>
                  <a:lnTo>
                    <a:pt x="1066" y="613"/>
                  </a:lnTo>
                  <a:lnTo>
                    <a:pt x="532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íSḻîḋè">
              <a:extLst>
                <a:ext uri="{FF2B5EF4-FFF2-40B4-BE49-F238E27FC236}">
                  <a16:creationId xmlns:a16="http://schemas.microsoft.com/office/drawing/2014/main" xmlns="" id="{5D88E8A7-6839-4106-8BC4-A975F4D064DA}"/>
                </a:ext>
              </a:extLst>
            </p:cNvPr>
            <p:cNvSpPr/>
            <p:nvPr/>
          </p:nvSpPr>
          <p:spPr bwMode="auto">
            <a:xfrm>
              <a:off x="641350" y="2974199"/>
              <a:ext cx="729270" cy="1197395"/>
            </a:xfrm>
            <a:custGeom>
              <a:avLst/>
              <a:gdLst/>
              <a:ahLst/>
              <a:cxnLst>
                <a:cxn ang="0">
                  <a:pos x="532" y="648"/>
                </a:cxn>
                <a:cxn ang="0">
                  <a:pos x="532" y="1039"/>
                </a:cxn>
                <a:cxn ang="0">
                  <a:pos x="0" y="1039"/>
                </a:cxn>
                <a:cxn ang="0">
                  <a:pos x="0" y="0"/>
                </a:cxn>
                <a:cxn ang="0">
                  <a:pos x="532" y="648"/>
                </a:cxn>
              </a:cxnLst>
              <a:rect l="0" t="0" r="r" b="b"/>
              <a:pathLst>
                <a:path w="532" h="1039">
                  <a:moveTo>
                    <a:pt x="532" y="648"/>
                  </a:moveTo>
                  <a:lnTo>
                    <a:pt x="532" y="1039"/>
                  </a:lnTo>
                  <a:lnTo>
                    <a:pt x="0" y="1039"/>
                  </a:lnTo>
                  <a:lnTo>
                    <a:pt x="0" y="0"/>
                  </a:lnTo>
                  <a:lnTo>
                    <a:pt x="532" y="648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schemeClr val="accent2"/>
                </a:solidFill>
              </a:endParaRPr>
            </a:p>
          </p:txBody>
        </p:sp>
        <p:sp>
          <p:nvSpPr>
            <p:cNvPr id="14" name="îsḷîḓê">
              <a:extLst>
                <a:ext uri="{FF2B5EF4-FFF2-40B4-BE49-F238E27FC236}">
                  <a16:creationId xmlns:a16="http://schemas.microsoft.com/office/drawing/2014/main" xmlns="" id="{EA3261C7-32DA-4C72-9155-DFC667D5B6D4}"/>
                </a:ext>
              </a:extLst>
            </p:cNvPr>
            <p:cNvSpPr/>
            <p:nvPr/>
          </p:nvSpPr>
          <p:spPr bwMode="auto">
            <a:xfrm>
              <a:off x="5715491" y="3670467"/>
              <a:ext cx="729270" cy="843592"/>
            </a:xfrm>
            <a:custGeom>
              <a:avLst/>
              <a:gdLst/>
              <a:ahLst/>
              <a:cxnLst>
                <a:cxn ang="0">
                  <a:pos x="532" y="393"/>
                </a:cxn>
                <a:cxn ang="0">
                  <a:pos x="532" y="393"/>
                </a:cxn>
                <a:cxn ang="0">
                  <a:pos x="532" y="0"/>
                </a:cxn>
                <a:cxn ang="0">
                  <a:pos x="0" y="0"/>
                </a:cxn>
                <a:cxn ang="0">
                  <a:pos x="0" y="339"/>
                </a:cxn>
                <a:cxn ang="0">
                  <a:pos x="0" y="339"/>
                </a:cxn>
                <a:cxn ang="0">
                  <a:pos x="0" y="732"/>
                </a:cxn>
                <a:cxn ang="0">
                  <a:pos x="532" y="732"/>
                </a:cxn>
                <a:cxn ang="0">
                  <a:pos x="532" y="393"/>
                </a:cxn>
              </a:cxnLst>
              <a:rect l="0" t="0" r="r" b="b"/>
              <a:pathLst>
                <a:path w="532" h="732">
                  <a:moveTo>
                    <a:pt x="532" y="393"/>
                  </a:moveTo>
                  <a:lnTo>
                    <a:pt x="532" y="393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0" y="732"/>
                  </a:lnTo>
                  <a:lnTo>
                    <a:pt x="532" y="732"/>
                  </a:lnTo>
                  <a:lnTo>
                    <a:pt x="532" y="393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15" name="ïS1iḑe">
              <a:extLst>
                <a:ext uri="{FF2B5EF4-FFF2-40B4-BE49-F238E27FC236}">
                  <a16:creationId xmlns:a16="http://schemas.microsoft.com/office/drawing/2014/main" xmlns="" id="{48C53F69-F26D-46F2-9F9E-EACC4650F9C4}"/>
                </a:ext>
              </a:extLst>
            </p:cNvPr>
            <p:cNvSpPr/>
            <p:nvPr/>
          </p:nvSpPr>
          <p:spPr bwMode="auto">
            <a:xfrm>
              <a:off x="5715491" y="2961711"/>
              <a:ext cx="2179585" cy="708756"/>
            </a:xfrm>
            <a:custGeom>
              <a:avLst/>
              <a:gdLst/>
              <a:ahLst/>
              <a:cxnLst>
                <a:cxn ang="0">
                  <a:pos x="1590" y="615"/>
                </a:cxn>
                <a:cxn ang="0">
                  <a:pos x="0" y="615"/>
                </a:cxn>
                <a:cxn ang="0">
                  <a:pos x="524" y="0"/>
                </a:cxn>
                <a:cxn ang="0">
                  <a:pos x="1058" y="0"/>
                </a:cxn>
                <a:cxn ang="0">
                  <a:pos x="1590" y="615"/>
                </a:cxn>
              </a:cxnLst>
              <a:rect l="0" t="0" r="r" b="b"/>
              <a:pathLst>
                <a:path w="1590" h="615">
                  <a:moveTo>
                    <a:pt x="1590" y="615"/>
                  </a:moveTo>
                  <a:lnTo>
                    <a:pt x="0" y="615"/>
                  </a:lnTo>
                  <a:lnTo>
                    <a:pt x="524" y="0"/>
                  </a:lnTo>
                  <a:lnTo>
                    <a:pt x="1058" y="0"/>
                  </a:lnTo>
                  <a:lnTo>
                    <a:pt x="1590" y="615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6" name="iṧḷídé">
              <a:extLst>
                <a:ext uri="{FF2B5EF4-FFF2-40B4-BE49-F238E27FC236}">
                  <a16:creationId xmlns:a16="http://schemas.microsoft.com/office/drawing/2014/main" xmlns="" id="{87B38252-36BB-444B-8436-C58D0B6F71B4}"/>
                </a:ext>
              </a:extLst>
            </p:cNvPr>
            <p:cNvSpPr/>
            <p:nvPr/>
          </p:nvSpPr>
          <p:spPr bwMode="auto">
            <a:xfrm>
              <a:off x="7168547" y="3670467"/>
              <a:ext cx="726529" cy="1196241"/>
            </a:xfrm>
            <a:custGeom>
              <a:avLst/>
              <a:gdLst/>
              <a:ahLst/>
              <a:cxnLst>
                <a:cxn ang="0">
                  <a:pos x="0" y="391"/>
                </a:cxn>
                <a:cxn ang="0">
                  <a:pos x="0" y="0"/>
                </a:cxn>
                <a:cxn ang="0">
                  <a:pos x="530" y="0"/>
                </a:cxn>
                <a:cxn ang="0">
                  <a:pos x="530" y="1038"/>
                </a:cxn>
                <a:cxn ang="0">
                  <a:pos x="0" y="391"/>
                </a:cxn>
              </a:cxnLst>
              <a:rect l="0" t="0" r="r" b="b"/>
              <a:pathLst>
                <a:path w="530" h="1038">
                  <a:moveTo>
                    <a:pt x="0" y="391"/>
                  </a:moveTo>
                  <a:lnTo>
                    <a:pt x="0" y="0"/>
                  </a:lnTo>
                  <a:lnTo>
                    <a:pt x="530" y="0"/>
                  </a:lnTo>
                  <a:lnTo>
                    <a:pt x="530" y="1038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17" name="iSľíde">
              <a:extLst>
                <a:ext uri="{FF2B5EF4-FFF2-40B4-BE49-F238E27FC236}">
                  <a16:creationId xmlns:a16="http://schemas.microsoft.com/office/drawing/2014/main" xmlns="" id="{6519D680-76BE-4475-B298-50100062D3B3}"/>
                </a:ext>
              </a:extLst>
            </p:cNvPr>
            <p:cNvSpPr/>
            <p:nvPr/>
          </p:nvSpPr>
          <p:spPr bwMode="auto">
            <a:xfrm>
              <a:off x="4262286" y="4514060"/>
              <a:ext cx="2179585" cy="7064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0" y="0"/>
                </a:cxn>
                <a:cxn ang="0">
                  <a:pos x="1066" y="613"/>
                </a:cxn>
                <a:cxn ang="0">
                  <a:pos x="532" y="613"/>
                </a:cxn>
                <a:cxn ang="0">
                  <a:pos x="0" y="0"/>
                </a:cxn>
              </a:cxnLst>
              <a:rect l="0" t="0" r="r" b="b"/>
              <a:pathLst>
                <a:path w="1590" h="613">
                  <a:moveTo>
                    <a:pt x="0" y="0"/>
                  </a:moveTo>
                  <a:lnTo>
                    <a:pt x="1590" y="0"/>
                  </a:lnTo>
                  <a:lnTo>
                    <a:pt x="1066" y="613"/>
                  </a:lnTo>
                  <a:lnTo>
                    <a:pt x="532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ïśḷîḓé">
              <a:extLst>
                <a:ext uri="{FF2B5EF4-FFF2-40B4-BE49-F238E27FC236}">
                  <a16:creationId xmlns:a16="http://schemas.microsoft.com/office/drawing/2014/main" xmlns="" id="{C85218BA-59B7-44DB-BCC2-7501C684A87B}"/>
                </a:ext>
              </a:extLst>
            </p:cNvPr>
            <p:cNvSpPr/>
            <p:nvPr/>
          </p:nvSpPr>
          <p:spPr bwMode="auto">
            <a:xfrm>
              <a:off x="4265176" y="3316666"/>
              <a:ext cx="729270" cy="1197395"/>
            </a:xfrm>
            <a:custGeom>
              <a:avLst/>
              <a:gdLst/>
              <a:ahLst/>
              <a:cxnLst>
                <a:cxn ang="0">
                  <a:pos x="532" y="648"/>
                </a:cxn>
                <a:cxn ang="0">
                  <a:pos x="532" y="1039"/>
                </a:cxn>
                <a:cxn ang="0">
                  <a:pos x="0" y="1039"/>
                </a:cxn>
                <a:cxn ang="0">
                  <a:pos x="0" y="0"/>
                </a:cxn>
                <a:cxn ang="0">
                  <a:pos x="532" y="648"/>
                </a:cxn>
              </a:cxnLst>
              <a:rect l="0" t="0" r="r" b="b"/>
              <a:pathLst>
                <a:path w="532" h="1039">
                  <a:moveTo>
                    <a:pt x="532" y="648"/>
                  </a:moveTo>
                  <a:lnTo>
                    <a:pt x="532" y="1039"/>
                  </a:lnTo>
                  <a:lnTo>
                    <a:pt x="0" y="1039"/>
                  </a:lnTo>
                  <a:lnTo>
                    <a:pt x="0" y="0"/>
                  </a:lnTo>
                  <a:lnTo>
                    <a:pt x="532" y="648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schemeClr val="accent2"/>
                </a:solidFill>
              </a:endParaRPr>
            </a:p>
          </p:txBody>
        </p:sp>
        <p:sp>
          <p:nvSpPr>
            <p:cNvPr id="19" name="îsļïḍê">
              <a:extLst>
                <a:ext uri="{FF2B5EF4-FFF2-40B4-BE49-F238E27FC236}">
                  <a16:creationId xmlns:a16="http://schemas.microsoft.com/office/drawing/2014/main" xmlns="" id="{236934BD-D3B0-47AF-9EDA-CFCFBCC96A9B}"/>
                </a:ext>
              </a:extLst>
            </p:cNvPr>
            <p:cNvSpPr/>
            <p:nvPr/>
          </p:nvSpPr>
          <p:spPr bwMode="auto">
            <a:xfrm>
              <a:off x="9339315" y="4012934"/>
              <a:ext cx="729270" cy="843592"/>
            </a:xfrm>
            <a:custGeom>
              <a:avLst/>
              <a:gdLst/>
              <a:ahLst/>
              <a:cxnLst>
                <a:cxn ang="0">
                  <a:pos x="532" y="393"/>
                </a:cxn>
                <a:cxn ang="0">
                  <a:pos x="532" y="393"/>
                </a:cxn>
                <a:cxn ang="0">
                  <a:pos x="532" y="0"/>
                </a:cxn>
                <a:cxn ang="0">
                  <a:pos x="0" y="0"/>
                </a:cxn>
                <a:cxn ang="0">
                  <a:pos x="0" y="339"/>
                </a:cxn>
                <a:cxn ang="0">
                  <a:pos x="0" y="339"/>
                </a:cxn>
                <a:cxn ang="0">
                  <a:pos x="0" y="732"/>
                </a:cxn>
                <a:cxn ang="0">
                  <a:pos x="532" y="732"/>
                </a:cxn>
                <a:cxn ang="0">
                  <a:pos x="532" y="393"/>
                </a:cxn>
              </a:cxnLst>
              <a:rect l="0" t="0" r="r" b="b"/>
              <a:pathLst>
                <a:path w="532" h="732">
                  <a:moveTo>
                    <a:pt x="532" y="393"/>
                  </a:moveTo>
                  <a:lnTo>
                    <a:pt x="532" y="393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0" y="732"/>
                  </a:lnTo>
                  <a:lnTo>
                    <a:pt x="532" y="732"/>
                  </a:lnTo>
                  <a:lnTo>
                    <a:pt x="532" y="393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20" name="íšḻîdê">
              <a:extLst>
                <a:ext uri="{FF2B5EF4-FFF2-40B4-BE49-F238E27FC236}">
                  <a16:creationId xmlns:a16="http://schemas.microsoft.com/office/drawing/2014/main" xmlns="" id="{3FB4087D-5AC6-43D2-866D-C7D0A94DEA3A}"/>
                </a:ext>
              </a:extLst>
            </p:cNvPr>
            <p:cNvSpPr/>
            <p:nvPr/>
          </p:nvSpPr>
          <p:spPr bwMode="auto">
            <a:xfrm>
              <a:off x="9339314" y="3304178"/>
              <a:ext cx="2179585" cy="708756"/>
            </a:xfrm>
            <a:custGeom>
              <a:avLst/>
              <a:gdLst/>
              <a:ahLst/>
              <a:cxnLst>
                <a:cxn ang="0">
                  <a:pos x="1590" y="615"/>
                </a:cxn>
                <a:cxn ang="0">
                  <a:pos x="0" y="615"/>
                </a:cxn>
                <a:cxn ang="0">
                  <a:pos x="524" y="0"/>
                </a:cxn>
                <a:cxn ang="0">
                  <a:pos x="1058" y="0"/>
                </a:cxn>
                <a:cxn ang="0">
                  <a:pos x="1590" y="615"/>
                </a:cxn>
              </a:cxnLst>
              <a:rect l="0" t="0" r="r" b="b"/>
              <a:pathLst>
                <a:path w="1590" h="615">
                  <a:moveTo>
                    <a:pt x="1590" y="615"/>
                  </a:moveTo>
                  <a:lnTo>
                    <a:pt x="0" y="615"/>
                  </a:lnTo>
                  <a:lnTo>
                    <a:pt x="524" y="0"/>
                  </a:lnTo>
                  <a:lnTo>
                    <a:pt x="1058" y="0"/>
                  </a:lnTo>
                  <a:lnTo>
                    <a:pt x="1590" y="615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1" name="íṣlïḍé">
              <a:extLst>
                <a:ext uri="{FF2B5EF4-FFF2-40B4-BE49-F238E27FC236}">
                  <a16:creationId xmlns:a16="http://schemas.microsoft.com/office/drawing/2014/main" xmlns="" id="{3384D5CE-1DCF-4A75-B083-B22F882FE657}"/>
                </a:ext>
              </a:extLst>
            </p:cNvPr>
            <p:cNvSpPr/>
            <p:nvPr/>
          </p:nvSpPr>
          <p:spPr bwMode="auto">
            <a:xfrm>
              <a:off x="10792371" y="4012934"/>
              <a:ext cx="726529" cy="1196241"/>
            </a:xfrm>
            <a:custGeom>
              <a:avLst/>
              <a:gdLst/>
              <a:ahLst/>
              <a:cxnLst>
                <a:cxn ang="0">
                  <a:pos x="0" y="391"/>
                </a:cxn>
                <a:cxn ang="0">
                  <a:pos x="0" y="0"/>
                </a:cxn>
                <a:cxn ang="0">
                  <a:pos x="530" y="0"/>
                </a:cxn>
                <a:cxn ang="0">
                  <a:pos x="530" y="1038"/>
                </a:cxn>
                <a:cxn ang="0">
                  <a:pos x="0" y="391"/>
                </a:cxn>
              </a:cxnLst>
              <a:rect l="0" t="0" r="r" b="b"/>
              <a:pathLst>
                <a:path w="530" h="1038">
                  <a:moveTo>
                    <a:pt x="0" y="391"/>
                  </a:moveTo>
                  <a:lnTo>
                    <a:pt x="0" y="0"/>
                  </a:lnTo>
                  <a:lnTo>
                    <a:pt x="530" y="0"/>
                  </a:lnTo>
                  <a:lnTo>
                    <a:pt x="530" y="1038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22" name="ísḻiḑe">
              <a:extLst>
                <a:ext uri="{FF2B5EF4-FFF2-40B4-BE49-F238E27FC236}">
                  <a16:creationId xmlns:a16="http://schemas.microsoft.com/office/drawing/2014/main" xmlns="" id="{87F50EDA-FFC2-4D5B-9C33-A957771373BA}"/>
                </a:ext>
              </a:extLst>
            </p:cNvPr>
            <p:cNvSpPr/>
            <p:nvPr/>
          </p:nvSpPr>
          <p:spPr bwMode="auto">
            <a:xfrm>
              <a:off x="7889000" y="4856527"/>
              <a:ext cx="2179585" cy="7064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0" y="0"/>
                </a:cxn>
                <a:cxn ang="0">
                  <a:pos x="1066" y="613"/>
                </a:cxn>
                <a:cxn ang="0">
                  <a:pos x="532" y="613"/>
                </a:cxn>
                <a:cxn ang="0">
                  <a:pos x="0" y="0"/>
                </a:cxn>
              </a:cxnLst>
              <a:rect l="0" t="0" r="r" b="b"/>
              <a:pathLst>
                <a:path w="1590" h="613">
                  <a:moveTo>
                    <a:pt x="0" y="0"/>
                  </a:moveTo>
                  <a:lnTo>
                    <a:pt x="1590" y="0"/>
                  </a:lnTo>
                  <a:lnTo>
                    <a:pt x="1066" y="613"/>
                  </a:lnTo>
                  <a:lnTo>
                    <a:pt x="532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23" name="ïṩ1îḓè">
              <a:extLst>
                <a:ext uri="{FF2B5EF4-FFF2-40B4-BE49-F238E27FC236}">
                  <a16:creationId xmlns:a16="http://schemas.microsoft.com/office/drawing/2014/main" xmlns="" id="{404C2636-B27B-4E5E-ACDB-0BAB52765612}"/>
                </a:ext>
              </a:extLst>
            </p:cNvPr>
            <p:cNvSpPr/>
            <p:nvPr/>
          </p:nvSpPr>
          <p:spPr bwMode="auto">
            <a:xfrm>
              <a:off x="7889000" y="3659133"/>
              <a:ext cx="729270" cy="1197395"/>
            </a:xfrm>
            <a:custGeom>
              <a:avLst/>
              <a:gdLst/>
              <a:ahLst/>
              <a:cxnLst>
                <a:cxn ang="0">
                  <a:pos x="532" y="648"/>
                </a:cxn>
                <a:cxn ang="0">
                  <a:pos x="532" y="1039"/>
                </a:cxn>
                <a:cxn ang="0">
                  <a:pos x="0" y="1039"/>
                </a:cxn>
                <a:cxn ang="0">
                  <a:pos x="0" y="0"/>
                </a:cxn>
                <a:cxn ang="0">
                  <a:pos x="532" y="648"/>
                </a:cxn>
              </a:cxnLst>
              <a:rect l="0" t="0" r="r" b="b"/>
              <a:pathLst>
                <a:path w="532" h="1039">
                  <a:moveTo>
                    <a:pt x="532" y="648"/>
                  </a:moveTo>
                  <a:lnTo>
                    <a:pt x="532" y="1039"/>
                  </a:lnTo>
                  <a:lnTo>
                    <a:pt x="0" y="1039"/>
                  </a:lnTo>
                  <a:lnTo>
                    <a:pt x="0" y="0"/>
                  </a:lnTo>
                  <a:lnTo>
                    <a:pt x="532" y="648"/>
                  </a:lnTo>
                  <a:close/>
                </a:path>
              </a:pathLst>
            </a:custGeom>
            <a:solidFill>
              <a:srgbClr val="EDE9E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schemeClr val="accent2"/>
                </a:solidFill>
              </a:endParaRPr>
            </a:p>
          </p:txBody>
        </p:sp>
        <p:sp>
          <p:nvSpPr>
            <p:cNvPr id="30" name="iś1ïde">
              <a:extLst>
                <a:ext uri="{FF2B5EF4-FFF2-40B4-BE49-F238E27FC236}">
                  <a16:creationId xmlns:a16="http://schemas.microsoft.com/office/drawing/2014/main" xmlns="" id="{7119392B-4391-4B55-890D-68FF12E40ACB}"/>
                </a:ext>
              </a:extLst>
            </p:cNvPr>
            <p:cNvSpPr/>
            <p:nvPr/>
          </p:nvSpPr>
          <p:spPr>
            <a:xfrm>
              <a:off x="1501904" y="4318101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îš1íďè">
              <a:extLst>
                <a:ext uri="{FF2B5EF4-FFF2-40B4-BE49-F238E27FC236}">
                  <a16:creationId xmlns:a16="http://schemas.microsoft.com/office/drawing/2014/main" xmlns="" id="{1928DD03-49F3-44DA-A768-8795F61D331D}"/>
                </a:ext>
              </a:extLst>
            </p:cNvPr>
            <p:cNvSpPr/>
            <p:nvPr/>
          </p:nvSpPr>
          <p:spPr>
            <a:xfrm>
              <a:off x="2953295" y="2766905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îšlîḓé">
              <a:extLst>
                <a:ext uri="{FF2B5EF4-FFF2-40B4-BE49-F238E27FC236}">
                  <a16:creationId xmlns:a16="http://schemas.microsoft.com/office/drawing/2014/main" xmlns="" id="{E0049532-1AF4-4B9A-9C38-9F85D22E8A55}"/>
                </a:ext>
              </a:extLst>
            </p:cNvPr>
            <p:cNvSpPr/>
            <p:nvPr/>
          </p:nvSpPr>
          <p:spPr>
            <a:xfrm>
              <a:off x="5122841" y="4660568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3" name="išḻiďê">
              <a:extLst>
                <a:ext uri="{FF2B5EF4-FFF2-40B4-BE49-F238E27FC236}">
                  <a16:creationId xmlns:a16="http://schemas.microsoft.com/office/drawing/2014/main" xmlns="" id="{CC18DA91-5F3F-4BD5-ADDA-64970B328763}"/>
                </a:ext>
              </a:extLst>
            </p:cNvPr>
            <p:cNvSpPr/>
            <p:nvPr/>
          </p:nvSpPr>
          <p:spPr>
            <a:xfrm>
              <a:off x="8766897" y="5003035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4" name="íš1ïḓê">
              <a:extLst>
                <a:ext uri="{FF2B5EF4-FFF2-40B4-BE49-F238E27FC236}">
                  <a16:creationId xmlns:a16="http://schemas.microsoft.com/office/drawing/2014/main" xmlns="" id="{41967079-0217-4C5B-8EFB-32EAC0496B03}"/>
                </a:ext>
              </a:extLst>
            </p:cNvPr>
            <p:cNvSpPr/>
            <p:nvPr/>
          </p:nvSpPr>
          <p:spPr>
            <a:xfrm>
              <a:off x="6613224" y="3109372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5" name="íṩľíḑe">
              <a:extLst>
                <a:ext uri="{FF2B5EF4-FFF2-40B4-BE49-F238E27FC236}">
                  <a16:creationId xmlns:a16="http://schemas.microsoft.com/office/drawing/2014/main" xmlns="" id="{01F68736-9BF8-4D81-84FF-7D053ED32890}"/>
                </a:ext>
              </a:extLst>
            </p:cNvPr>
            <p:cNvSpPr/>
            <p:nvPr/>
          </p:nvSpPr>
          <p:spPr>
            <a:xfrm>
              <a:off x="10199868" y="3451839"/>
              <a:ext cx="458474" cy="4134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9104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FB55F22-3F69-4A40-83AC-2EDB2CC1D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3063740 w 10489406"/>
              <a:gd name="connsiteY3" fmla="*/ 4924926 h 4924926"/>
              <a:gd name="connsiteX4" fmla="*/ 3079352 w 10489406"/>
              <a:gd name="connsiteY4" fmla="*/ 4770052 h 4924926"/>
              <a:gd name="connsiteX5" fmla="*/ 2206594 w 10489406"/>
              <a:gd name="connsiteY5" fmla="*/ 3897294 h 4924926"/>
              <a:gd name="connsiteX6" fmla="*/ 1333836 w 10489406"/>
              <a:gd name="connsiteY6" fmla="*/ 4770052 h 4924926"/>
              <a:gd name="connsiteX7" fmla="*/ 1349449 w 10489406"/>
              <a:gd name="connsiteY7" fmla="*/ 4924926 h 4924926"/>
              <a:gd name="connsiteX8" fmla="*/ 0 w 10489406"/>
              <a:gd name="connsiteY8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3063740" y="4924926"/>
                </a:lnTo>
                <a:lnTo>
                  <a:pt x="3079352" y="4770052"/>
                </a:lnTo>
                <a:cubicBezTo>
                  <a:pt x="3079352" y="4288041"/>
                  <a:pt x="2688605" y="3897294"/>
                  <a:pt x="2206594" y="3897294"/>
                </a:cubicBezTo>
                <a:cubicBezTo>
                  <a:pt x="1724583" y="3897294"/>
                  <a:pt x="1333836" y="4288041"/>
                  <a:pt x="1333836" y="4770052"/>
                </a:cubicBezTo>
                <a:lnTo>
                  <a:pt x="1349449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166841"/>
            <a:ext cx="12170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感谢聆听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470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工作总结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工作计划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商务汇报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述职报告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【</a:t>
            </a: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总结汇报</a:t>
            </a:r>
            <a:r>
              <a:rPr lang="en-US" altLang="zh-CN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】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8744D76-7721-42D3-988B-37335852BC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1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39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91EC9B8-5FB9-4578-A7CC-7218FF98C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2693266 w 10489406"/>
              <a:gd name="connsiteY3" fmla="*/ 4924926 h 4924926"/>
              <a:gd name="connsiteX4" fmla="*/ 2745021 w 10489406"/>
              <a:gd name="connsiteY4" fmla="*/ 4862200 h 4924926"/>
              <a:gd name="connsiteX5" fmla="*/ 2837322 w 10489406"/>
              <a:gd name="connsiteY5" fmla="*/ 4560024 h 4924926"/>
              <a:gd name="connsiteX6" fmla="*/ 2296864 w 10489406"/>
              <a:gd name="connsiteY6" fmla="*/ 4019566 h 4924926"/>
              <a:gd name="connsiteX7" fmla="*/ 1756406 w 10489406"/>
              <a:gd name="connsiteY7" fmla="*/ 4560024 h 4924926"/>
              <a:gd name="connsiteX8" fmla="*/ 1848708 w 10489406"/>
              <a:gd name="connsiteY8" fmla="*/ 4862200 h 4924926"/>
              <a:gd name="connsiteX9" fmla="*/ 1900462 w 10489406"/>
              <a:gd name="connsiteY9" fmla="*/ 4924926 h 4924926"/>
              <a:gd name="connsiteX10" fmla="*/ 0 w 10489406"/>
              <a:gd name="connsiteY10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2693266" y="4924926"/>
                </a:lnTo>
                <a:lnTo>
                  <a:pt x="2745021" y="4862200"/>
                </a:lnTo>
                <a:cubicBezTo>
                  <a:pt x="2803295" y="4775942"/>
                  <a:pt x="2837322" y="4671957"/>
                  <a:pt x="2837322" y="4560024"/>
                </a:cubicBezTo>
                <a:cubicBezTo>
                  <a:pt x="2837322" y="4261537"/>
                  <a:pt x="2595351" y="4019566"/>
                  <a:pt x="2296864" y="4019566"/>
                </a:cubicBezTo>
                <a:cubicBezTo>
                  <a:pt x="1998377" y="4019566"/>
                  <a:pt x="1756406" y="4261537"/>
                  <a:pt x="1756406" y="4560024"/>
                </a:cubicBezTo>
                <a:cubicBezTo>
                  <a:pt x="1756406" y="4671957"/>
                  <a:pt x="1790433" y="4775942"/>
                  <a:pt x="1848708" y="4862200"/>
                </a:cubicBezTo>
                <a:lnTo>
                  <a:pt x="1900462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351507"/>
            <a:ext cx="12170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工作回顾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4F688DB-88A8-47F8-AFDB-029220C50D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46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工作岗位职责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主要工作事项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工作完成情况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学习培训情况</a:t>
            </a:r>
            <a:endParaRPr lang="en-US" altLang="zh-CN" sz="1400" dirty="0">
              <a:solidFill>
                <a:schemeClr val="accent2"/>
              </a:solidFill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部门活动情况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D2B1581-49E5-4570-9199-FD0A13F7D1D4}"/>
              </a:ext>
            </a:extLst>
          </p:cNvPr>
          <p:cNvSpPr txBox="1"/>
          <p:nvPr/>
        </p:nvSpPr>
        <p:spPr>
          <a:xfrm>
            <a:off x="1162511" y="5806716"/>
            <a:ext cx="413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alpha val="20000"/>
                  </a:schemeClr>
                </a:solidFill>
              </a:rPr>
              <a:t>PART 01</a:t>
            </a:r>
            <a:endParaRPr lang="zh-CN" altLang="en-US" sz="2000" dirty="0">
              <a:solidFill>
                <a:schemeClr val="tx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11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A80CC97-A3E9-4AC5-AEC7-65FD63691C49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C62060F-885C-4E4E-B16C-F5E94443E9A4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8426EABA-A38C-4F4C-BFBB-7CB8248A7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60B3849-E235-4B67-BC98-EF7ED89D689D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工作岗位职责</a:t>
              </a:r>
            </a:p>
          </p:txBody>
        </p:sp>
      </p:grpSp>
      <p:grpSp>
        <p:nvGrpSpPr>
          <p:cNvPr id="41" name="îṩľiďè">
            <a:extLst>
              <a:ext uri="{FF2B5EF4-FFF2-40B4-BE49-F238E27FC236}">
                <a16:creationId xmlns:a16="http://schemas.microsoft.com/office/drawing/2014/main" xmlns="" id="{1C0670D9-E2A9-4197-9AE4-168B951EDE80}"/>
              </a:ext>
            </a:extLst>
          </p:cNvPr>
          <p:cNvGrpSpPr/>
          <p:nvPr/>
        </p:nvGrpSpPr>
        <p:grpSpPr>
          <a:xfrm>
            <a:off x="660400" y="2298670"/>
            <a:ext cx="10858500" cy="3589244"/>
            <a:chOff x="660400" y="2150264"/>
            <a:chExt cx="10858500" cy="3589244"/>
          </a:xfrm>
        </p:grpSpPr>
        <p:sp>
          <p:nvSpPr>
            <p:cNvPr id="59" name="íṥḻïḑe">
              <a:extLst>
                <a:ext uri="{FF2B5EF4-FFF2-40B4-BE49-F238E27FC236}">
                  <a16:creationId xmlns:a16="http://schemas.microsoft.com/office/drawing/2014/main" xmlns="" id="{D7C0BBE0-CAC1-409A-BFC5-FF5CA78354E2}"/>
                </a:ext>
              </a:extLst>
            </p:cNvPr>
            <p:cNvSpPr txBox="1"/>
            <p:nvPr/>
          </p:nvSpPr>
          <p:spPr>
            <a:xfrm>
              <a:off x="1049050" y="2150264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0" name="îSḻïḑe">
              <a:extLst>
                <a:ext uri="{FF2B5EF4-FFF2-40B4-BE49-F238E27FC236}">
                  <a16:creationId xmlns:a16="http://schemas.microsoft.com/office/drawing/2014/main" xmlns="" id="{47A5BE52-D054-41D3-BBF1-110E6234D218}"/>
                </a:ext>
              </a:extLst>
            </p:cNvPr>
            <p:cNvSpPr txBox="1"/>
            <p:nvPr/>
          </p:nvSpPr>
          <p:spPr>
            <a:xfrm>
              <a:off x="660400" y="2590227"/>
              <a:ext cx="3351981" cy="4614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1" name="išḻïḑé">
              <a:extLst>
                <a:ext uri="{FF2B5EF4-FFF2-40B4-BE49-F238E27FC236}">
                  <a16:creationId xmlns:a16="http://schemas.microsoft.com/office/drawing/2014/main" xmlns="" id="{05E6E5FB-6589-4DAF-87F5-98216E52E433}"/>
                </a:ext>
              </a:extLst>
            </p:cNvPr>
            <p:cNvSpPr txBox="1"/>
            <p:nvPr/>
          </p:nvSpPr>
          <p:spPr>
            <a:xfrm>
              <a:off x="1049050" y="476736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2" name="íŝḷîdè">
              <a:extLst>
                <a:ext uri="{FF2B5EF4-FFF2-40B4-BE49-F238E27FC236}">
                  <a16:creationId xmlns:a16="http://schemas.microsoft.com/office/drawing/2014/main" xmlns="" id="{7C56D5BB-CFAE-4597-A106-C6F916D35BDF}"/>
                </a:ext>
              </a:extLst>
            </p:cNvPr>
            <p:cNvSpPr txBox="1"/>
            <p:nvPr/>
          </p:nvSpPr>
          <p:spPr>
            <a:xfrm>
              <a:off x="660400" y="5207330"/>
              <a:ext cx="3351981" cy="5321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3" name="i$ḷídé">
              <a:extLst>
                <a:ext uri="{FF2B5EF4-FFF2-40B4-BE49-F238E27FC236}">
                  <a16:creationId xmlns:a16="http://schemas.microsoft.com/office/drawing/2014/main" xmlns="" id="{FE537B48-EA53-4200-AD1B-35AC2EC9D6AB}"/>
                </a:ext>
              </a:extLst>
            </p:cNvPr>
            <p:cNvSpPr txBox="1"/>
            <p:nvPr/>
          </p:nvSpPr>
          <p:spPr>
            <a:xfrm>
              <a:off x="1049050" y="3452773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4" name="íṧ1íḋê">
              <a:extLst>
                <a:ext uri="{FF2B5EF4-FFF2-40B4-BE49-F238E27FC236}">
                  <a16:creationId xmlns:a16="http://schemas.microsoft.com/office/drawing/2014/main" xmlns="" id="{873E5D61-B6F6-4766-85E4-A532590A0386}"/>
                </a:ext>
              </a:extLst>
            </p:cNvPr>
            <p:cNvSpPr txBox="1"/>
            <p:nvPr/>
          </p:nvSpPr>
          <p:spPr>
            <a:xfrm>
              <a:off x="740399" y="3892735"/>
              <a:ext cx="2662013" cy="5321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5" name="îsļíḍé">
              <a:extLst>
                <a:ext uri="{FF2B5EF4-FFF2-40B4-BE49-F238E27FC236}">
                  <a16:creationId xmlns:a16="http://schemas.microsoft.com/office/drawing/2014/main" xmlns="" id="{A244A4D9-4D36-410F-AE86-A0F618D93952}"/>
                </a:ext>
              </a:extLst>
            </p:cNvPr>
            <p:cNvSpPr txBox="1"/>
            <p:nvPr/>
          </p:nvSpPr>
          <p:spPr>
            <a:xfrm>
              <a:off x="8179619" y="2150264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îṩľïḍé">
              <a:extLst>
                <a:ext uri="{FF2B5EF4-FFF2-40B4-BE49-F238E27FC236}">
                  <a16:creationId xmlns:a16="http://schemas.microsoft.com/office/drawing/2014/main" xmlns="" id="{56B22666-6198-4EEB-BCED-18425D93E305}"/>
                </a:ext>
              </a:extLst>
            </p:cNvPr>
            <p:cNvSpPr txBox="1"/>
            <p:nvPr/>
          </p:nvSpPr>
          <p:spPr>
            <a:xfrm>
              <a:off x="8179619" y="2590226"/>
              <a:ext cx="3339281" cy="5321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7" name="îsḻíḓè">
              <a:extLst>
                <a:ext uri="{FF2B5EF4-FFF2-40B4-BE49-F238E27FC236}">
                  <a16:creationId xmlns:a16="http://schemas.microsoft.com/office/drawing/2014/main" xmlns="" id="{41BEBEA3-E79C-4AD7-B39A-8667E89C7F41}"/>
                </a:ext>
              </a:extLst>
            </p:cNvPr>
            <p:cNvSpPr txBox="1"/>
            <p:nvPr/>
          </p:nvSpPr>
          <p:spPr>
            <a:xfrm>
              <a:off x="8179619" y="476736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68" name="íŝľíḑè">
              <a:extLst>
                <a:ext uri="{FF2B5EF4-FFF2-40B4-BE49-F238E27FC236}">
                  <a16:creationId xmlns:a16="http://schemas.microsoft.com/office/drawing/2014/main" xmlns="" id="{41B8454A-7242-4111-A49F-DE26EAB23C28}"/>
                </a:ext>
              </a:extLst>
            </p:cNvPr>
            <p:cNvSpPr txBox="1"/>
            <p:nvPr/>
          </p:nvSpPr>
          <p:spPr>
            <a:xfrm>
              <a:off x="8179619" y="5207330"/>
              <a:ext cx="3339281" cy="5321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69" name="íś1íḍê">
              <a:extLst>
                <a:ext uri="{FF2B5EF4-FFF2-40B4-BE49-F238E27FC236}">
                  <a16:creationId xmlns:a16="http://schemas.microsoft.com/office/drawing/2014/main" xmlns="" id="{652C1346-C9D1-47C1-A8F6-BE8D056985AE}"/>
                </a:ext>
              </a:extLst>
            </p:cNvPr>
            <p:cNvSpPr txBox="1"/>
            <p:nvPr/>
          </p:nvSpPr>
          <p:spPr>
            <a:xfrm>
              <a:off x="8789585" y="3452773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  <p:sp>
          <p:nvSpPr>
            <p:cNvPr id="70" name="iṣļiḍè">
              <a:extLst>
                <a:ext uri="{FF2B5EF4-FFF2-40B4-BE49-F238E27FC236}">
                  <a16:creationId xmlns:a16="http://schemas.microsoft.com/office/drawing/2014/main" xmlns="" id="{EC69E7EA-033D-427F-AF92-0DA44E176F13}"/>
                </a:ext>
              </a:extLst>
            </p:cNvPr>
            <p:cNvSpPr txBox="1"/>
            <p:nvPr/>
          </p:nvSpPr>
          <p:spPr>
            <a:xfrm>
              <a:off x="8789584" y="3892735"/>
              <a:ext cx="2651927" cy="5321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2" name="ïṥ1ïďe">
            <a:extLst>
              <a:ext uri="{FF2B5EF4-FFF2-40B4-BE49-F238E27FC236}">
                <a16:creationId xmlns:a16="http://schemas.microsoft.com/office/drawing/2014/main" xmlns="" id="{BEC6C5F6-C993-4740-9EB3-276A307F843E}"/>
              </a:ext>
            </a:extLst>
          </p:cNvPr>
          <p:cNvGrpSpPr/>
          <p:nvPr/>
        </p:nvGrpSpPr>
        <p:grpSpPr>
          <a:xfrm>
            <a:off x="3929638" y="2245258"/>
            <a:ext cx="4332720" cy="3604733"/>
            <a:chOff x="3929638" y="2096852"/>
            <a:chExt cx="4332720" cy="3604733"/>
          </a:xfrm>
        </p:grpSpPr>
        <p:sp>
          <p:nvSpPr>
            <p:cNvPr id="43" name="işlidé">
              <a:extLst>
                <a:ext uri="{FF2B5EF4-FFF2-40B4-BE49-F238E27FC236}">
                  <a16:creationId xmlns:a16="http://schemas.microsoft.com/office/drawing/2014/main" xmlns="" id="{26E20152-B027-43FA-B0E1-0C05C9047C70}"/>
                </a:ext>
              </a:extLst>
            </p:cNvPr>
            <p:cNvSpPr/>
            <p:nvPr/>
          </p:nvSpPr>
          <p:spPr>
            <a:xfrm>
              <a:off x="4293632" y="2096852"/>
              <a:ext cx="3604733" cy="3604733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4" name="iṡḷiḓê">
              <a:extLst>
                <a:ext uri="{FF2B5EF4-FFF2-40B4-BE49-F238E27FC236}">
                  <a16:creationId xmlns:a16="http://schemas.microsoft.com/office/drawing/2014/main" xmlns="" id="{FC813CED-B3B4-4AFE-A2D1-4A9DEB1D02A0}"/>
                </a:ext>
              </a:extLst>
            </p:cNvPr>
            <p:cNvSpPr/>
            <p:nvPr/>
          </p:nvSpPr>
          <p:spPr>
            <a:xfrm>
              <a:off x="4528481" y="2241107"/>
              <a:ext cx="744340" cy="7443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5" name="ïş1îďé">
              <a:extLst>
                <a:ext uri="{FF2B5EF4-FFF2-40B4-BE49-F238E27FC236}">
                  <a16:creationId xmlns:a16="http://schemas.microsoft.com/office/drawing/2014/main" xmlns="" id="{257A0F77-5D3E-4E29-9D0D-D232099D4156}"/>
                </a:ext>
              </a:extLst>
            </p:cNvPr>
            <p:cNvSpPr/>
            <p:nvPr/>
          </p:nvSpPr>
          <p:spPr>
            <a:xfrm>
              <a:off x="4528481" y="4812987"/>
              <a:ext cx="744340" cy="7443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6" name="í$ļide">
              <a:extLst>
                <a:ext uri="{FF2B5EF4-FFF2-40B4-BE49-F238E27FC236}">
                  <a16:creationId xmlns:a16="http://schemas.microsoft.com/office/drawing/2014/main" xmlns="" id="{DD32CFD2-084A-4396-B8EF-EE69516123C6}"/>
                </a:ext>
              </a:extLst>
            </p:cNvPr>
            <p:cNvSpPr/>
            <p:nvPr/>
          </p:nvSpPr>
          <p:spPr>
            <a:xfrm>
              <a:off x="3929638" y="3527047"/>
              <a:ext cx="744340" cy="7443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7" name="îśḻîḓé">
              <a:extLst>
                <a:ext uri="{FF2B5EF4-FFF2-40B4-BE49-F238E27FC236}">
                  <a16:creationId xmlns:a16="http://schemas.microsoft.com/office/drawing/2014/main" xmlns="" id="{21175ADC-C820-4BC6-877E-E654040E78F2}"/>
                </a:ext>
              </a:extLst>
            </p:cNvPr>
            <p:cNvSpPr/>
            <p:nvPr/>
          </p:nvSpPr>
          <p:spPr>
            <a:xfrm>
              <a:off x="6919176" y="4812987"/>
              <a:ext cx="744340" cy="7443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8" name="iṥḷîḍê">
              <a:extLst>
                <a:ext uri="{FF2B5EF4-FFF2-40B4-BE49-F238E27FC236}">
                  <a16:creationId xmlns:a16="http://schemas.microsoft.com/office/drawing/2014/main" xmlns="" id="{A6851E45-E6DF-423E-AD77-6EE4A6E793D4}"/>
                </a:ext>
              </a:extLst>
            </p:cNvPr>
            <p:cNvSpPr/>
            <p:nvPr/>
          </p:nvSpPr>
          <p:spPr>
            <a:xfrm>
              <a:off x="6919176" y="2241107"/>
              <a:ext cx="744340" cy="7443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49" name="iśļïḍe">
              <a:extLst>
                <a:ext uri="{FF2B5EF4-FFF2-40B4-BE49-F238E27FC236}">
                  <a16:creationId xmlns:a16="http://schemas.microsoft.com/office/drawing/2014/main" xmlns="" id="{CD4BAF00-E0C6-485F-A5D5-927A810A71C6}"/>
                </a:ext>
              </a:extLst>
            </p:cNvPr>
            <p:cNvSpPr/>
            <p:nvPr/>
          </p:nvSpPr>
          <p:spPr>
            <a:xfrm>
              <a:off x="7518018" y="3527047"/>
              <a:ext cx="744340" cy="7443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0" name="îśľiḍé">
              <a:extLst>
                <a:ext uri="{FF2B5EF4-FFF2-40B4-BE49-F238E27FC236}">
                  <a16:creationId xmlns:a16="http://schemas.microsoft.com/office/drawing/2014/main" xmlns="" id="{9599E941-139B-4FDD-B9F1-3B4887D33826}"/>
                </a:ext>
              </a:extLst>
            </p:cNvPr>
            <p:cNvSpPr/>
            <p:nvPr/>
          </p:nvSpPr>
          <p:spPr>
            <a:xfrm>
              <a:off x="5114994" y="2918214"/>
              <a:ext cx="1962008" cy="19620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1" name="ïṩļïḑe">
              <a:extLst>
                <a:ext uri="{FF2B5EF4-FFF2-40B4-BE49-F238E27FC236}">
                  <a16:creationId xmlns:a16="http://schemas.microsoft.com/office/drawing/2014/main" xmlns="" id="{98375A42-D3A2-4DFA-A82C-E34188DA2400}"/>
                </a:ext>
              </a:extLst>
            </p:cNvPr>
            <p:cNvSpPr txBox="1"/>
            <p:nvPr/>
          </p:nvSpPr>
          <p:spPr>
            <a:xfrm>
              <a:off x="5597744" y="3372448"/>
              <a:ext cx="996513" cy="5464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3200" b="0" i="0" u="none" strike="noStrike" cap="none" baseline="0">
                  <a:solidFill>
                    <a:schemeClr val="accent2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52" name="ïšḻiḓê">
              <a:extLst>
                <a:ext uri="{FF2B5EF4-FFF2-40B4-BE49-F238E27FC236}">
                  <a16:creationId xmlns:a16="http://schemas.microsoft.com/office/drawing/2014/main" xmlns="" id="{9CB7F89E-0BA7-4C2D-8538-85FF079ED349}"/>
                </a:ext>
              </a:extLst>
            </p:cNvPr>
            <p:cNvSpPr txBox="1"/>
            <p:nvPr/>
          </p:nvSpPr>
          <p:spPr>
            <a:xfrm>
              <a:off x="5325966" y="3827757"/>
              <a:ext cx="1540065" cy="597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2"/>
                  </a:solidFill>
                </a:rPr>
                <a:t>请在此处输入文本信息，简明扼要即可，并注意仔细检查是否有文本错误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53" name="îṡļiďè">
              <a:extLst>
                <a:ext uri="{FF2B5EF4-FFF2-40B4-BE49-F238E27FC236}">
                  <a16:creationId xmlns:a16="http://schemas.microsoft.com/office/drawing/2014/main" xmlns="" id="{5E988E90-8890-4709-9000-36690E641B84}"/>
                </a:ext>
              </a:extLst>
            </p:cNvPr>
            <p:cNvSpPr/>
            <p:nvPr/>
          </p:nvSpPr>
          <p:spPr>
            <a:xfrm>
              <a:off x="4711961" y="2414746"/>
              <a:ext cx="376075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888" y="39380"/>
                  </a:moveTo>
                  <a:lnTo>
                    <a:pt x="78888" y="39380"/>
                  </a:lnTo>
                  <a:lnTo>
                    <a:pt x="78888" y="43095"/>
                  </a:lnTo>
                  <a:lnTo>
                    <a:pt x="78518" y="46811"/>
                  </a:lnTo>
                  <a:lnTo>
                    <a:pt x="77037" y="50154"/>
                  </a:lnTo>
                  <a:lnTo>
                    <a:pt x="75925" y="53498"/>
                  </a:lnTo>
                  <a:lnTo>
                    <a:pt x="74814" y="56842"/>
                  </a:lnTo>
                  <a:lnTo>
                    <a:pt x="72962" y="59814"/>
                  </a:lnTo>
                  <a:lnTo>
                    <a:pt x="70740" y="63157"/>
                  </a:lnTo>
                  <a:lnTo>
                    <a:pt x="68518" y="66130"/>
                  </a:lnTo>
                  <a:lnTo>
                    <a:pt x="68518" y="66130"/>
                  </a:lnTo>
                  <a:lnTo>
                    <a:pt x="68888" y="66130"/>
                  </a:lnTo>
                  <a:lnTo>
                    <a:pt x="76666" y="74303"/>
                  </a:lnTo>
                  <a:lnTo>
                    <a:pt x="76666" y="74303"/>
                  </a:lnTo>
                  <a:lnTo>
                    <a:pt x="79629" y="73560"/>
                  </a:lnTo>
                  <a:lnTo>
                    <a:pt x="81851" y="73188"/>
                  </a:lnTo>
                  <a:lnTo>
                    <a:pt x="84074" y="73931"/>
                  </a:lnTo>
                  <a:lnTo>
                    <a:pt x="86296" y="75417"/>
                  </a:lnTo>
                  <a:lnTo>
                    <a:pt x="118148" y="107368"/>
                  </a:lnTo>
                  <a:lnTo>
                    <a:pt x="118148" y="107368"/>
                  </a:lnTo>
                  <a:lnTo>
                    <a:pt x="118888" y="108482"/>
                  </a:lnTo>
                  <a:lnTo>
                    <a:pt x="119629" y="109969"/>
                  </a:lnTo>
                  <a:lnTo>
                    <a:pt x="120000" y="111083"/>
                  </a:lnTo>
                  <a:lnTo>
                    <a:pt x="120000" y="112569"/>
                  </a:lnTo>
                  <a:lnTo>
                    <a:pt x="120000" y="112569"/>
                  </a:lnTo>
                  <a:lnTo>
                    <a:pt x="120000" y="114055"/>
                  </a:lnTo>
                  <a:lnTo>
                    <a:pt x="119629" y="115541"/>
                  </a:lnTo>
                  <a:lnTo>
                    <a:pt x="118888" y="116656"/>
                  </a:lnTo>
                  <a:lnTo>
                    <a:pt x="117777" y="117770"/>
                  </a:lnTo>
                  <a:lnTo>
                    <a:pt x="117777" y="117770"/>
                  </a:lnTo>
                  <a:lnTo>
                    <a:pt x="116666" y="118885"/>
                  </a:lnTo>
                  <a:lnTo>
                    <a:pt x="115555" y="119628"/>
                  </a:lnTo>
                  <a:lnTo>
                    <a:pt x="114074" y="120000"/>
                  </a:lnTo>
                  <a:lnTo>
                    <a:pt x="112592" y="120000"/>
                  </a:lnTo>
                  <a:lnTo>
                    <a:pt x="112592" y="120000"/>
                  </a:lnTo>
                  <a:lnTo>
                    <a:pt x="111111" y="120000"/>
                  </a:lnTo>
                  <a:lnTo>
                    <a:pt x="110000" y="119628"/>
                  </a:lnTo>
                  <a:lnTo>
                    <a:pt x="108148" y="118885"/>
                  </a:lnTo>
                  <a:lnTo>
                    <a:pt x="107037" y="118142"/>
                  </a:lnTo>
                  <a:lnTo>
                    <a:pt x="75555" y="86191"/>
                  </a:lnTo>
                  <a:lnTo>
                    <a:pt x="75555" y="86191"/>
                  </a:lnTo>
                  <a:lnTo>
                    <a:pt x="74444" y="85077"/>
                  </a:lnTo>
                  <a:lnTo>
                    <a:pt x="73703" y="83591"/>
                  </a:lnTo>
                  <a:lnTo>
                    <a:pt x="73333" y="82105"/>
                  </a:lnTo>
                  <a:lnTo>
                    <a:pt x="72962" y="80619"/>
                  </a:lnTo>
                  <a:lnTo>
                    <a:pt x="72962" y="80619"/>
                  </a:lnTo>
                  <a:lnTo>
                    <a:pt x="73333" y="78761"/>
                  </a:lnTo>
                  <a:lnTo>
                    <a:pt x="74074" y="76904"/>
                  </a:lnTo>
                  <a:lnTo>
                    <a:pt x="66296" y="69102"/>
                  </a:lnTo>
                  <a:lnTo>
                    <a:pt x="66296" y="69102"/>
                  </a:lnTo>
                  <a:lnTo>
                    <a:pt x="65925" y="68730"/>
                  </a:lnTo>
                  <a:lnTo>
                    <a:pt x="65925" y="68730"/>
                  </a:lnTo>
                  <a:lnTo>
                    <a:pt x="62962" y="70959"/>
                  </a:lnTo>
                  <a:lnTo>
                    <a:pt x="60000" y="73188"/>
                  </a:lnTo>
                  <a:lnTo>
                    <a:pt x="57037" y="74674"/>
                  </a:lnTo>
                  <a:lnTo>
                    <a:pt x="53703" y="76160"/>
                  </a:lnTo>
                  <a:lnTo>
                    <a:pt x="50370" y="77275"/>
                  </a:lnTo>
                  <a:lnTo>
                    <a:pt x="47037" y="78018"/>
                  </a:lnTo>
                  <a:lnTo>
                    <a:pt x="42962" y="78761"/>
                  </a:lnTo>
                  <a:lnTo>
                    <a:pt x="39259" y="78761"/>
                  </a:lnTo>
                  <a:lnTo>
                    <a:pt x="39259" y="78761"/>
                  </a:lnTo>
                  <a:lnTo>
                    <a:pt x="35555" y="78761"/>
                  </a:lnTo>
                  <a:lnTo>
                    <a:pt x="31481" y="78018"/>
                  </a:lnTo>
                  <a:lnTo>
                    <a:pt x="28148" y="77275"/>
                  </a:lnTo>
                  <a:lnTo>
                    <a:pt x="24444" y="75789"/>
                  </a:lnTo>
                  <a:lnTo>
                    <a:pt x="21111" y="74303"/>
                  </a:lnTo>
                  <a:lnTo>
                    <a:pt x="17777" y="72445"/>
                  </a:lnTo>
                  <a:lnTo>
                    <a:pt x="14444" y="69845"/>
                  </a:lnTo>
                  <a:lnTo>
                    <a:pt x="11481" y="67244"/>
                  </a:lnTo>
                  <a:lnTo>
                    <a:pt x="11481" y="67244"/>
                  </a:lnTo>
                  <a:lnTo>
                    <a:pt x="8888" y="64272"/>
                  </a:lnTo>
                  <a:lnTo>
                    <a:pt x="6666" y="61300"/>
                  </a:lnTo>
                  <a:lnTo>
                    <a:pt x="4444" y="57585"/>
                  </a:lnTo>
                  <a:lnTo>
                    <a:pt x="2962" y="54241"/>
                  </a:lnTo>
                  <a:lnTo>
                    <a:pt x="1851" y="50897"/>
                  </a:lnTo>
                  <a:lnTo>
                    <a:pt x="740" y="47182"/>
                  </a:lnTo>
                  <a:lnTo>
                    <a:pt x="370" y="43467"/>
                  </a:lnTo>
                  <a:lnTo>
                    <a:pt x="0" y="39380"/>
                  </a:lnTo>
                  <a:lnTo>
                    <a:pt x="0" y="39380"/>
                  </a:lnTo>
                  <a:lnTo>
                    <a:pt x="370" y="35665"/>
                  </a:lnTo>
                  <a:lnTo>
                    <a:pt x="740" y="31578"/>
                  </a:lnTo>
                  <a:lnTo>
                    <a:pt x="1851" y="27863"/>
                  </a:lnTo>
                  <a:lnTo>
                    <a:pt x="2962" y="24148"/>
                  </a:lnTo>
                  <a:lnTo>
                    <a:pt x="4444" y="20804"/>
                  </a:lnTo>
                  <a:lnTo>
                    <a:pt x="6666" y="17461"/>
                  </a:lnTo>
                  <a:lnTo>
                    <a:pt x="8888" y="14489"/>
                  </a:lnTo>
                  <a:lnTo>
                    <a:pt x="11481" y="11517"/>
                  </a:lnTo>
                  <a:lnTo>
                    <a:pt x="11481" y="11517"/>
                  </a:lnTo>
                  <a:lnTo>
                    <a:pt x="14444" y="8916"/>
                  </a:lnTo>
                  <a:lnTo>
                    <a:pt x="17777" y="6687"/>
                  </a:lnTo>
                  <a:lnTo>
                    <a:pt x="21111" y="4458"/>
                  </a:lnTo>
                  <a:lnTo>
                    <a:pt x="24444" y="2972"/>
                  </a:lnTo>
                  <a:lnTo>
                    <a:pt x="28148" y="1857"/>
                  </a:lnTo>
                  <a:lnTo>
                    <a:pt x="31481" y="743"/>
                  </a:lnTo>
                  <a:lnTo>
                    <a:pt x="35555" y="371"/>
                  </a:lnTo>
                  <a:lnTo>
                    <a:pt x="39259" y="0"/>
                  </a:lnTo>
                  <a:lnTo>
                    <a:pt x="39259" y="0"/>
                  </a:lnTo>
                  <a:lnTo>
                    <a:pt x="43333" y="371"/>
                  </a:lnTo>
                  <a:lnTo>
                    <a:pt x="47407" y="743"/>
                  </a:lnTo>
                  <a:lnTo>
                    <a:pt x="51111" y="1857"/>
                  </a:lnTo>
                  <a:lnTo>
                    <a:pt x="54444" y="2972"/>
                  </a:lnTo>
                  <a:lnTo>
                    <a:pt x="57777" y="4458"/>
                  </a:lnTo>
                  <a:lnTo>
                    <a:pt x="61111" y="6687"/>
                  </a:lnTo>
                  <a:lnTo>
                    <a:pt x="64074" y="8916"/>
                  </a:lnTo>
                  <a:lnTo>
                    <a:pt x="67037" y="11517"/>
                  </a:lnTo>
                  <a:lnTo>
                    <a:pt x="67037" y="11517"/>
                  </a:lnTo>
                  <a:lnTo>
                    <a:pt x="70000" y="14489"/>
                  </a:lnTo>
                  <a:lnTo>
                    <a:pt x="72222" y="17461"/>
                  </a:lnTo>
                  <a:lnTo>
                    <a:pt x="74074" y="20804"/>
                  </a:lnTo>
                  <a:lnTo>
                    <a:pt x="75925" y="24148"/>
                  </a:lnTo>
                  <a:lnTo>
                    <a:pt x="77037" y="27863"/>
                  </a:lnTo>
                  <a:lnTo>
                    <a:pt x="78148" y="31578"/>
                  </a:lnTo>
                  <a:lnTo>
                    <a:pt x="78888" y="35665"/>
                  </a:lnTo>
                  <a:lnTo>
                    <a:pt x="78888" y="39380"/>
                  </a:lnTo>
                  <a:lnTo>
                    <a:pt x="78888" y="39380"/>
                  </a:lnTo>
                  <a:close/>
                  <a:moveTo>
                    <a:pt x="74814" y="39380"/>
                  </a:moveTo>
                  <a:lnTo>
                    <a:pt x="74814" y="39380"/>
                  </a:lnTo>
                  <a:lnTo>
                    <a:pt x="74814" y="36037"/>
                  </a:lnTo>
                  <a:lnTo>
                    <a:pt x="74444" y="32321"/>
                  </a:lnTo>
                  <a:lnTo>
                    <a:pt x="73333" y="28978"/>
                  </a:lnTo>
                  <a:lnTo>
                    <a:pt x="72222" y="25634"/>
                  </a:lnTo>
                  <a:lnTo>
                    <a:pt x="70740" y="22291"/>
                  </a:lnTo>
                  <a:lnTo>
                    <a:pt x="69259" y="19690"/>
                  </a:lnTo>
                  <a:lnTo>
                    <a:pt x="67037" y="16718"/>
                  </a:lnTo>
                  <a:lnTo>
                    <a:pt x="64444" y="14117"/>
                  </a:lnTo>
                  <a:lnTo>
                    <a:pt x="64444" y="14117"/>
                  </a:lnTo>
                  <a:lnTo>
                    <a:pt x="61851" y="11517"/>
                  </a:lnTo>
                  <a:lnTo>
                    <a:pt x="59259" y="9659"/>
                  </a:lnTo>
                  <a:lnTo>
                    <a:pt x="56296" y="7801"/>
                  </a:lnTo>
                  <a:lnTo>
                    <a:pt x="53333" y="6315"/>
                  </a:lnTo>
                  <a:lnTo>
                    <a:pt x="50000" y="5201"/>
                  </a:lnTo>
                  <a:lnTo>
                    <a:pt x="46296" y="4458"/>
                  </a:lnTo>
                  <a:lnTo>
                    <a:pt x="42962" y="4086"/>
                  </a:lnTo>
                  <a:lnTo>
                    <a:pt x="39259" y="3715"/>
                  </a:lnTo>
                  <a:lnTo>
                    <a:pt x="39259" y="3715"/>
                  </a:lnTo>
                  <a:lnTo>
                    <a:pt x="35925" y="4086"/>
                  </a:lnTo>
                  <a:lnTo>
                    <a:pt x="32222" y="4458"/>
                  </a:lnTo>
                  <a:lnTo>
                    <a:pt x="28888" y="5201"/>
                  </a:lnTo>
                  <a:lnTo>
                    <a:pt x="25925" y="6315"/>
                  </a:lnTo>
                  <a:lnTo>
                    <a:pt x="22962" y="7801"/>
                  </a:lnTo>
                  <a:lnTo>
                    <a:pt x="20000" y="9659"/>
                  </a:lnTo>
                  <a:lnTo>
                    <a:pt x="17037" y="11517"/>
                  </a:lnTo>
                  <a:lnTo>
                    <a:pt x="14074" y="14117"/>
                  </a:lnTo>
                  <a:lnTo>
                    <a:pt x="14074" y="14117"/>
                  </a:lnTo>
                  <a:lnTo>
                    <a:pt x="11851" y="16718"/>
                  </a:lnTo>
                  <a:lnTo>
                    <a:pt x="9629" y="19690"/>
                  </a:lnTo>
                  <a:lnTo>
                    <a:pt x="7777" y="22291"/>
                  </a:lnTo>
                  <a:lnTo>
                    <a:pt x="6296" y="25634"/>
                  </a:lnTo>
                  <a:lnTo>
                    <a:pt x="5185" y="28978"/>
                  </a:lnTo>
                  <a:lnTo>
                    <a:pt x="4444" y="32321"/>
                  </a:lnTo>
                  <a:lnTo>
                    <a:pt x="4074" y="36037"/>
                  </a:lnTo>
                  <a:lnTo>
                    <a:pt x="3703" y="39380"/>
                  </a:lnTo>
                  <a:lnTo>
                    <a:pt x="3703" y="39380"/>
                  </a:lnTo>
                  <a:lnTo>
                    <a:pt x="4074" y="43095"/>
                  </a:lnTo>
                  <a:lnTo>
                    <a:pt x="4444" y="46439"/>
                  </a:lnTo>
                  <a:lnTo>
                    <a:pt x="5185" y="49783"/>
                  </a:lnTo>
                  <a:lnTo>
                    <a:pt x="6296" y="53126"/>
                  </a:lnTo>
                  <a:lnTo>
                    <a:pt x="7777" y="56099"/>
                  </a:lnTo>
                  <a:lnTo>
                    <a:pt x="9629" y="59071"/>
                  </a:lnTo>
                  <a:lnTo>
                    <a:pt x="11851" y="62043"/>
                  </a:lnTo>
                  <a:lnTo>
                    <a:pt x="14074" y="64643"/>
                  </a:lnTo>
                  <a:lnTo>
                    <a:pt x="14074" y="64643"/>
                  </a:lnTo>
                  <a:lnTo>
                    <a:pt x="17037" y="67244"/>
                  </a:lnTo>
                  <a:lnTo>
                    <a:pt x="20000" y="69473"/>
                  </a:lnTo>
                  <a:lnTo>
                    <a:pt x="22962" y="70959"/>
                  </a:lnTo>
                  <a:lnTo>
                    <a:pt x="25925" y="72445"/>
                  </a:lnTo>
                  <a:lnTo>
                    <a:pt x="28888" y="73560"/>
                  </a:lnTo>
                  <a:lnTo>
                    <a:pt x="32222" y="74303"/>
                  </a:lnTo>
                  <a:lnTo>
                    <a:pt x="35925" y="75046"/>
                  </a:lnTo>
                  <a:lnTo>
                    <a:pt x="39259" y="75046"/>
                  </a:lnTo>
                  <a:lnTo>
                    <a:pt x="39259" y="75046"/>
                  </a:lnTo>
                  <a:lnTo>
                    <a:pt x="42962" y="75046"/>
                  </a:lnTo>
                  <a:lnTo>
                    <a:pt x="46296" y="74303"/>
                  </a:lnTo>
                  <a:lnTo>
                    <a:pt x="50000" y="73560"/>
                  </a:lnTo>
                  <a:lnTo>
                    <a:pt x="53333" y="72445"/>
                  </a:lnTo>
                  <a:lnTo>
                    <a:pt x="56296" y="70959"/>
                  </a:lnTo>
                  <a:lnTo>
                    <a:pt x="59259" y="69473"/>
                  </a:lnTo>
                  <a:lnTo>
                    <a:pt x="61851" y="67244"/>
                  </a:lnTo>
                  <a:lnTo>
                    <a:pt x="64444" y="64643"/>
                  </a:lnTo>
                  <a:lnTo>
                    <a:pt x="64444" y="64643"/>
                  </a:lnTo>
                  <a:lnTo>
                    <a:pt x="67037" y="62043"/>
                  </a:lnTo>
                  <a:lnTo>
                    <a:pt x="69259" y="59071"/>
                  </a:lnTo>
                  <a:lnTo>
                    <a:pt x="70740" y="56099"/>
                  </a:lnTo>
                  <a:lnTo>
                    <a:pt x="72222" y="53126"/>
                  </a:lnTo>
                  <a:lnTo>
                    <a:pt x="73333" y="49783"/>
                  </a:lnTo>
                  <a:lnTo>
                    <a:pt x="74444" y="46439"/>
                  </a:lnTo>
                  <a:lnTo>
                    <a:pt x="74814" y="43095"/>
                  </a:lnTo>
                  <a:lnTo>
                    <a:pt x="74814" y="39380"/>
                  </a:lnTo>
                  <a:lnTo>
                    <a:pt x="74814" y="39380"/>
                  </a:lnTo>
                  <a:close/>
                  <a:moveTo>
                    <a:pt x="67407" y="39380"/>
                  </a:moveTo>
                  <a:lnTo>
                    <a:pt x="67407" y="39380"/>
                  </a:lnTo>
                  <a:lnTo>
                    <a:pt x="67407" y="42352"/>
                  </a:lnTo>
                  <a:lnTo>
                    <a:pt x="67037" y="44953"/>
                  </a:lnTo>
                  <a:lnTo>
                    <a:pt x="66296" y="47554"/>
                  </a:lnTo>
                  <a:lnTo>
                    <a:pt x="65555" y="50154"/>
                  </a:lnTo>
                  <a:lnTo>
                    <a:pt x="64444" y="52755"/>
                  </a:lnTo>
                  <a:lnTo>
                    <a:pt x="62962" y="54984"/>
                  </a:lnTo>
                  <a:lnTo>
                    <a:pt x="61481" y="57213"/>
                  </a:lnTo>
                  <a:lnTo>
                    <a:pt x="59259" y="59071"/>
                  </a:lnTo>
                  <a:lnTo>
                    <a:pt x="59259" y="59071"/>
                  </a:lnTo>
                  <a:lnTo>
                    <a:pt x="57407" y="61300"/>
                  </a:lnTo>
                  <a:lnTo>
                    <a:pt x="55185" y="63157"/>
                  </a:lnTo>
                  <a:lnTo>
                    <a:pt x="52962" y="64643"/>
                  </a:lnTo>
                  <a:lnTo>
                    <a:pt x="50370" y="65758"/>
                  </a:lnTo>
                  <a:lnTo>
                    <a:pt x="47777" y="66501"/>
                  </a:lnTo>
                  <a:lnTo>
                    <a:pt x="44814" y="67244"/>
                  </a:lnTo>
                  <a:lnTo>
                    <a:pt x="42222" y="67616"/>
                  </a:lnTo>
                  <a:lnTo>
                    <a:pt x="39259" y="67616"/>
                  </a:lnTo>
                  <a:lnTo>
                    <a:pt x="39259" y="67616"/>
                  </a:lnTo>
                  <a:lnTo>
                    <a:pt x="36666" y="67616"/>
                  </a:lnTo>
                  <a:lnTo>
                    <a:pt x="33703" y="67244"/>
                  </a:lnTo>
                  <a:lnTo>
                    <a:pt x="31111" y="66501"/>
                  </a:lnTo>
                  <a:lnTo>
                    <a:pt x="28518" y="65758"/>
                  </a:lnTo>
                  <a:lnTo>
                    <a:pt x="26296" y="64643"/>
                  </a:lnTo>
                  <a:lnTo>
                    <a:pt x="24074" y="63157"/>
                  </a:lnTo>
                  <a:lnTo>
                    <a:pt x="21851" y="61300"/>
                  </a:lnTo>
                  <a:lnTo>
                    <a:pt x="19629" y="59071"/>
                  </a:lnTo>
                  <a:lnTo>
                    <a:pt x="19629" y="59071"/>
                  </a:lnTo>
                  <a:lnTo>
                    <a:pt x="17777" y="57213"/>
                  </a:lnTo>
                  <a:lnTo>
                    <a:pt x="16296" y="54984"/>
                  </a:lnTo>
                  <a:lnTo>
                    <a:pt x="14444" y="52755"/>
                  </a:lnTo>
                  <a:lnTo>
                    <a:pt x="13333" y="50154"/>
                  </a:lnTo>
                  <a:lnTo>
                    <a:pt x="12222" y="47554"/>
                  </a:lnTo>
                  <a:lnTo>
                    <a:pt x="11851" y="44953"/>
                  </a:lnTo>
                  <a:lnTo>
                    <a:pt x="11481" y="42352"/>
                  </a:lnTo>
                  <a:lnTo>
                    <a:pt x="11111" y="39380"/>
                  </a:lnTo>
                  <a:lnTo>
                    <a:pt x="11111" y="39380"/>
                  </a:lnTo>
                  <a:lnTo>
                    <a:pt x="11481" y="36780"/>
                  </a:lnTo>
                  <a:lnTo>
                    <a:pt x="11851" y="33808"/>
                  </a:lnTo>
                  <a:lnTo>
                    <a:pt x="12222" y="31207"/>
                  </a:lnTo>
                  <a:lnTo>
                    <a:pt x="13333" y="28235"/>
                  </a:lnTo>
                  <a:lnTo>
                    <a:pt x="14444" y="26006"/>
                  </a:lnTo>
                  <a:lnTo>
                    <a:pt x="16296" y="23777"/>
                  </a:lnTo>
                  <a:lnTo>
                    <a:pt x="17777" y="21547"/>
                  </a:lnTo>
                  <a:lnTo>
                    <a:pt x="19629" y="19318"/>
                  </a:lnTo>
                  <a:lnTo>
                    <a:pt x="19629" y="19318"/>
                  </a:lnTo>
                  <a:lnTo>
                    <a:pt x="21851" y="17461"/>
                  </a:lnTo>
                  <a:lnTo>
                    <a:pt x="24074" y="15603"/>
                  </a:lnTo>
                  <a:lnTo>
                    <a:pt x="26296" y="14489"/>
                  </a:lnTo>
                  <a:lnTo>
                    <a:pt x="28518" y="13374"/>
                  </a:lnTo>
                  <a:lnTo>
                    <a:pt x="31111" y="12260"/>
                  </a:lnTo>
                  <a:lnTo>
                    <a:pt x="33703" y="11888"/>
                  </a:lnTo>
                  <a:lnTo>
                    <a:pt x="36666" y="11517"/>
                  </a:lnTo>
                  <a:lnTo>
                    <a:pt x="39259" y="11145"/>
                  </a:lnTo>
                  <a:lnTo>
                    <a:pt x="39259" y="11145"/>
                  </a:lnTo>
                  <a:lnTo>
                    <a:pt x="42222" y="11517"/>
                  </a:lnTo>
                  <a:lnTo>
                    <a:pt x="44814" y="11888"/>
                  </a:lnTo>
                  <a:lnTo>
                    <a:pt x="47777" y="12260"/>
                  </a:lnTo>
                  <a:lnTo>
                    <a:pt x="50370" y="13374"/>
                  </a:lnTo>
                  <a:lnTo>
                    <a:pt x="52962" y="14489"/>
                  </a:lnTo>
                  <a:lnTo>
                    <a:pt x="55185" y="15603"/>
                  </a:lnTo>
                  <a:lnTo>
                    <a:pt x="57407" y="17461"/>
                  </a:lnTo>
                  <a:lnTo>
                    <a:pt x="59259" y="19318"/>
                  </a:lnTo>
                  <a:lnTo>
                    <a:pt x="59259" y="19318"/>
                  </a:lnTo>
                  <a:lnTo>
                    <a:pt x="61481" y="21547"/>
                  </a:lnTo>
                  <a:lnTo>
                    <a:pt x="62962" y="23777"/>
                  </a:lnTo>
                  <a:lnTo>
                    <a:pt x="64444" y="26006"/>
                  </a:lnTo>
                  <a:lnTo>
                    <a:pt x="65555" y="28235"/>
                  </a:lnTo>
                  <a:lnTo>
                    <a:pt x="66296" y="31207"/>
                  </a:lnTo>
                  <a:lnTo>
                    <a:pt x="67037" y="33808"/>
                  </a:lnTo>
                  <a:lnTo>
                    <a:pt x="67407" y="36780"/>
                  </a:lnTo>
                  <a:lnTo>
                    <a:pt x="67407" y="39380"/>
                  </a:lnTo>
                  <a:lnTo>
                    <a:pt x="67407" y="39380"/>
                  </a:lnTo>
                  <a:close/>
                  <a:moveTo>
                    <a:pt x="63703" y="39380"/>
                  </a:moveTo>
                  <a:lnTo>
                    <a:pt x="63703" y="39380"/>
                  </a:lnTo>
                  <a:lnTo>
                    <a:pt x="63703" y="37151"/>
                  </a:lnTo>
                  <a:lnTo>
                    <a:pt x="63333" y="34551"/>
                  </a:lnTo>
                  <a:lnTo>
                    <a:pt x="62962" y="32321"/>
                  </a:lnTo>
                  <a:lnTo>
                    <a:pt x="62222" y="30092"/>
                  </a:lnTo>
                  <a:lnTo>
                    <a:pt x="61111" y="27863"/>
                  </a:lnTo>
                  <a:lnTo>
                    <a:pt x="60000" y="25634"/>
                  </a:lnTo>
                  <a:lnTo>
                    <a:pt x="58518" y="23777"/>
                  </a:lnTo>
                  <a:lnTo>
                    <a:pt x="56666" y="21919"/>
                  </a:lnTo>
                  <a:lnTo>
                    <a:pt x="56666" y="21919"/>
                  </a:lnTo>
                  <a:lnTo>
                    <a:pt x="54814" y="20433"/>
                  </a:lnTo>
                  <a:lnTo>
                    <a:pt x="52962" y="18947"/>
                  </a:lnTo>
                  <a:lnTo>
                    <a:pt x="51111" y="17832"/>
                  </a:lnTo>
                  <a:lnTo>
                    <a:pt x="48888" y="16718"/>
                  </a:lnTo>
                  <a:lnTo>
                    <a:pt x="46296" y="15975"/>
                  </a:lnTo>
                  <a:lnTo>
                    <a:pt x="44074" y="15232"/>
                  </a:lnTo>
                  <a:lnTo>
                    <a:pt x="41851" y="14860"/>
                  </a:lnTo>
                  <a:lnTo>
                    <a:pt x="39259" y="14860"/>
                  </a:lnTo>
                  <a:lnTo>
                    <a:pt x="39259" y="14860"/>
                  </a:lnTo>
                  <a:lnTo>
                    <a:pt x="37037" y="14860"/>
                  </a:lnTo>
                  <a:lnTo>
                    <a:pt x="34444" y="15232"/>
                  </a:lnTo>
                  <a:lnTo>
                    <a:pt x="32222" y="15975"/>
                  </a:lnTo>
                  <a:lnTo>
                    <a:pt x="30000" y="16718"/>
                  </a:lnTo>
                  <a:lnTo>
                    <a:pt x="28148" y="17832"/>
                  </a:lnTo>
                  <a:lnTo>
                    <a:pt x="25925" y="18947"/>
                  </a:lnTo>
                  <a:lnTo>
                    <a:pt x="24074" y="20433"/>
                  </a:lnTo>
                  <a:lnTo>
                    <a:pt x="22222" y="21919"/>
                  </a:lnTo>
                  <a:lnTo>
                    <a:pt x="22222" y="21919"/>
                  </a:lnTo>
                  <a:lnTo>
                    <a:pt x="20740" y="23777"/>
                  </a:lnTo>
                  <a:lnTo>
                    <a:pt x="19259" y="25634"/>
                  </a:lnTo>
                  <a:lnTo>
                    <a:pt x="18148" y="27863"/>
                  </a:lnTo>
                  <a:lnTo>
                    <a:pt x="17037" y="30092"/>
                  </a:lnTo>
                  <a:lnTo>
                    <a:pt x="16296" y="32321"/>
                  </a:lnTo>
                  <a:lnTo>
                    <a:pt x="15185" y="34551"/>
                  </a:lnTo>
                  <a:lnTo>
                    <a:pt x="15185" y="37151"/>
                  </a:lnTo>
                  <a:lnTo>
                    <a:pt x="14814" y="39380"/>
                  </a:lnTo>
                  <a:lnTo>
                    <a:pt x="14814" y="39380"/>
                  </a:lnTo>
                  <a:lnTo>
                    <a:pt x="15185" y="41981"/>
                  </a:lnTo>
                  <a:lnTo>
                    <a:pt x="15185" y="44210"/>
                  </a:lnTo>
                  <a:lnTo>
                    <a:pt x="16296" y="46439"/>
                  </a:lnTo>
                  <a:lnTo>
                    <a:pt x="17037" y="48668"/>
                  </a:lnTo>
                  <a:lnTo>
                    <a:pt x="18148" y="50897"/>
                  </a:lnTo>
                  <a:lnTo>
                    <a:pt x="19259" y="52755"/>
                  </a:lnTo>
                  <a:lnTo>
                    <a:pt x="20740" y="54613"/>
                  </a:lnTo>
                  <a:lnTo>
                    <a:pt x="22222" y="56470"/>
                  </a:lnTo>
                  <a:lnTo>
                    <a:pt x="22222" y="56470"/>
                  </a:lnTo>
                  <a:lnTo>
                    <a:pt x="24074" y="58328"/>
                  </a:lnTo>
                  <a:lnTo>
                    <a:pt x="25925" y="59442"/>
                  </a:lnTo>
                  <a:lnTo>
                    <a:pt x="28148" y="61300"/>
                  </a:lnTo>
                  <a:lnTo>
                    <a:pt x="30000" y="62043"/>
                  </a:lnTo>
                  <a:lnTo>
                    <a:pt x="32222" y="63157"/>
                  </a:lnTo>
                  <a:lnTo>
                    <a:pt x="34444" y="63529"/>
                  </a:lnTo>
                  <a:lnTo>
                    <a:pt x="37037" y="63900"/>
                  </a:lnTo>
                  <a:lnTo>
                    <a:pt x="39259" y="63900"/>
                  </a:lnTo>
                  <a:lnTo>
                    <a:pt x="39259" y="63900"/>
                  </a:lnTo>
                  <a:lnTo>
                    <a:pt x="41851" y="63900"/>
                  </a:lnTo>
                  <a:lnTo>
                    <a:pt x="44074" y="63529"/>
                  </a:lnTo>
                  <a:lnTo>
                    <a:pt x="46296" y="63157"/>
                  </a:lnTo>
                  <a:lnTo>
                    <a:pt x="48888" y="62043"/>
                  </a:lnTo>
                  <a:lnTo>
                    <a:pt x="51111" y="61300"/>
                  </a:lnTo>
                  <a:lnTo>
                    <a:pt x="52962" y="59442"/>
                  </a:lnTo>
                  <a:lnTo>
                    <a:pt x="54814" y="58328"/>
                  </a:lnTo>
                  <a:lnTo>
                    <a:pt x="56666" y="56470"/>
                  </a:lnTo>
                  <a:lnTo>
                    <a:pt x="56666" y="56470"/>
                  </a:lnTo>
                  <a:lnTo>
                    <a:pt x="58518" y="54613"/>
                  </a:lnTo>
                  <a:lnTo>
                    <a:pt x="60000" y="52755"/>
                  </a:lnTo>
                  <a:lnTo>
                    <a:pt x="61111" y="50897"/>
                  </a:lnTo>
                  <a:lnTo>
                    <a:pt x="62222" y="48668"/>
                  </a:lnTo>
                  <a:lnTo>
                    <a:pt x="62962" y="46439"/>
                  </a:lnTo>
                  <a:lnTo>
                    <a:pt x="63333" y="44210"/>
                  </a:lnTo>
                  <a:lnTo>
                    <a:pt x="63703" y="41981"/>
                  </a:lnTo>
                  <a:lnTo>
                    <a:pt x="63703" y="39380"/>
                  </a:lnTo>
                  <a:lnTo>
                    <a:pt x="63703" y="39380"/>
                  </a:lnTo>
                  <a:close/>
                  <a:moveTo>
                    <a:pt x="81111" y="76904"/>
                  </a:moveTo>
                  <a:lnTo>
                    <a:pt x="81111" y="76904"/>
                  </a:lnTo>
                  <a:lnTo>
                    <a:pt x="79629" y="77275"/>
                  </a:lnTo>
                  <a:lnTo>
                    <a:pt x="78148" y="78018"/>
                  </a:lnTo>
                  <a:lnTo>
                    <a:pt x="78148" y="78018"/>
                  </a:lnTo>
                  <a:lnTo>
                    <a:pt x="77037" y="79504"/>
                  </a:lnTo>
                  <a:lnTo>
                    <a:pt x="76666" y="80619"/>
                  </a:lnTo>
                  <a:lnTo>
                    <a:pt x="76666" y="80619"/>
                  </a:lnTo>
                  <a:lnTo>
                    <a:pt x="77037" y="82105"/>
                  </a:lnTo>
                  <a:lnTo>
                    <a:pt x="78148" y="83591"/>
                  </a:lnTo>
                  <a:lnTo>
                    <a:pt x="110000" y="115170"/>
                  </a:lnTo>
                  <a:lnTo>
                    <a:pt x="110000" y="115170"/>
                  </a:lnTo>
                  <a:lnTo>
                    <a:pt x="111111" y="115913"/>
                  </a:lnTo>
                  <a:lnTo>
                    <a:pt x="112592" y="116284"/>
                  </a:lnTo>
                  <a:lnTo>
                    <a:pt x="112592" y="116284"/>
                  </a:lnTo>
                  <a:lnTo>
                    <a:pt x="114074" y="115913"/>
                  </a:lnTo>
                  <a:lnTo>
                    <a:pt x="115185" y="115170"/>
                  </a:lnTo>
                  <a:lnTo>
                    <a:pt x="115185" y="115170"/>
                  </a:lnTo>
                  <a:lnTo>
                    <a:pt x="116296" y="114055"/>
                  </a:lnTo>
                  <a:lnTo>
                    <a:pt x="116296" y="112569"/>
                  </a:lnTo>
                  <a:lnTo>
                    <a:pt x="116296" y="112569"/>
                  </a:lnTo>
                  <a:lnTo>
                    <a:pt x="115925" y="111083"/>
                  </a:lnTo>
                  <a:lnTo>
                    <a:pt x="115185" y="109969"/>
                  </a:lnTo>
                  <a:lnTo>
                    <a:pt x="83703" y="78018"/>
                  </a:lnTo>
                  <a:lnTo>
                    <a:pt x="83703" y="78018"/>
                  </a:lnTo>
                  <a:lnTo>
                    <a:pt x="82222" y="77275"/>
                  </a:lnTo>
                  <a:lnTo>
                    <a:pt x="81111" y="76904"/>
                  </a:lnTo>
                  <a:lnTo>
                    <a:pt x="81111" y="7690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4" name="i$ļíḍé">
              <a:extLst>
                <a:ext uri="{FF2B5EF4-FFF2-40B4-BE49-F238E27FC236}">
                  <a16:creationId xmlns:a16="http://schemas.microsoft.com/office/drawing/2014/main" xmlns="" id="{7649C6C6-78EB-4E18-9E79-3828F238A48F}"/>
                </a:ext>
              </a:extLst>
            </p:cNvPr>
            <p:cNvSpPr/>
            <p:nvPr/>
          </p:nvSpPr>
          <p:spPr>
            <a:xfrm>
              <a:off x="7121631" y="5027772"/>
              <a:ext cx="369475" cy="2963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80247"/>
                  </a:moveTo>
                  <a:lnTo>
                    <a:pt x="0" y="39752"/>
                  </a:lnTo>
                  <a:lnTo>
                    <a:pt x="0" y="39752"/>
                  </a:lnTo>
                  <a:lnTo>
                    <a:pt x="0" y="39009"/>
                  </a:lnTo>
                  <a:lnTo>
                    <a:pt x="296" y="38637"/>
                  </a:lnTo>
                  <a:lnTo>
                    <a:pt x="592" y="38266"/>
                  </a:lnTo>
                  <a:lnTo>
                    <a:pt x="1481" y="37894"/>
                  </a:lnTo>
                  <a:lnTo>
                    <a:pt x="1481" y="37894"/>
                  </a:lnTo>
                  <a:lnTo>
                    <a:pt x="2074" y="38266"/>
                  </a:lnTo>
                  <a:lnTo>
                    <a:pt x="2370" y="38637"/>
                  </a:lnTo>
                  <a:lnTo>
                    <a:pt x="2666" y="39009"/>
                  </a:lnTo>
                  <a:lnTo>
                    <a:pt x="2962" y="39752"/>
                  </a:lnTo>
                  <a:lnTo>
                    <a:pt x="2962" y="80247"/>
                  </a:lnTo>
                  <a:lnTo>
                    <a:pt x="2962" y="80247"/>
                  </a:lnTo>
                  <a:lnTo>
                    <a:pt x="2666" y="80990"/>
                  </a:lnTo>
                  <a:lnTo>
                    <a:pt x="2370" y="81733"/>
                  </a:lnTo>
                  <a:lnTo>
                    <a:pt x="2074" y="82105"/>
                  </a:lnTo>
                  <a:lnTo>
                    <a:pt x="1481" y="82105"/>
                  </a:lnTo>
                  <a:lnTo>
                    <a:pt x="1481" y="82105"/>
                  </a:lnTo>
                  <a:lnTo>
                    <a:pt x="592" y="82105"/>
                  </a:lnTo>
                  <a:lnTo>
                    <a:pt x="296" y="81733"/>
                  </a:lnTo>
                  <a:lnTo>
                    <a:pt x="0" y="80990"/>
                  </a:lnTo>
                  <a:lnTo>
                    <a:pt x="0" y="80247"/>
                  </a:lnTo>
                  <a:lnTo>
                    <a:pt x="0" y="80247"/>
                  </a:lnTo>
                  <a:close/>
                  <a:moveTo>
                    <a:pt x="114074" y="5944"/>
                  </a:moveTo>
                  <a:lnTo>
                    <a:pt x="114074" y="114055"/>
                  </a:lnTo>
                  <a:lnTo>
                    <a:pt x="114074" y="114055"/>
                  </a:lnTo>
                  <a:lnTo>
                    <a:pt x="113777" y="115170"/>
                  </a:lnTo>
                  <a:lnTo>
                    <a:pt x="112888" y="115541"/>
                  </a:lnTo>
                  <a:lnTo>
                    <a:pt x="112888" y="115541"/>
                  </a:lnTo>
                  <a:lnTo>
                    <a:pt x="112592" y="115913"/>
                  </a:lnTo>
                  <a:lnTo>
                    <a:pt x="112592" y="115913"/>
                  </a:lnTo>
                  <a:lnTo>
                    <a:pt x="112000" y="115913"/>
                  </a:lnTo>
                  <a:lnTo>
                    <a:pt x="111407" y="115541"/>
                  </a:lnTo>
                  <a:lnTo>
                    <a:pt x="109925" y="113684"/>
                  </a:lnTo>
                  <a:lnTo>
                    <a:pt x="109925" y="113684"/>
                  </a:lnTo>
                  <a:lnTo>
                    <a:pt x="105185" y="109597"/>
                  </a:lnTo>
                  <a:lnTo>
                    <a:pt x="101333" y="106253"/>
                  </a:lnTo>
                  <a:lnTo>
                    <a:pt x="101333" y="106253"/>
                  </a:lnTo>
                  <a:lnTo>
                    <a:pt x="97185" y="102910"/>
                  </a:lnTo>
                  <a:lnTo>
                    <a:pt x="90962" y="99195"/>
                  </a:lnTo>
                  <a:lnTo>
                    <a:pt x="90962" y="99195"/>
                  </a:lnTo>
                  <a:lnTo>
                    <a:pt x="87407" y="96965"/>
                  </a:lnTo>
                  <a:lnTo>
                    <a:pt x="83555" y="95108"/>
                  </a:lnTo>
                  <a:lnTo>
                    <a:pt x="79407" y="93622"/>
                  </a:lnTo>
                  <a:lnTo>
                    <a:pt x="74962" y="92507"/>
                  </a:lnTo>
                  <a:lnTo>
                    <a:pt x="74962" y="92507"/>
                  </a:lnTo>
                  <a:lnTo>
                    <a:pt x="70222" y="91393"/>
                  </a:lnTo>
                  <a:lnTo>
                    <a:pt x="65481" y="90650"/>
                  </a:lnTo>
                  <a:lnTo>
                    <a:pt x="60444" y="90278"/>
                  </a:lnTo>
                  <a:lnTo>
                    <a:pt x="55111" y="89907"/>
                  </a:lnTo>
                  <a:lnTo>
                    <a:pt x="39111" y="89907"/>
                  </a:lnTo>
                  <a:lnTo>
                    <a:pt x="39111" y="89907"/>
                  </a:lnTo>
                  <a:lnTo>
                    <a:pt x="39407" y="92507"/>
                  </a:lnTo>
                  <a:lnTo>
                    <a:pt x="40000" y="94736"/>
                  </a:lnTo>
                  <a:lnTo>
                    <a:pt x="40888" y="96594"/>
                  </a:lnTo>
                  <a:lnTo>
                    <a:pt x="42074" y="98080"/>
                  </a:lnTo>
                  <a:lnTo>
                    <a:pt x="42074" y="98080"/>
                  </a:lnTo>
                  <a:lnTo>
                    <a:pt x="43555" y="99566"/>
                  </a:lnTo>
                  <a:lnTo>
                    <a:pt x="45037" y="100681"/>
                  </a:lnTo>
                  <a:lnTo>
                    <a:pt x="47111" y="101424"/>
                  </a:lnTo>
                  <a:lnTo>
                    <a:pt x="49481" y="101424"/>
                  </a:lnTo>
                  <a:lnTo>
                    <a:pt x="49481" y="101424"/>
                  </a:lnTo>
                  <a:lnTo>
                    <a:pt x="50074" y="101424"/>
                  </a:lnTo>
                  <a:lnTo>
                    <a:pt x="50370" y="101795"/>
                  </a:lnTo>
                  <a:lnTo>
                    <a:pt x="50666" y="102538"/>
                  </a:lnTo>
                  <a:lnTo>
                    <a:pt x="50962" y="103281"/>
                  </a:lnTo>
                  <a:lnTo>
                    <a:pt x="50962" y="103281"/>
                  </a:lnTo>
                  <a:lnTo>
                    <a:pt x="50666" y="104024"/>
                  </a:lnTo>
                  <a:lnTo>
                    <a:pt x="50370" y="104767"/>
                  </a:lnTo>
                  <a:lnTo>
                    <a:pt x="50074" y="105139"/>
                  </a:lnTo>
                  <a:lnTo>
                    <a:pt x="49481" y="105139"/>
                  </a:lnTo>
                  <a:lnTo>
                    <a:pt x="49481" y="105139"/>
                  </a:lnTo>
                  <a:lnTo>
                    <a:pt x="46518" y="104767"/>
                  </a:lnTo>
                  <a:lnTo>
                    <a:pt x="44148" y="104024"/>
                  </a:lnTo>
                  <a:lnTo>
                    <a:pt x="41777" y="102910"/>
                  </a:lnTo>
                  <a:lnTo>
                    <a:pt x="40000" y="100681"/>
                  </a:lnTo>
                  <a:lnTo>
                    <a:pt x="40000" y="100681"/>
                  </a:lnTo>
                  <a:lnTo>
                    <a:pt x="38518" y="98823"/>
                  </a:lnTo>
                  <a:lnTo>
                    <a:pt x="37333" y="96222"/>
                  </a:lnTo>
                  <a:lnTo>
                    <a:pt x="36444" y="93622"/>
                  </a:lnTo>
                  <a:lnTo>
                    <a:pt x="36148" y="89907"/>
                  </a:lnTo>
                  <a:lnTo>
                    <a:pt x="26962" y="89907"/>
                  </a:lnTo>
                  <a:lnTo>
                    <a:pt x="26962" y="89907"/>
                  </a:lnTo>
                  <a:lnTo>
                    <a:pt x="27555" y="95851"/>
                  </a:lnTo>
                  <a:lnTo>
                    <a:pt x="29037" y="101052"/>
                  </a:lnTo>
                  <a:lnTo>
                    <a:pt x="29925" y="103281"/>
                  </a:lnTo>
                  <a:lnTo>
                    <a:pt x="30814" y="105510"/>
                  </a:lnTo>
                  <a:lnTo>
                    <a:pt x="32000" y="107368"/>
                  </a:lnTo>
                  <a:lnTo>
                    <a:pt x="33185" y="109226"/>
                  </a:lnTo>
                  <a:lnTo>
                    <a:pt x="33185" y="109226"/>
                  </a:lnTo>
                  <a:lnTo>
                    <a:pt x="34962" y="110712"/>
                  </a:lnTo>
                  <a:lnTo>
                    <a:pt x="36740" y="112198"/>
                  </a:lnTo>
                  <a:lnTo>
                    <a:pt x="38518" y="113684"/>
                  </a:lnTo>
                  <a:lnTo>
                    <a:pt x="40296" y="114427"/>
                  </a:lnTo>
                  <a:lnTo>
                    <a:pt x="42370" y="115170"/>
                  </a:lnTo>
                  <a:lnTo>
                    <a:pt x="44740" y="115913"/>
                  </a:lnTo>
                  <a:lnTo>
                    <a:pt x="46814" y="116284"/>
                  </a:lnTo>
                  <a:lnTo>
                    <a:pt x="49481" y="116284"/>
                  </a:lnTo>
                  <a:lnTo>
                    <a:pt x="49481" y="116284"/>
                  </a:lnTo>
                  <a:lnTo>
                    <a:pt x="50074" y="116284"/>
                  </a:lnTo>
                  <a:lnTo>
                    <a:pt x="50370" y="116656"/>
                  </a:lnTo>
                  <a:lnTo>
                    <a:pt x="50666" y="117399"/>
                  </a:lnTo>
                  <a:lnTo>
                    <a:pt x="50962" y="118142"/>
                  </a:lnTo>
                  <a:lnTo>
                    <a:pt x="50962" y="118142"/>
                  </a:lnTo>
                  <a:lnTo>
                    <a:pt x="50666" y="118885"/>
                  </a:lnTo>
                  <a:lnTo>
                    <a:pt x="50370" y="119628"/>
                  </a:lnTo>
                  <a:lnTo>
                    <a:pt x="50074" y="120000"/>
                  </a:lnTo>
                  <a:lnTo>
                    <a:pt x="49481" y="120000"/>
                  </a:lnTo>
                  <a:lnTo>
                    <a:pt x="49481" y="120000"/>
                  </a:lnTo>
                  <a:lnTo>
                    <a:pt x="46518" y="120000"/>
                  </a:lnTo>
                  <a:lnTo>
                    <a:pt x="43851" y="119628"/>
                  </a:lnTo>
                  <a:lnTo>
                    <a:pt x="41481" y="118885"/>
                  </a:lnTo>
                  <a:lnTo>
                    <a:pt x="39111" y="118142"/>
                  </a:lnTo>
                  <a:lnTo>
                    <a:pt x="37037" y="116656"/>
                  </a:lnTo>
                  <a:lnTo>
                    <a:pt x="34962" y="115541"/>
                  </a:lnTo>
                  <a:lnTo>
                    <a:pt x="32888" y="113684"/>
                  </a:lnTo>
                  <a:lnTo>
                    <a:pt x="31407" y="111826"/>
                  </a:lnTo>
                  <a:lnTo>
                    <a:pt x="31407" y="111826"/>
                  </a:lnTo>
                  <a:lnTo>
                    <a:pt x="29629" y="109597"/>
                  </a:lnTo>
                  <a:lnTo>
                    <a:pt x="28444" y="107368"/>
                  </a:lnTo>
                  <a:lnTo>
                    <a:pt x="27259" y="104767"/>
                  </a:lnTo>
                  <a:lnTo>
                    <a:pt x="26074" y="102167"/>
                  </a:lnTo>
                  <a:lnTo>
                    <a:pt x="25481" y="99566"/>
                  </a:lnTo>
                  <a:lnTo>
                    <a:pt x="24592" y="96594"/>
                  </a:lnTo>
                  <a:lnTo>
                    <a:pt x="24296" y="93622"/>
                  </a:lnTo>
                  <a:lnTo>
                    <a:pt x="24000" y="89907"/>
                  </a:lnTo>
                  <a:lnTo>
                    <a:pt x="13925" y="89907"/>
                  </a:lnTo>
                  <a:lnTo>
                    <a:pt x="13925" y="89907"/>
                  </a:lnTo>
                  <a:lnTo>
                    <a:pt x="12444" y="89907"/>
                  </a:lnTo>
                  <a:lnTo>
                    <a:pt x="10962" y="89164"/>
                  </a:lnTo>
                  <a:lnTo>
                    <a:pt x="9481" y="88421"/>
                  </a:lnTo>
                  <a:lnTo>
                    <a:pt x="8000" y="86934"/>
                  </a:lnTo>
                  <a:lnTo>
                    <a:pt x="8000" y="86934"/>
                  </a:lnTo>
                  <a:lnTo>
                    <a:pt x="7111" y="85448"/>
                  </a:lnTo>
                  <a:lnTo>
                    <a:pt x="6222" y="83962"/>
                  </a:lnTo>
                  <a:lnTo>
                    <a:pt x="5925" y="82105"/>
                  </a:lnTo>
                  <a:lnTo>
                    <a:pt x="5925" y="80247"/>
                  </a:lnTo>
                  <a:lnTo>
                    <a:pt x="5925" y="40123"/>
                  </a:lnTo>
                  <a:lnTo>
                    <a:pt x="5925" y="40123"/>
                  </a:lnTo>
                  <a:lnTo>
                    <a:pt x="5925" y="38266"/>
                  </a:lnTo>
                  <a:lnTo>
                    <a:pt x="6222" y="36408"/>
                  </a:lnTo>
                  <a:lnTo>
                    <a:pt x="7111" y="34551"/>
                  </a:lnTo>
                  <a:lnTo>
                    <a:pt x="8000" y="33065"/>
                  </a:lnTo>
                  <a:lnTo>
                    <a:pt x="8000" y="33065"/>
                  </a:lnTo>
                  <a:lnTo>
                    <a:pt x="9481" y="31950"/>
                  </a:lnTo>
                  <a:lnTo>
                    <a:pt x="10962" y="30835"/>
                  </a:lnTo>
                  <a:lnTo>
                    <a:pt x="12444" y="30464"/>
                  </a:lnTo>
                  <a:lnTo>
                    <a:pt x="13925" y="30092"/>
                  </a:lnTo>
                  <a:lnTo>
                    <a:pt x="55407" y="30092"/>
                  </a:lnTo>
                  <a:lnTo>
                    <a:pt x="55407" y="30092"/>
                  </a:lnTo>
                  <a:lnTo>
                    <a:pt x="60740" y="30092"/>
                  </a:lnTo>
                  <a:lnTo>
                    <a:pt x="65777" y="29721"/>
                  </a:lnTo>
                  <a:lnTo>
                    <a:pt x="70518" y="28978"/>
                  </a:lnTo>
                  <a:lnTo>
                    <a:pt x="74962" y="27492"/>
                  </a:lnTo>
                  <a:lnTo>
                    <a:pt x="74962" y="27492"/>
                  </a:lnTo>
                  <a:lnTo>
                    <a:pt x="79407" y="26377"/>
                  </a:lnTo>
                  <a:lnTo>
                    <a:pt x="83555" y="24891"/>
                  </a:lnTo>
                  <a:lnTo>
                    <a:pt x="87407" y="23034"/>
                  </a:lnTo>
                  <a:lnTo>
                    <a:pt x="90962" y="21176"/>
                  </a:lnTo>
                  <a:lnTo>
                    <a:pt x="90962" y="21176"/>
                  </a:lnTo>
                  <a:lnTo>
                    <a:pt x="97185" y="17089"/>
                  </a:lnTo>
                  <a:lnTo>
                    <a:pt x="101333" y="14117"/>
                  </a:lnTo>
                  <a:lnTo>
                    <a:pt x="101333" y="14117"/>
                  </a:lnTo>
                  <a:lnTo>
                    <a:pt x="105185" y="10773"/>
                  </a:lnTo>
                  <a:lnTo>
                    <a:pt x="109925" y="6315"/>
                  </a:lnTo>
                  <a:lnTo>
                    <a:pt x="111407" y="4829"/>
                  </a:lnTo>
                  <a:lnTo>
                    <a:pt x="111407" y="4829"/>
                  </a:lnTo>
                  <a:lnTo>
                    <a:pt x="112296" y="4458"/>
                  </a:lnTo>
                  <a:lnTo>
                    <a:pt x="113185" y="4458"/>
                  </a:lnTo>
                  <a:lnTo>
                    <a:pt x="113185" y="4458"/>
                  </a:lnTo>
                  <a:lnTo>
                    <a:pt x="113777" y="5201"/>
                  </a:lnTo>
                  <a:lnTo>
                    <a:pt x="114074" y="5944"/>
                  </a:lnTo>
                  <a:lnTo>
                    <a:pt x="114074" y="5944"/>
                  </a:lnTo>
                  <a:close/>
                  <a:moveTo>
                    <a:pt x="10370" y="84334"/>
                  </a:moveTo>
                  <a:lnTo>
                    <a:pt x="10370" y="84334"/>
                  </a:lnTo>
                  <a:lnTo>
                    <a:pt x="11259" y="85448"/>
                  </a:lnTo>
                  <a:lnTo>
                    <a:pt x="11851" y="85820"/>
                  </a:lnTo>
                  <a:lnTo>
                    <a:pt x="12740" y="86191"/>
                  </a:lnTo>
                  <a:lnTo>
                    <a:pt x="13925" y="86191"/>
                  </a:lnTo>
                  <a:lnTo>
                    <a:pt x="24000" y="86191"/>
                  </a:lnTo>
                  <a:lnTo>
                    <a:pt x="24000" y="33808"/>
                  </a:lnTo>
                  <a:lnTo>
                    <a:pt x="13925" y="33808"/>
                  </a:lnTo>
                  <a:lnTo>
                    <a:pt x="13925" y="33808"/>
                  </a:lnTo>
                  <a:lnTo>
                    <a:pt x="12740" y="33808"/>
                  </a:lnTo>
                  <a:lnTo>
                    <a:pt x="11851" y="34179"/>
                  </a:lnTo>
                  <a:lnTo>
                    <a:pt x="11259" y="34922"/>
                  </a:lnTo>
                  <a:lnTo>
                    <a:pt x="10370" y="35665"/>
                  </a:lnTo>
                  <a:lnTo>
                    <a:pt x="10370" y="35665"/>
                  </a:lnTo>
                  <a:lnTo>
                    <a:pt x="9777" y="36780"/>
                  </a:lnTo>
                  <a:lnTo>
                    <a:pt x="9481" y="37894"/>
                  </a:lnTo>
                  <a:lnTo>
                    <a:pt x="8888" y="39009"/>
                  </a:lnTo>
                  <a:lnTo>
                    <a:pt x="8888" y="40123"/>
                  </a:lnTo>
                  <a:lnTo>
                    <a:pt x="8888" y="80247"/>
                  </a:lnTo>
                  <a:lnTo>
                    <a:pt x="8888" y="80247"/>
                  </a:lnTo>
                  <a:lnTo>
                    <a:pt x="8888" y="81362"/>
                  </a:lnTo>
                  <a:lnTo>
                    <a:pt x="9481" y="82476"/>
                  </a:lnTo>
                  <a:lnTo>
                    <a:pt x="9777" y="83591"/>
                  </a:lnTo>
                  <a:lnTo>
                    <a:pt x="10370" y="84334"/>
                  </a:lnTo>
                  <a:lnTo>
                    <a:pt x="10370" y="84334"/>
                  </a:lnTo>
                  <a:close/>
                  <a:moveTo>
                    <a:pt x="111111" y="10030"/>
                  </a:moveTo>
                  <a:lnTo>
                    <a:pt x="111111" y="10030"/>
                  </a:lnTo>
                  <a:lnTo>
                    <a:pt x="106370" y="14117"/>
                  </a:lnTo>
                  <a:lnTo>
                    <a:pt x="102222" y="17832"/>
                  </a:lnTo>
                  <a:lnTo>
                    <a:pt x="102222" y="17832"/>
                  </a:lnTo>
                  <a:lnTo>
                    <a:pt x="97777" y="21176"/>
                  </a:lnTo>
                  <a:lnTo>
                    <a:pt x="91555" y="24891"/>
                  </a:lnTo>
                  <a:lnTo>
                    <a:pt x="91555" y="24891"/>
                  </a:lnTo>
                  <a:lnTo>
                    <a:pt x="88000" y="26749"/>
                  </a:lnTo>
                  <a:lnTo>
                    <a:pt x="84148" y="28978"/>
                  </a:lnTo>
                  <a:lnTo>
                    <a:pt x="79703" y="30464"/>
                  </a:lnTo>
                  <a:lnTo>
                    <a:pt x="75259" y="31578"/>
                  </a:lnTo>
                  <a:lnTo>
                    <a:pt x="75259" y="31578"/>
                  </a:lnTo>
                  <a:lnTo>
                    <a:pt x="70814" y="32693"/>
                  </a:lnTo>
                  <a:lnTo>
                    <a:pt x="65777" y="33436"/>
                  </a:lnTo>
                  <a:lnTo>
                    <a:pt x="60740" y="33808"/>
                  </a:lnTo>
                  <a:lnTo>
                    <a:pt x="55407" y="33808"/>
                  </a:lnTo>
                  <a:lnTo>
                    <a:pt x="26962" y="33808"/>
                  </a:lnTo>
                  <a:lnTo>
                    <a:pt x="26962" y="86191"/>
                  </a:lnTo>
                  <a:lnTo>
                    <a:pt x="37037" y="86191"/>
                  </a:lnTo>
                  <a:lnTo>
                    <a:pt x="37037" y="86191"/>
                  </a:lnTo>
                  <a:lnTo>
                    <a:pt x="37629" y="86191"/>
                  </a:lnTo>
                  <a:lnTo>
                    <a:pt x="37629" y="86191"/>
                  </a:lnTo>
                  <a:lnTo>
                    <a:pt x="37925" y="86191"/>
                  </a:lnTo>
                  <a:lnTo>
                    <a:pt x="55111" y="86191"/>
                  </a:lnTo>
                  <a:lnTo>
                    <a:pt x="55111" y="86191"/>
                  </a:lnTo>
                  <a:lnTo>
                    <a:pt x="60740" y="86563"/>
                  </a:lnTo>
                  <a:lnTo>
                    <a:pt x="65777" y="86934"/>
                  </a:lnTo>
                  <a:lnTo>
                    <a:pt x="70518" y="87678"/>
                  </a:lnTo>
                  <a:lnTo>
                    <a:pt x="75259" y="88421"/>
                  </a:lnTo>
                  <a:lnTo>
                    <a:pt x="75259" y="88421"/>
                  </a:lnTo>
                  <a:lnTo>
                    <a:pt x="79703" y="89535"/>
                  </a:lnTo>
                  <a:lnTo>
                    <a:pt x="84148" y="91021"/>
                  </a:lnTo>
                  <a:lnTo>
                    <a:pt x="88000" y="93250"/>
                  </a:lnTo>
                  <a:lnTo>
                    <a:pt x="91555" y="95108"/>
                  </a:lnTo>
                  <a:lnTo>
                    <a:pt x="91555" y="95108"/>
                  </a:lnTo>
                  <a:lnTo>
                    <a:pt x="97481" y="98823"/>
                  </a:lnTo>
                  <a:lnTo>
                    <a:pt x="102222" y="102167"/>
                  </a:lnTo>
                  <a:lnTo>
                    <a:pt x="102222" y="102167"/>
                  </a:lnTo>
                  <a:lnTo>
                    <a:pt x="106370" y="105882"/>
                  </a:lnTo>
                  <a:lnTo>
                    <a:pt x="111111" y="109969"/>
                  </a:lnTo>
                  <a:lnTo>
                    <a:pt x="111111" y="10030"/>
                  </a:lnTo>
                  <a:close/>
                  <a:moveTo>
                    <a:pt x="120000" y="1857"/>
                  </a:moveTo>
                  <a:lnTo>
                    <a:pt x="120000" y="118142"/>
                  </a:lnTo>
                  <a:lnTo>
                    <a:pt x="120000" y="118142"/>
                  </a:lnTo>
                  <a:lnTo>
                    <a:pt x="119703" y="118885"/>
                  </a:lnTo>
                  <a:lnTo>
                    <a:pt x="119407" y="119628"/>
                  </a:lnTo>
                  <a:lnTo>
                    <a:pt x="119111" y="120000"/>
                  </a:lnTo>
                  <a:lnTo>
                    <a:pt x="118518" y="120000"/>
                  </a:lnTo>
                  <a:lnTo>
                    <a:pt x="118518" y="120000"/>
                  </a:lnTo>
                  <a:lnTo>
                    <a:pt x="117629" y="120000"/>
                  </a:lnTo>
                  <a:lnTo>
                    <a:pt x="117333" y="119628"/>
                  </a:lnTo>
                  <a:lnTo>
                    <a:pt x="117037" y="118885"/>
                  </a:lnTo>
                  <a:lnTo>
                    <a:pt x="117037" y="118142"/>
                  </a:lnTo>
                  <a:lnTo>
                    <a:pt x="117037" y="1857"/>
                  </a:lnTo>
                  <a:lnTo>
                    <a:pt x="117037" y="1857"/>
                  </a:lnTo>
                  <a:lnTo>
                    <a:pt x="117037" y="1114"/>
                  </a:lnTo>
                  <a:lnTo>
                    <a:pt x="117333" y="371"/>
                  </a:lnTo>
                  <a:lnTo>
                    <a:pt x="117629" y="0"/>
                  </a:lnTo>
                  <a:lnTo>
                    <a:pt x="118518" y="0"/>
                  </a:lnTo>
                  <a:lnTo>
                    <a:pt x="118518" y="0"/>
                  </a:lnTo>
                  <a:lnTo>
                    <a:pt x="119111" y="0"/>
                  </a:lnTo>
                  <a:lnTo>
                    <a:pt x="119407" y="371"/>
                  </a:lnTo>
                  <a:lnTo>
                    <a:pt x="119703" y="1114"/>
                  </a:lnTo>
                  <a:lnTo>
                    <a:pt x="120000" y="1857"/>
                  </a:lnTo>
                  <a:lnTo>
                    <a:pt x="120000" y="18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5" name="iṩḷíḑê">
              <a:extLst>
                <a:ext uri="{FF2B5EF4-FFF2-40B4-BE49-F238E27FC236}">
                  <a16:creationId xmlns:a16="http://schemas.microsoft.com/office/drawing/2014/main" xmlns="" id="{576D0123-DF0F-49C9-9E52-A7F418E7798A}"/>
                </a:ext>
              </a:extLst>
            </p:cNvPr>
            <p:cNvSpPr/>
            <p:nvPr/>
          </p:nvSpPr>
          <p:spPr>
            <a:xfrm>
              <a:off x="4705188" y="5009159"/>
              <a:ext cx="376075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61851"/>
                  </a:moveTo>
                  <a:lnTo>
                    <a:pt x="0" y="61481"/>
                  </a:lnTo>
                  <a:lnTo>
                    <a:pt x="0" y="61481"/>
                  </a:lnTo>
                  <a:lnTo>
                    <a:pt x="0" y="60740"/>
                  </a:lnTo>
                  <a:lnTo>
                    <a:pt x="0" y="6074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370" y="54074"/>
                  </a:lnTo>
                  <a:lnTo>
                    <a:pt x="1111" y="47777"/>
                  </a:lnTo>
                  <a:lnTo>
                    <a:pt x="2592" y="42222"/>
                  </a:lnTo>
                  <a:lnTo>
                    <a:pt x="4444" y="37037"/>
                  </a:lnTo>
                  <a:lnTo>
                    <a:pt x="7037" y="31851"/>
                  </a:lnTo>
                  <a:lnTo>
                    <a:pt x="10000" y="27037"/>
                  </a:lnTo>
                  <a:lnTo>
                    <a:pt x="13333" y="22222"/>
                  </a:lnTo>
                  <a:lnTo>
                    <a:pt x="17407" y="17407"/>
                  </a:lnTo>
                  <a:lnTo>
                    <a:pt x="17407" y="17407"/>
                  </a:lnTo>
                  <a:lnTo>
                    <a:pt x="22222" y="13333"/>
                  </a:lnTo>
                  <a:lnTo>
                    <a:pt x="27037" y="10000"/>
                  </a:lnTo>
                  <a:lnTo>
                    <a:pt x="31851" y="6666"/>
                  </a:lnTo>
                  <a:lnTo>
                    <a:pt x="37037" y="4444"/>
                  </a:lnTo>
                  <a:lnTo>
                    <a:pt x="42222" y="2592"/>
                  </a:lnTo>
                  <a:lnTo>
                    <a:pt x="47777" y="1111"/>
                  </a:lnTo>
                  <a:lnTo>
                    <a:pt x="54074" y="370"/>
                  </a:lnTo>
                  <a:lnTo>
                    <a:pt x="60000" y="0"/>
                  </a:lnTo>
                  <a:lnTo>
                    <a:pt x="60000" y="0"/>
                  </a:lnTo>
                  <a:lnTo>
                    <a:pt x="66296" y="370"/>
                  </a:lnTo>
                  <a:lnTo>
                    <a:pt x="71851" y="1111"/>
                  </a:lnTo>
                  <a:lnTo>
                    <a:pt x="77407" y="2592"/>
                  </a:lnTo>
                  <a:lnTo>
                    <a:pt x="83333" y="4444"/>
                  </a:lnTo>
                  <a:lnTo>
                    <a:pt x="88518" y="6666"/>
                  </a:lnTo>
                  <a:lnTo>
                    <a:pt x="93333" y="10000"/>
                  </a:lnTo>
                  <a:lnTo>
                    <a:pt x="97777" y="13333"/>
                  </a:lnTo>
                  <a:lnTo>
                    <a:pt x="102222" y="17407"/>
                  </a:lnTo>
                  <a:lnTo>
                    <a:pt x="102222" y="17407"/>
                  </a:lnTo>
                  <a:lnTo>
                    <a:pt x="106296" y="22222"/>
                  </a:lnTo>
                  <a:lnTo>
                    <a:pt x="110000" y="27037"/>
                  </a:lnTo>
                  <a:lnTo>
                    <a:pt x="113333" y="31851"/>
                  </a:lnTo>
                  <a:lnTo>
                    <a:pt x="115925" y="37037"/>
                  </a:lnTo>
                  <a:lnTo>
                    <a:pt x="117777" y="42222"/>
                  </a:lnTo>
                  <a:lnTo>
                    <a:pt x="118888" y="47777"/>
                  </a:lnTo>
                  <a:lnTo>
                    <a:pt x="120000" y="54074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740"/>
                  </a:lnTo>
                  <a:lnTo>
                    <a:pt x="120000" y="60740"/>
                  </a:lnTo>
                  <a:lnTo>
                    <a:pt x="120000" y="61481"/>
                  </a:lnTo>
                  <a:lnTo>
                    <a:pt x="120000" y="61851"/>
                  </a:lnTo>
                  <a:lnTo>
                    <a:pt x="120000" y="61851"/>
                  </a:lnTo>
                  <a:lnTo>
                    <a:pt x="120000" y="62592"/>
                  </a:lnTo>
                  <a:lnTo>
                    <a:pt x="120000" y="62592"/>
                  </a:lnTo>
                  <a:lnTo>
                    <a:pt x="119259" y="68518"/>
                  </a:lnTo>
                  <a:lnTo>
                    <a:pt x="118518" y="74074"/>
                  </a:lnTo>
                  <a:lnTo>
                    <a:pt x="117037" y="79259"/>
                  </a:lnTo>
                  <a:lnTo>
                    <a:pt x="114814" y="84814"/>
                  </a:lnTo>
                  <a:lnTo>
                    <a:pt x="111851" y="89629"/>
                  </a:lnTo>
                  <a:lnTo>
                    <a:pt x="108888" y="94444"/>
                  </a:lnTo>
                  <a:lnTo>
                    <a:pt x="105555" y="98888"/>
                  </a:lnTo>
                  <a:lnTo>
                    <a:pt x="101481" y="102962"/>
                  </a:lnTo>
                  <a:lnTo>
                    <a:pt x="101481" y="102962"/>
                  </a:lnTo>
                  <a:lnTo>
                    <a:pt x="97037" y="107037"/>
                  </a:lnTo>
                  <a:lnTo>
                    <a:pt x="92592" y="110370"/>
                  </a:lnTo>
                  <a:lnTo>
                    <a:pt x="87777" y="113333"/>
                  </a:lnTo>
                  <a:lnTo>
                    <a:pt x="82592" y="115925"/>
                  </a:lnTo>
                  <a:lnTo>
                    <a:pt x="77037" y="117777"/>
                  </a:lnTo>
                  <a:lnTo>
                    <a:pt x="71481" y="118888"/>
                  </a:lnTo>
                  <a:lnTo>
                    <a:pt x="65925" y="119629"/>
                  </a:lnTo>
                  <a:lnTo>
                    <a:pt x="60000" y="120000"/>
                  </a:lnTo>
                  <a:lnTo>
                    <a:pt x="60000" y="120000"/>
                  </a:lnTo>
                  <a:lnTo>
                    <a:pt x="54074" y="119629"/>
                  </a:lnTo>
                  <a:lnTo>
                    <a:pt x="48148" y="118888"/>
                  </a:lnTo>
                  <a:lnTo>
                    <a:pt x="42962" y="117777"/>
                  </a:lnTo>
                  <a:lnTo>
                    <a:pt x="37407" y="115925"/>
                  </a:lnTo>
                  <a:lnTo>
                    <a:pt x="32592" y="113333"/>
                  </a:lnTo>
                  <a:lnTo>
                    <a:pt x="27777" y="110370"/>
                  </a:lnTo>
                  <a:lnTo>
                    <a:pt x="23333" y="107037"/>
                  </a:lnTo>
                  <a:lnTo>
                    <a:pt x="18518" y="102962"/>
                  </a:lnTo>
                  <a:lnTo>
                    <a:pt x="18518" y="102962"/>
                  </a:lnTo>
                  <a:lnTo>
                    <a:pt x="14444" y="98888"/>
                  </a:lnTo>
                  <a:lnTo>
                    <a:pt x="10740" y="94444"/>
                  </a:lnTo>
                  <a:lnTo>
                    <a:pt x="7777" y="89629"/>
                  </a:lnTo>
                  <a:lnTo>
                    <a:pt x="5185" y="84814"/>
                  </a:lnTo>
                  <a:lnTo>
                    <a:pt x="3333" y="79259"/>
                  </a:lnTo>
                  <a:lnTo>
                    <a:pt x="1851" y="74074"/>
                  </a:lnTo>
                  <a:lnTo>
                    <a:pt x="740" y="68518"/>
                  </a:lnTo>
                  <a:lnTo>
                    <a:pt x="370" y="62592"/>
                  </a:lnTo>
                  <a:lnTo>
                    <a:pt x="370" y="62592"/>
                  </a:lnTo>
                  <a:lnTo>
                    <a:pt x="0" y="61851"/>
                  </a:lnTo>
                  <a:lnTo>
                    <a:pt x="0" y="61851"/>
                  </a:lnTo>
                  <a:close/>
                  <a:moveTo>
                    <a:pt x="3703" y="60000"/>
                  </a:moveTo>
                  <a:lnTo>
                    <a:pt x="18518" y="60000"/>
                  </a:lnTo>
                  <a:lnTo>
                    <a:pt x="18518" y="60000"/>
                  </a:lnTo>
                  <a:lnTo>
                    <a:pt x="18888" y="53333"/>
                  </a:lnTo>
                  <a:lnTo>
                    <a:pt x="19629" y="46296"/>
                  </a:lnTo>
                  <a:lnTo>
                    <a:pt x="21481" y="39629"/>
                  </a:lnTo>
                  <a:lnTo>
                    <a:pt x="23333" y="33333"/>
                  </a:lnTo>
                  <a:lnTo>
                    <a:pt x="23333" y="33333"/>
                  </a:lnTo>
                  <a:lnTo>
                    <a:pt x="18148" y="30740"/>
                  </a:lnTo>
                  <a:lnTo>
                    <a:pt x="13703" y="28148"/>
                  </a:lnTo>
                  <a:lnTo>
                    <a:pt x="13703" y="28148"/>
                  </a:lnTo>
                  <a:lnTo>
                    <a:pt x="11481" y="31481"/>
                  </a:lnTo>
                  <a:lnTo>
                    <a:pt x="9259" y="35185"/>
                  </a:lnTo>
                  <a:lnTo>
                    <a:pt x="7777" y="39259"/>
                  </a:lnTo>
                  <a:lnTo>
                    <a:pt x="6296" y="42962"/>
                  </a:lnTo>
                  <a:lnTo>
                    <a:pt x="5185" y="47037"/>
                  </a:lnTo>
                  <a:lnTo>
                    <a:pt x="4444" y="51481"/>
                  </a:lnTo>
                  <a:lnTo>
                    <a:pt x="4074" y="55925"/>
                  </a:lnTo>
                  <a:lnTo>
                    <a:pt x="3703" y="60000"/>
                  </a:lnTo>
                  <a:lnTo>
                    <a:pt x="3703" y="60000"/>
                  </a:lnTo>
                  <a:close/>
                  <a:moveTo>
                    <a:pt x="18888" y="63703"/>
                  </a:moveTo>
                  <a:lnTo>
                    <a:pt x="4074" y="63703"/>
                  </a:lnTo>
                  <a:lnTo>
                    <a:pt x="4074" y="63703"/>
                  </a:lnTo>
                  <a:lnTo>
                    <a:pt x="4444" y="67777"/>
                  </a:lnTo>
                  <a:lnTo>
                    <a:pt x="4814" y="71481"/>
                  </a:lnTo>
                  <a:lnTo>
                    <a:pt x="5925" y="74814"/>
                  </a:lnTo>
                  <a:lnTo>
                    <a:pt x="7037" y="78518"/>
                  </a:lnTo>
                  <a:lnTo>
                    <a:pt x="8148" y="81851"/>
                  </a:lnTo>
                  <a:lnTo>
                    <a:pt x="10000" y="85555"/>
                  </a:lnTo>
                  <a:lnTo>
                    <a:pt x="11851" y="88888"/>
                  </a:lnTo>
                  <a:lnTo>
                    <a:pt x="13703" y="92222"/>
                  </a:lnTo>
                  <a:lnTo>
                    <a:pt x="13703" y="92222"/>
                  </a:lnTo>
                  <a:lnTo>
                    <a:pt x="18148" y="89259"/>
                  </a:lnTo>
                  <a:lnTo>
                    <a:pt x="23333" y="86666"/>
                  </a:lnTo>
                  <a:lnTo>
                    <a:pt x="23333" y="86666"/>
                  </a:lnTo>
                  <a:lnTo>
                    <a:pt x="21851" y="81111"/>
                  </a:lnTo>
                  <a:lnTo>
                    <a:pt x="20000" y="75555"/>
                  </a:lnTo>
                  <a:lnTo>
                    <a:pt x="19259" y="69629"/>
                  </a:lnTo>
                  <a:lnTo>
                    <a:pt x="18888" y="63703"/>
                  </a:lnTo>
                  <a:lnTo>
                    <a:pt x="18888" y="63703"/>
                  </a:lnTo>
                  <a:close/>
                  <a:moveTo>
                    <a:pt x="15925" y="24814"/>
                  </a:moveTo>
                  <a:lnTo>
                    <a:pt x="15925" y="24814"/>
                  </a:lnTo>
                  <a:lnTo>
                    <a:pt x="20740" y="27407"/>
                  </a:lnTo>
                  <a:lnTo>
                    <a:pt x="24444" y="30000"/>
                  </a:lnTo>
                  <a:lnTo>
                    <a:pt x="24444" y="30000"/>
                  </a:lnTo>
                  <a:lnTo>
                    <a:pt x="27777" y="23333"/>
                  </a:lnTo>
                  <a:lnTo>
                    <a:pt x="31481" y="17037"/>
                  </a:lnTo>
                  <a:lnTo>
                    <a:pt x="35555" y="11851"/>
                  </a:lnTo>
                  <a:lnTo>
                    <a:pt x="37777" y="9629"/>
                  </a:lnTo>
                  <a:lnTo>
                    <a:pt x="40000" y="7407"/>
                  </a:lnTo>
                  <a:lnTo>
                    <a:pt x="40000" y="7407"/>
                  </a:lnTo>
                  <a:lnTo>
                    <a:pt x="36666" y="8888"/>
                  </a:lnTo>
                  <a:lnTo>
                    <a:pt x="33333" y="10370"/>
                  </a:lnTo>
                  <a:lnTo>
                    <a:pt x="30000" y="12222"/>
                  </a:lnTo>
                  <a:lnTo>
                    <a:pt x="27037" y="14444"/>
                  </a:lnTo>
                  <a:lnTo>
                    <a:pt x="24074" y="16666"/>
                  </a:lnTo>
                  <a:lnTo>
                    <a:pt x="21481" y="19629"/>
                  </a:lnTo>
                  <a:lnTo>
                    <a:pt x="18518" y="22222"/>
                  </a:lnTo>
                  <a:lnTo>
                    <a:pt x="15925" y="24814"/>
                  </a:lnTo>
                  <a:lnTo>
                    <a:pt x="15925" y="24814"/>
                  </a:lnTo>
                  <a:close/>
                  <a:moveTo>
                    <a:pt x="40000" y="112222"/>
                  </a:moveTo>
                  <a:lnTo>
                    <a:pt x="40000" y="112222"/>
                  </a:lnTo>
                  <a:lnTo>
                    <a:pt x="37777" y="110370"/>
                  </a:lnTo>
                  <a:lnTo>
                    <a:pt x="35555" y="108148"/>
                  </a:lnTo>
                  <a:lnTo>
                    <a:pt x="31481" y="102962"/>
                  </a:lnTo>
                  <a:lnTo>
                    <a:pt x="27777" y="97037"/>
                  </a:lnTo>
                  <a:lnTo>
                    <a:pt x="24444" y="90370"/>
                  </a:lnTo>
                  <a:lnTo>
                    <a:pt x="24444" y="90370"/>
                  </a:lnTo>
                  <a:lnTo>
                    <a:pt x="20740" y="92592"/>
                  </a:lnTo>
                  <a:lnTo>
                    <a:pt x="15925" y="95185"/>
                  </a:lnTo>
                  <a:lnTo>
                    <a:pt x="15925" y="95185"/>
                  </a:lnTo>
                  <a:lnTo>
                    <a:pt x="18518" y="98148"/>
                  </a:lnTo>
                  <a:lnTo>
                    <a:pt x="21481" y="100740"/>
                  </a:lnTo>
                  <a:lnTo>
                    <a:pt x="24074" y="102962"/>
                  </a:lnTo>
                  <a:lnTo>
                    <a:pt x="27037" y="105185"/>
                  </a:lnTo>
                  <a:lnTo>
                    <a:pt x="30000" y="107407"/>
                  </a:lnTo>
                  <a:lnTo>
                    <a:pt x="33333" y="109259"/>
                  </a:lnTo>
                  <a:lnTo>
                    <a:pt x="36666" y="110740"/>
                  </a:lnTo>
                  <a:lnTo>
                    <a:pt x="40000" y="112222"/>
                  </a:lnTo>
                  <a:lnTo>
                    <a:pt x="40000" y="112222"/>
                  </a:lnTo>
                  <a:close/>
                  <a:moveTo>
                    <a:pt x="26666" y="34814"/>
                  </a:moveTo>
                  <a:lnTo>
                    <a:pt x="26666" y="34814"/>
                  </a:lnTo>
                  <a:lnTo>
                    <a:pt x="24814" y="40740"/>
                  </a:lnTo>
                  <a:lnTo>
                    <a:pt x="23703" y="46666"/>
                  </a:lnTo>
                  <a:lnTo>
                    <a:pt x="22962" y="53703"/>
                  </a:lnTo>
                  <a:lnTo>
                    <a:pt x="22592" y="60000"/>
                  </a:lnTo>
                  <a:lnTo>
                    <a:pt x="41111" y="60000"/>
                  </a:lnTo>
                  <a:lnTo>
                    <a:pt x="41111" y="60000"/>
                  </a:lnTo>
                  <a:lnTo>
                    <a:pt x="41481" y="49629"/>
                  </a:lnTo>
                  <a:lnTo>
                    <a:pt x="42222" y="39259"/>
                  </a:lnTo>
                  <a:lnTo>
                    <a:pt x="42222" y="39259"/>
                  </a:lnTo>
                  <a:lnTo>
                    <a:pt x="34444" y="37407"/>
                  </a:lnTo>
                  <a:lnTo>
                    <a:pt x="26666" y="34814"/>
                  </a:lnTo>
                  <a:lnTo>
                    <a:pt x="26666" y="34814"/>
                  </a:lnTo>
                  <a:close/>
                  <a:moveTo>
                    <a:pt x="22962" y="63703"/>
                  </a:moveTo>
                  <a:lnTo>
                    <a:pt x="22962" y="63703"/>
                  </a:lnTo>
                  <a:lnTo>
                    <a:pt x="23333" y="69259"/>
                  </a:lnTo>
                  <a:lnTo>
                    <a:pt x="24074" y="74814"/>
                  </a:lnTo>
                  <a:lnTo>
                    <a:pt x="25185" y="80000"/>
                  </a:lnTo>
                  <a:lnTo>
                    <a:pt x="26666" y="85555"/>
                  </a:lnTo>
                  <a:lnTo>
                    <a:pt x="26666" y="85555"/>
                  </a:lnTo>
                  <a:lnTo>
                    <a:pt x="34444" y="82592"/>
                  </a:lnTo>
                  <a:lnTo>
                    <a:pt x="42222" y="80370"/>
                  </a:lnTo>
                  <a:lnTo>
                    <a:pt x="42222" y="80370"/>
                  </a:lnTo>
                  <a:lnTo>
                    <a:pt x="41481" y="72222"/>
                  </a:lnTo>
                  <a:lnTo>
                    <a:pt x="41111" y="63703"/>
                  </a:lnTo>
                  <a:lnTo>
                    <a:pt x="22962" y="63703"/>
                  </a:lnTo>
                  <a:close/>
                  <a:moveTo>
                    <a:pt x="52592" y="4814"/>
                  </a:moveTo>
                  <a:lnTo>
                    <a:pt x="52592" y="4814"/>
                  </a:lnTo>
                  <a:lnTo>
                    <a:pt x="48518" y="6296"/>
                  </a:lnTo>
                  <a:lnTo>
                    <a:pt x="44814" y="8518"/>
                  </a:lnTo>
                  <a:lnTo>
                    <a:pt x="41481" y="11111"/>
                  </a:lnTo>
                  <a:lnTo>
                    <a:pt x="38148" y="14444"/>
                  </a:lnTo>
                  <a:lnTo>
                    <a:pt x="38148" y="14444"/>
                  </a:lnTo>
                  <a:lnTo>
                    <a:pt x="35185" y="17777"/>
                  </a:lnTo>
                  <a:lnTo>
                    <a:pt x="32592" y="22222"/>
                  </a:lnTo>
                  <a:lnTo>
                    <a:pt x="30000" y="26666"/>
                  </a:lnTo>
                  <a:lnTo>
                    <a:pt x="28148" y="31111"/>
                  </a:lnTo>
                  <a:lnTo>
                    <a:pt x="28148" y="31111"/>
                  </a:lnTo>
                  <a:lnTo>
                    <a:pt x="35185" y="33703"/>
                  </a:lnTo>
                  <a:lnTo>
                    <a:pt x="42962" y="35925"/>
                  </a:lnTo>
                  <a:lnTo>
                    <a:pt x="42962" y="35925"/>
                  </a:lnTo>
                  <a:lnTo>
                    <a:pt x="44444" y="25925"/>
                  </a:lnTo>
                  <a:lnTo>
                    <a:pt x="46666" y="17037"/>
                  </a:lnTo>
                  <a:lnTo>
                    <a:pt x="47777" y="13333"/>
                  </a:lnTo>
                  <a:lnTo>
                    <a:pt x="49259" y="10370"/>
                  </a:lnTo>
                  <a:lnTo>
                    <a:pt x="50370" y="7407"/>
                  </a:lnTo>
                  <a:lnTo>
                    <a:pt x="52592" y="4814"/>
                  </a:lnTo>
                  <a:lnTo>
                    <a:pt x="52592" y="4814"/>
                  </a:lnTo>
                  <a:close/>
                  <a:moveTo>
                    <a:pt x="42962" y="84444"/>
                  </a:moveTo>
                  <a:lnTo>
                    <a:pt x="42962" y="84444"/>
                  </a:lnTo>
                  <a:lnTo>
                    <a:pt x="35185" y="86296"/>
                  </a:lnTo>
                  <a:lnTo>
                    <a:pt x="28148" y="88888"/>
                  </a:lnTo>
                  <a:lnTo>
                    <a:pt x="28148" y="88888"/>
                  </a:lnTo>
                  <a:lnTo>
                    <a:pt x="30000" y="93703"/>
                  </a:lnTo>
                  <a:lnTo>
                    <a:pt x="32592" y="97777"/>
                  </a:lnTo>
                  <a:lnTo>
                    <a:pt x="35185" y="101851"/>
                  </a:lnTo>
                  <a:lnTo>
                    <a:pt x="38148" y="105555"/>
                  </a:lnTo>
                  <a:lnTo>
                    <a:pt x="38148" y="105555"/>
                  </a:lnTo>
                  <a:lnTo>
                    <a:pt x="41481" y="108518"/>
                  </a:lnTo>
                  <a:lnTo>
                    <a:pt x="44814" y="111111"/>
                  </a:lnTo>
                  <a:lnTo>
                    <a:pt x="48518" y="113333"/>
                  </a:lnTo>
                  <a:lnTo>
                    <a:pt x="52592" y="115185"/>
                  </a:lnTo>
                  <a:lnTo>
                    <a:pt x="52592" y="115185"/>
                  </a:lnTo>
                  <a:lnTo>
                    <a:pt x="50370" y="112222"/>
                  </a:lnTo>
                  <a:lnTo>
                    <a:pt x="49259" y="109629"/>
                  </a:lnTo>
                  <a:lnTo>
                    <a:pt x="47777" y="106296"/>
                  </a:lnTo>
                  <a:lnTo>
                    <a:pt x="46666" y="102592"/>
                  </a:lnTo>
                  <a:lnTo>
                    <a:pt x="44444" y="94444"/>
                  </a:lnTo>
                  <a:lnTo>
                    <a:pt x="42962" y="84444"/>
                  </a:lnTo>
                  <a:lnTo>
                    <a:pt x="42962" y="84444"/>
                  </a:lnTo>
                  <a:close/>
                  <a:moveTo>
                    <a:pt x="44814" y="60000"/>
                  </a:moveTo>
                  <a:lnTo>
                    <a:pt x="74814" y="60000"/>
                  </a:lnTo>
                  <a:lnTo>
                    <a:pt x="74814" y="60000"/>
                  </a:lnTo>
                  <a:lnTo>
                    <a:pt x="74814" y="49629"/>
                  </a:lnTo>
                  <a:lnTo>
                    <a:pt x="74074" y="40000"/>
                  </a:lnTo>
                  <a:lnTo>
                    <a:pt x="74074" y="40000"/>
                  </a:lnTo>
                  <a:lnTo>
                    <a:pt x="67037" y="40740"/>
                  </a:lnTo>
                  <a:lnTo>
                    <a:pt x="60000" y="41111"/>
                  </a:lnTo>
                  <a:lnTo>
                    <a:pt x="60000" y="41111"/>
                  </a:lnTo>
                  <a:lnTo>
                    <a:pt x="53333" y="40740"/>
                  </a:lnTo>
                  <a:lnTo>
                    <a:pt x="45925" y="40000"/>
                  </a:lnTo>
                  <a:lnTo>
                    <a:pt x="45925" y="40000"/>
                  </a:lnTo>
                  <a:lnTo>
                    <a:pt x="45185" y="49629"/>
                  </a:lnTo>
                  <a:lnTo>
                    <a:pt x="44814" y="60000"/>
                  </a:lnTo>
                  <a:lnTo>
                    <a:pt x="44814" y="60000"/>
                  </a:lnTo>
                  <a:close/>
                  <a:moveTo>
                    <a:pt x="44814" y="63703"/>
                  </a:moveTo>
                  <a:lnTo>
                    <a:pt x="44814" y="63703"/>
                  </a:lnTo>
                  <a:lnTo>
                    <a:pt x="45185" y="71851"/>
                  </a:lnTo>
                  <a:lnTo>
                    <a:pt x="45925" y="79629"/>
                  </a:lnTo>
                  <a:lnTo>
                    <a:pt x="45925" y="79629"/>
                  </a:lnTo>
                  <a:lnTo>
                    <a:pt x="53333" y="78888"/>
                  </a:lnTo>
                  <a:lnTo>
                    <a:pt x="60000" y="78518"/>
                  </a:lnTo>
                  <a:lnTo>
                    <a:pt x="60000" y="78518"/>
                  </a:lnTo>
                  <a:lnTo>
                    <a:pt x="67037" y="78888"/>
                  </a:lnTo>
                  <a:lnTo>
                    <a:pt x="74074" y="79629"/>
                  </a:lnTo>
                  <a:lnTo>
                    <a:pt x="74074" y="79629"/>
                  </a:lnTo>
                  <a:lnTo>
                    <a:pt x="74444" y="71851"/>
                  </a:lnTo>
                  <a:lnTo>
                    <a:pt x="74814" y="63703"/>
                  </a:lnTo>
                  <a:lnTo>
                    <a:pt x="44814" y="63703"/>
                  </a:lnTo>
                  <a:close/>
                  <a:moveTo>
                    <a:pt x="67777" y="12592"/>
                  </a:moveTo>
                  <a:lnTo>
                    <a:pt x="67777" y="12592"/>
                  </a:lnTo>
                  <a:lnTo>
                    <a:pt x="65925" y="8888"/>
                  </a:lnTo>
                  <a:lnTo>
                    <a:pt x="64074" y="5925"/>
                  </a:lnTo>
                  <a:lnTo>
                    <a:pt x="62222" y="4444"/>
                  </a:lnTo>
                  <a:lnTo>
                    <a:pt x="61111" y="4074"/>
                  </a:lnTo>
                  <a:lnTo>
                    <a:pt x="60000" y="3703"/>
                  </a:lnTo>
                  <a:lnTo>
                    <a:pt x="60000" y="3703"/>
                  </a:lnTo>
                  <a:lnTo>
                    <a:pt x="59259" y="4074"/>
                  </a:lnTo>
                  <a:lnTo>
                    <a:pt x="58148" y="4444"/>
                  </a:lnTo>
                  <a:lnTo>
                    <a:pt x="56296" y="5925"/>
                  </a:lnTo>
                  <a:lnTo>
                    <a:pt x="54444" y="8888"/>
                  </a:lnTo>
                  <a:lnTo>
                    <a:pt x="52222" y="12592"/>
                  </a:lnTo>
                  <a:lnTo>
                    <a:pt x="52222" y="12592"/>
                  </a:lnTo>
                  <a:lnTo>
                    <a:pt x="50370" y="17407"/>
                  </a:lnTo>
                  <a:lnTo>
                    <a:pt x="48518" y="23333"/>
                  </a:lnTo>
                  <a:lnTo>
                    <a:pt x="47407" y="29629"/>
                  </a:lnTo>
                  <a:lnTo>
                    <a:pt x="46296" y="36296"/>
                  </a:lnTo>
                  <a:lnTo>
                    <a:pt x="46296" y="36296"/>
                  </a:lnTo>
                  <a:lnTo>
                    <a:pt x="53333" y="37037"/>
                  </a:lnTo>
                  <a:lnTo>
                    <a:pt x="60000" y="37407"/>
                  </a:lnTo>
                  <a:lnTo>
                    <a:pt x="60000" y="37407"/>
                  </a:lnTo>
                  <a:lnTo>
                    <a:pt x="66666" y="37037"/>
                  </a:lnTo>
                  <a:lnTo>
                    <a:pt x="73703" y="36296"/>
                  </a:lnTo>
                  <a:lnTo>
                    <a:pt x="73703" y="36296"/>
                  </a:lnTo>
                  <a:lnTo>
                    <a:pt x="72592" y="29629"/>
                  </a:lnTo>
                  <a:lnTo>
                    <a:pt x="71111" y="23333"/>
                  </a:lnTo>
                  <a:lnTo>
                    <a:pt x="69629" y="17407"/>
                  </a:lnTo>
                  <a:lnTo>
                    <a:pt x="67777" y="12592"/>
                  </a:lnTo>
                  <a:lnTo>
                    <a:pt x="67777" y="12592"/>
                  </a:lnTo>
                  <a:close/>
                  <a:moveTo>
                    <a:pt x="52222" y="107037"/>
                  </a:moveTo>
                  <a:lnTo>
                    <a:pt x="52222" y="107037"/>
                  </a:lnTo>
                  <a:lnTo>
                    <a:pt x="54444" y="111111"/>
                  </a:lnTo>
                  <a:lnTo>
                    <a:pt x="56296" y="113703"/>
                  </a:lnTo>
                  <a:lnTo>
                    <a:pt x="58148" y="115925"/>
                  </a:lnTo>
                  <a:lnTo>
                    <a:pt x="59259" y="116296"/>
                  </a:lnTo>
                  <a:lnTo>
                    <a:pt x="60000" y="116296"/>
                  </a:lnTo>
                  <a:lnTo>
                    <a:pt x="60000" y="116296"/>
                  </a:lnTo>
                  <a:lnTo>
                    <a:pt x="61111" y="116296"/>
                  </a:lnTo>
                  <a:lnTo>
                    <a:pt x="62222" y="115925"/>
                  </a:lnTo>
                  <a:lnTo>
                    <a:pt x="64074" y="113703"/>
                  </a:lnTo>
                  <a:lnTo>
                    <a:pt x="65925" y="111111"/>
                  </a:lnTo>
                  <a:lnTo>
                    <a:pt x="67777" y="107037"/>
                  </a:lnTo>
                  <a:lnTo>
                    <a:pt x="67777" y="107037"/>
                  </a:lnTo>
                  <a:lnTo>
                    <a:pt x="69629" y="102222"/>
                  </a:lnTo>
                  <a:lnTo>
                    <a:pt x="71111" y="96666"/>
                  </a:lnTo>
                  <a:lnTo>
                    <a:pt x="72592" y="90740"/>
                  </a:lnTo>
                  <a:lnTo>
                    <a:pt x="73703" y="83703"/>
                  </a:lnTo>
                  <a:lnTo>
                    <a:pt x="73703" y="83703"/>
                  </a:lnTo>
                  <a:lnTo>
                    <a:pt x="66666" y="82962"/>
                  </a:lnTo>
                  <a:lnTo>
                    <a:pt x="60000" y="82592"/>
                  </a:lnTo>
                  <a:lnTo>
                    <a:pt x="60000" y="82592"/>
                  </a:lnTo>
                  <a:lnTo>
                    <a:pt x="53333" y="82962"/>
                  </a:lnTo>
                  <a:lnTo>
                    <a:pt x="46296" y="83703"/>
                  </a:lnTo>
                  <a:lnTo>
                    <a:pt x="46296" y="83703"/>
                  </a:lnTo>
                  <a:lnTo>
                    <a:pt x="47407" y="90740"/>
                  </a:lnTo>
                  <a:lnTo>
                    <a:pt x="48518" y="96666"/>
                  </a:lnTo>
                  <a:lnTo>
                    <a:pt x="50370" y="102222"/>
                  </a:lnTo>
                  <a:lnTo>
                    <a:pt x="52222" y="107037"/>
                  </a:lnTo>
                  <a:lnTo>
                    <a:pt x="52222" y="107037"/>
                  </a:lnTo>
                  <a:close/>
                  <a:moveTo>
                    <a:pt x="92222" y="31111"/>
                  </a:moveTo>
                  <a:lnTo>
                    <a:pt x="92222" y="31111"/>
                  </a:lnTo>
                  <a:lnTo>
                    <a:pt x="90000" y="26666"/>
                  </a:lnTo>
                  <a:lnTo>
                    <a:pt x="87777" y="22222"/>
                  </a:lnTo>
                  <a:lnTo>
                    <a:pt x="84814" y="17777"/>
                  </a:lnTo>
                  <a:lnTo>
                    <a:pt x="81481" y="14444"/>
                  </a:lnTo>
                  <a:lnTo>
                    <a:pt x="81481" y="14444"/>
                  </a:lnTo>
                  <a:lnTo>
                    <a:pt x="78518" y="11111"/>
                  </a:lnTo>
                  <a:lnTo>
                    <a:pt x="75185" y="8518"/>
                  </a:lnTo>
                  <a:lnTo>
                    <a:pt x="71481" y="6296"/>
                  </a:lnTo>
                  <a:lnTo>
                    <a:pt x="67777" y="4814"/>
                  </a:lnTo>
                  <a:lnTo>
                    <a:pt x="67777" y="4814"/>
                  </a:lnTo>
                  <a:lnTo>
                    <a:pt x="69259" y="7407"/>
                  </a:lnTo>
                  <a:lnTo>
                    <a:pt x="70740" y="10370"/>
                  </a:lnTo>
                  <a:lnTo>
                    <a:pt x="72222" y="13333"/>
                  </a:lnTo>
                  <a:lnTo>
                    <a:pt x="73333" y="17037"/>
                  </a:lnTo>
                  <a:lnTo>
                    <a:pt x="75555" y="25925"/>
                  </a:lnTo>
                  <a:lnTo>
                    <a:pt x="77037" y="35925"/>
                  </a:lnTo>
                  <a:lnTo>
                    <a:pt x="77037" y="35925"/>
                  </a:lnTo>
                  <a:lnTo>
                    <a:pt x="85185" y="33703"/>
                  </a:lnTo>
                  <a:lnTo>
                    <a:pt x="92222" y="31111"/>
                  </a:lnTo>
                  <a:lnTo>
                    <a:pt x="92222" y="31111"/>
                  </a:lnTo>
                  <a:close/>
                  <a:moveTo>
                    <a:pt x="67777" y="115185"/>
                  </a:moveTo>
                  <a:lnTo>
                    <a:pt x="67777" y="115185"/>
                  </a:lnTo>
                  <a:lnTo>
                    <a:pt x="71481" y="113333"/>
                  </a:lnTo>
                  <a:lnTo>
                    <a:pt x="75185" y="111111"/>
                  </a:lnTo>
                  <a:lnTo>
                    <a:pt x="78518" y="108518"/>
                  </a:lnTo>
                  <a:lnTo>
                    <a:pt x="81481" y="105555"/>
                  </a:lnTo>
                  <a:lnTo>
                    <a:pt x="81481" y="105555"/>
                  </a:lnTo>
                  <a:lnTo>
                    <a:pt x="84814" y="101851"/>
                  </a:lnTo>
                  <a:lnTo>
                    <a:pt x="87777" y="97777"/>
                  </a:lnTo>
                  <a:lnTo>
                    <a:pt x="90000" y="93703"/>
                  </a:lnTo>
                  <a:lnTo>
                    <a:pt x="92222" y="88888"/>
                  </a:lnTo>
                  <a:lnTo>
                    <a:pt x="92222" y="88888"/>
                  </a:lnTo>
                  <a:lnTo>
                    <a:pt x="85185" y="86296"/>
                  </a:lnTo>
                  <a:lnTo>
                    <a:pt x="77037" y="84444"/>
                  </a:lnTo>
                  <a:lnTo>
                    <a:pt x="77037" y="84444"/>
                  </a:lnTo>
                  <a:lnTo>
                    <a:pt x="75555" y="94444"/>
                  </a:lnTo>
                  <a:lnTo>
                    <a:pt x="73333" y="102592"/>
                  </a:lnTo>
                  <a:lnTo>
                    <a:pt x="72222" y="106296"/>
                  </a:lnTo>
                  <a:lnTo>
                    <a:pt x="70740" y="109629"/>
                  </a:lnTo>
                  <a:lnTo>
                    <a:pt x="69259" y="112222"/>
                  </a:lnTo>
                  <a:lnTo>
                    <a:pt x="67777" y="115185"/>
                  </a:lnTo>
                  <a:lnTo>
                    <a:pt x="67777" y="115185"/>
                  </a:lnTo>
                  <a:close/>
                  <a:moveTo>
                    <a:pt x="97407" y="60000"/>
                  </a:moveTo>
                  <a:lnTo>
                    <a:pt x="97407" y="60000"/>
                  </a:lnTo>
                  <a:lnTo>
                    <a:pt x="97407" y="53703"/>
                  </a:lnTo>
                  <a:lnTo>
                    <a:pt x="96666" y="46666"/>
                  </a:lnTo>
                  <a:lnTo>
                    <a:pt x="95185" y="40740"/>
                  </a:lnTo>
                  <a:lnTo>
                    <a:pt x="93703" y="34814"/>
                  </a:lnTo>
                  <a:lnTo>
                    <a:pt x="93703" y="34814"/>
                  </a:lnTo>
                  <a:lnTo>
                    <a:pt x="85925" y="37407"/>
                  </a:lnTo>
                  <a:lnTo>
                    <a:pt x="77407" y="39259"/>
                  </a:lnTo>
                  <a:lnTo>
                    <a:pt x="77407" y="39259"/>
                  </a:lnTo>
                  <a:lnTo>
                    <a:pt x="78518" y="49629"/>
                  </a:lnTo>
                  <a:lnTo>
                    <a:pt x="78518" y="60000"/>
                  </a:lnTo>
                  <a:lnTo>
                    <a:pt x="97407" y="60000"/>
                  </a:lnTo>
                  <a:close/>
                  <a:moveTo>
                    <a:pt x="97407" y="63703"/>
                  </a:moveTo>
                  <a:lnTo>
                    <a:pt x="78518" y="63703"/>
                  </a:lnTo>
                  <a:lnTo>
                    <a:pt x="78518" y="63703"/>
                  </a:lnTo>
                  <a:lnTo>
                    <a:pt x="78148" y="72222"/>
                  </a:lnTo>
                  <a:lnTo>
                    <a:pt x="77407" y="80370"/>
                  </a:lnTo>
                  <a:lnTo>
                    <a:pt x="77407" y="80370"/>
                  </a:lnTo>
                  <a:lnTo>
                    <a:pt x="85925" y="82592"/>
                  </a:lnTo>
                  <a:lnTo>
                    <a:pt x="93703" y="85555"/>
                  </a:lnTo>
                  <a:lnTo>
                    <a:pt x="93703" y="85555"/>
                  </a:lnTo>
                  <a:lnTo>
                    <a:pt x="95185" y="80000"/>
                  </a:lnTo>
                  <a:lnTo>
                    <a:pt x="96296" y="74814"/>
                  </a:lnTo>
                  <a:lnTo>
                    <a:pt x="97037" y="69259"/>
                  </a:lnTo>
                  <a:lnTo>
                    <a:pt x="97407" y="63703"/>
                  </a:lnTo>
                  <a:lnTo>
                    <a:pt x="97407" y="63703"/>
                  </a:lnTo>
                  <a:close/>
                  <a:moveTo>
                    <a:pt x="79629" y="7407"/>
                  </a:moveTo>
                  <a:lnTo>
                    <a:pt x="79629" y="7407"/>
                  </a:lnTo>
                  <a:lnTo>
                    <a:pt x="82592" y="9629"/>
                  </a:lnTo>
                  <a:lnTo>
                    <a:pt x="84814" y="11851"/>
                  </a:lnTo>
                  <a:lnTo>
                    <a:pt x="88888" y="17037"/>
                  </a:lnTo>
                  <a:lnTo>
                    <a:pt x="92592" y="23333"/>
                  </a:lnTo>
                  <a:lnTo>
                    <a:pt x="95555" y="30000"/>
                  </a:lnTo>
                  <a:lnTo>
                    <a:pt x="95555" y="30000"/>
                  </a:lnTo>
                  <a:lnTo>
                    <a:pt x="99629" y="27407"/>
                  </a:lnTo>
                  <a:lnTo>
                    <a:pt x="103703" y="24814"/>
                  </a:lnTo>
                  <a:lnTo>
                    <a:pt x="103703" y="24814"/>
                  </a:lnTo>
                  <a:lnTo>
                    <a:pt x="101481" y="22222"/>
                  </a:lnTo>
                  <a:lnTo>
                    <a:pt x="98888" y="19629"/>
                  </a:lnTo>
                  <a:lnTo>
                    <a:pt x="95925" y="16666"/>
                  </a:lnTo>
                  <a:lnTo>
                    <a:pt x="92962" y="14444"/>
                  </a:lnTo>
                  <a:lnTo>
                    <a:pt x="90000" y="12222"/>
                  </a:lnTo>
                  <a:lnTo>
                    <a:pt x="87037" y="10370"/>
                  </a:lnTo>
                  <a:lnTo>
                    <a:pt x="83703" y="8888"/>
                  </a:lnTo>
                  <a:lnTo>
                    <a:pt x="79629" y="7407"/>
                  </a:lnTo>
                  <a:lnTo>
                    <a:pt x="79629" y="7407"/>
                  </a:lnTo>
                  <a:close/>
                  <a:moveTo>
                    <a:pt x="103703" y="95185"/>
                  </a:moveTo>
                  <a:lnTo>
                    <a:pt x="103703" y="95185"/>
                  </a:lnTo>
                  <a:lnTo>
                    <a:pt x="99629" y="92592"/>
                  </a:lnTo>
                  <a:lnTo>
                    <a:pt x="95555" y="90370"/>
                  </a:lnTo>
                  <a:lnTo>
                    <a:pt x="95555" y="90370"/>
                  </a:lnTo>
                  <a:lnTo>
                    <a:pt x="92592" y="97037"/>
                  </a:lnTo>
                  <a:lnTo>
                    <a:pt x="88888" y="102962"/>
                  </a:lnTo>
                  <a:lnTo>
                    <a:pt x="84814" y="108148"/>
                  </a:lnTo>
                  <a:lnTo>
                    <a:pt x="82592" y="110370"/>
                  </a:lnTo>
                  <a:lnTo>
                    <a:pt x="79629" y="112222"/>
                  </a:lnTo>
                  <a:lnTo>
                    <a:pt x="79629" y="112222"/>
                  </a:lnTo>
                  <a:lnTo>
                    <a:pt x="83703" y="110740"/>
                  </a:lnTo>
                  <a:lnTo>
                    <a:pt x="87037" y="109259"/>
                  </a:lnTo>
                  <a:lnTo>
                    <a:pt x="90000" y="107407"/>
                  </a:lnTo>
                  <a:lnTo>
                    <a:pt x="92962" y="105185"/>
                  </a:lnTo>
                  <a:lnTo>
                    <a:pt x="95925" y="102962"/>
                  </a:lnTo>
                  <a:lnTo>
                    <a:pt x="98888" y="100740"/>
                  </a:lnTo>
                  <a:lnTo>
                    <a:pt x="101481" y="98148"/>
                  </a:lnTo>
                  <a:lnTo>
                    <a:pt x="103703" y="95185"/>
                  </a:lnTo>
                  <a:lnTo>
                    <a:pt x="103703" y="95185"/>
                  </a:lnTo>
                  <a:close/>
                  <a:moveTo>
                    <a:pt x="116296" y="60000"/>
                  </a:moveTo>
                  <a:lnTo>
                    <a:pt x="116296" y="60000"/>
                  </a:lnTo>
                  <a:lnTo>
                    <a:pt x="116296" y="55925"/>
                  </a:lnTo>
                  <a:lnTo>
                    <a:pt x="115925" y="51481"/>
                  </a:lnTo>
                  <a:lnTo>
                    <a:pt x="115185" y="47037"/>
                  </a:lnTo>
                  <a:lnTo>
                    <a:pt x="114074" y="42962"/>
                  </a:lnTo>
                  <a:lnTo>
                    <a:pt x="112222" y="39259"/>
                  </a:lnTo>
                  <a:lnTo>
                    <a:pt x="110370" y="35185"/>
                  </a:lnTo>
                  <a:lnTo>
                    <a:pt x="108518" y="31481"/>
                  </a:lnTo>
                  <a:lnTo>
                    <a:pt x="105925" y="28148"/>
                  </a:lnTo>
                  <a:lnTo>
                    <a:pt x="105925" y="28148"/>
                  </a:lnTo>
                  <a:lnTo>
                    <a:pt x="101481" y="30740"/>
                  </a:lnTo>
                  <a:lnTo>
                    <a:pt x="96666" y="33333"/>
                  </a:lnTo>
                  <a:lnTo>
                    <a:pt x="96666" y="33333"/>
                  </a:lnTo>
                  <a:lnTo>
                    <a:pt x="98888" y="39629"/>
                  </a:lnTo>
                  <a:lnTo>
                    <a:pt x="100000" y="46296"/>
                  </a:lnTo>
                  <a:lnTo>
                    <a:pt x="101111" y="53333"/>
                  </a:lnTo>
                  <a:lnTo>
                    <a:pt x="101111" y="60000"/>
                  </a:lnTo>
                  <a:lnTo>
                    <a:pt x="116296" y="60000"/>
                  </a:lnTo>
                  <a:close/>
                  <a:moveTo>
                    <a:pt x="96666" y="86666"/>
                  </a:moveTo>
                  <a:lnTo>
                    <a:pt x="96666" y="86666"/>
                  </a:lnTo>
                  <a:lnTo>
                    <a:pt x="101481" y="89259"/>
                  </a:lnTo>
                  <a:lnTo>
                    <a:pt x="105925" y="92222"/>
                  </a:lnTo>
                  <a:lnTo>
                    <a:pt x="105925" y="92222"/>
                  </a:lnTo>
                  <a:lnTo>
                    <a:pt x="108148" y="88888"/>
                  </a:lnTo>
                  <a:lnTo>
                    <a:pt x="110000" y="85555"/>
                  </a:lnTo>
                  <a:lnTo>
                    <a:pt x="111481" y="81851"/>
                  </a:lnTo>
                  <a:lnTo>
                    <a:pt x="113333" y="78518"/>
                  </a:lnTo>
                  <a:lnTo>
                    <a:pt x="114444" y="74814"/>
                  </a:lnTo>
                  <a:lnTo>
                    <a:pt x="115185" y="71481"/>
                  </a:lnTo>
                  <a:lnTo>
                    <a:pt x="115925" y="67777"/>
                  </a:lnTo>
                  <a:lnTo>
                    <a:pt x="116296" y="63703"/>
                  </a:lnTo>
                  <a:lnTo>
                    <a:pt x="101111" y="63703"/>
                  </a:lnTo>
                  <a:lnTo>
                    <a:pt x="101111" y="63703"/>
                  </a:lnTo>
                  <a:lnTo>
                    <a:pt x="100370" y="69629"/>
                  </a:lnTo>
                  <a:lnTo>
                    <a:pt x="99629" y="75555"/>
                  </a:lnTo>
                  <a:lnTo>
                    <a:pt x="98518" y="81111"/>
                  </a:lnTo>
                  <a:lnTo>
                    <a:pt x="96666" y="86666"/>
                  </a:lnTo>
                  <a:lnTo>
                    <a:pt x="96666" y="8666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6" name="îṡḷíďè">
              <a:extLst>
                <a:ext uri="{FF2B5EF4-FFF2-40B4-BE49-F238E27FC236}">
                  <a16:creationId xmlns:a16="http://schemas.microsoft.com/office/drawing/2014/main" xmlns="" id="{55D5C08F-CCCB-4D40-828A-75B474D60734}"/>
                </a:ext>
              </a:extLst>
            </p:cNvPr>
            <p:cNvSpPr/>
            <p:nvPr/>
          </p:nvSpPr>
          <p:spPr>
            <a:xfrm>
              <a:off x="7105492" y="2414527"/>
              <a:ext cx="409417" cy="3527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935" y="0"/>
                  </a:moveTo>
                  <a:lnTo>
                    <a:pt x="115187" y="0"/>
                  </a:lnTo>
                  <a:lnTo>
                    <a:pt x="115187" y="0"/>
                  </a:lnTo>
                  <a:lnTo>
                    <a:pt x="117112" y="370"/>
                  </a:lnTo>
                  <a:lnTo>
                    <a:pt x="118716" y="1851"/>
                  </a:lnTo>
                  <a:lnTo>
                    <a:pt x="118716" y="1851"/>
                  </a:lnTo>
                  <a:lnTo>
                    <a:pt x="119679" y="3333"/>
                  </a:lnTo>
                  <a:lnTo>
                    <a:pt x="120000" y="5555"/>
                  </a:lnTo>
                  <a:lnTo>
                    <a:pt x="120000" y="114444"/>
                  </a:lnTo>
                  <a:lnTo>
                    <a:pt x="120000" y="114444"/>
                  </a:lnTo>
                  <a:lnTo>
                    <a:pt x="119679" y="116666"/>
                  </a:lnTo>
                  <a:lnTo>
                    <a:pt x="118716" y="118518"/>
                  </a:lnTo>
                  <a:lnTo>
                    <a:pt x="118716" y="118518"/>
                  </a:lnTo>
                  <a:lnTo>
                    <a:pt x="117112" y="119629"/>
                  </a:lnTo>
                  <a:lnTo>
                    <a:pt x="115187" y="120000"/>
                  </a:lnTo>
                  <a:lnTo>
                    <a:pt x="95935" y="120000"/>
                  </a:lnTo>
                  <a:lnTo>
                    <a:pt x="24385" y="120000"/>
                  </a:lnTo>
                  <a:lnTo>
                    <a:pt x="4812" y="120000"/>
                  </a:lnTo>
                  <a:lnTo>
                    <a:pt x="4812" y="120000"/>
                  </a:lnTo>
                  <a:lnTo>
                    <a:pt x="2887" y="119629"/>
                  </a:lnTo>
                  <a:lnTo>
                    <a:pt x="1604" y="118518"/>
                  </a:lnTo>
                  <a:lnTo>
                    <a:pt x="1604" y="118518"/>
                  </a:lnTo>
                  <a:lnTo>
                    <a:pt x="320" y="116666"/>
                  </a:lnTo>
                  <a:lnTo>
                    <a:pt x="0" y="114444"/>
                  </a:lnTo>
                  <a:lnTo>
                    <a:pt x="0" y="5555"/>
                  </a:lnTo>
                  <a:lnTo>
                    <a:pt x="0" y="5555"/>
                  </a:lnTo>
                  <a:lnTo>
                    <a:pt x="320" y="3333"/>
                  </a:lnTo>
                  <a:lnTo>
                    <a:pt x="1604" y="1851"/>
                  </a:lnTo>
                  <a:lnTo>
                    <a:pt x="1604" y="1851"/>
                  </a:lnTo>
                  <a:lnTo>
                    <a:pt x="2887" y="370"/>
                  </a:lnTo>
                  <a:lnTo>
                    <a:pt x="4812" y="0"/>
                  </a:lnTo>
                  <a:lnTo>
                    <a:pt x="24385" y="0"/>
                  </a:lnTo>
                  <a:lnTo>
                    <a:pt x="95935" y="0"/>
                  </a:lnTo>
                  <a:close/>
                  <a:moveTo>
                    <a:pt x="4812" y="116296"/>
                  </a:moveTo>
                  <a:lnTo>
                    <a:pt x="22780" y="116296"/>
                  </a:lnTo>
                  <a:lnTo>
                    <a:pt x="22780" y="3703"/>
                  </a:lnTo>
                  <a:lnTo>
                    <a:pt x="4812" y="3703"/>
                  </a:lnTo>
                  <a:lnTo>
                    <a:pt x="4812" y="3703"/>
                  </a:lnTo>
                  <a:lnTo>
                    <a:pt x="4171" y="3703"/>
                  </a:lnTo>
                  <a:lnTo>
                    <a:pt x="3850" y="4074"/>
                  </a:lnTo>
                  <a:lnTo>
                    <a:pt x="3529" y="4814"/>
                  </a:lnTo>
                  <a:lnTo>
                    <a:pt x="3208" y="5555"/>
                  </a:lnTo>
                  <a:lnTo>
                    <a:pt x="3208" y="114444"/>
                  </a:lnTo>
                  <a:lnTo>
                    <a:pt x="3208" y="114444"/>
                  </a:lnTo>
                  <a:lnTo>
                    <a:pt x="3529" y="115185"/>
                  </a:lnTo>
                  <a:lnTo>
                    <a:pt x="3850" y="115925"/>
                  </a:lnTo>
                  <a:lnTo>
                    <a:pt x="4171" y="116296"/>
                  </a:lnTo>
                  <a:lnTo>
                    <a:pt x="4812" y="116296"/>
                  </a:lnTo>
                  <a:lnTo>
                    <a:pt x="4812" y="116296"/>
                  </a:lnTo>
                  <a:close/>
                  <a:moveTo>
                    <a:pt x="8021" y="17037"/>
                  </a:moveTo>
                  <a:lnTo>
                    <a:pt x="8021" y="17037"/>
                  </a:lnTo>
                  <a:lnTo>
                    <a:pt x="8342" y="16296"/>
                  </a:lnTo>
                  <a:lnTo>
                    <a:pt x="8663" y="15555"/>
                  </a:lnTo>
                  <a:lnTo>
                    <a:pt x="8983" y="15185"/>
                  </a:lnTo>
                  <a:lnTo>
                    <a:pt x="9625" y="15185"/>
                  </a:lnTo>
                  <a:lnTo>
                    <a:pt x="16363" y="15185"/>
                  </a:lnTo>
                  <a:lnTo>
                    <a:pt x="16363" y="15185"/>
                  </a:lnTo>
                  <a:lnTo>
                    <a:pt x="17005" y="15185"/>
                  </a:lnTo>
                  <a:lnTo>
                    <a:pt x="17647" y="15555"/>
                  </a:lnTo>
                  <a:lnTo>
                    <a:pt x="17967" y="16296"/>
                  </a:lnTo>
                  <a:lnTo>
                    <a:pt x="17967" y="17037"/>
                  </a:lnTo>
                  <a:lnTo>
                    <a:pt x="17967" y="17037"/>
                  </a:lnTo>
                  <a:lnTo>
                    <a:pt x="17967" y="17777"/>
                  </a:lnTo>
                  <a:lnTo>
                    <a:pt x="17647" y="18518"/>
                  </a:lnTo>
                  <a:lnTo>
                    <a:pt x="17005" y="18888"/>
                  </a:lnTo>
                  <a:lnTo>
                    <a:pt x="16363" y="18888"/>
                  </a:lnTo>
                  <a:lnTo>
                    <a:pt x="9625" y="18888"/>
                  </a:lnTo>
                  <a:lnTo>
                    <a:pt x="9625" y="18888"/>
                  </a:lnTo>
                  <a:lnTo>
                    <a:pt x="8983" y="18888"/>
                  </a:lnTo>
                  <a:lnTo>
                    <a:pt x="8663" y="18518"/>
                  </a:lnTo>
                  <a:lnTo>
                    <a:pt x="8342" y="17777"/>
                  </a:lnTo>
                  <a:lnTo>
                    <a:pt x="8021" y="17037"/>
                  </a:lnTo>
                  <a:lnTo>
                    <a:pt x="8021" y="17037"/>
                  </a:lnTo>
                  <a:close/>
                  <a:moveTo>
                    <a:pt x="17967" y="31851"/>
                  </a:moveTo>
                  <a:lnTo>
                    <a:pt x="17967" y="31851"/>
                  </a:lnTo>
                  <a:lnTo>
                    <a:pt x="17967" y="32592"/>
                  </a:lnTo>
                  <a:lnTo>
                    <a:pt x="17647" y="33333"/>
                  </a:lnTo>
                  <a:lnTo>
                    <a:pt x="17005" y="33703"/>
                  </a:lnTo>
                  <a:lnTo>
                    <a:pt x="16363" y="33703"/>
                  </a:lnTo>
                  <a:lnTo>
                    <a:pt x="9625" y="33703"/>
                  </a:lnTo>
                  <a:lnTo>
                    <a:pt x="9625" y="33703"/>
                  </a:lnTo>
                  <a:lnTo>
                    <a:pt x="8983" y="33703"/>
                  </a:lnTo>
                  <a:lnTo>
                    <a:pt x="8663" y="33333"/>
                  </a:lnTo>
                  <a:lnTo>
                    <a:pt x="8342" y="32592"/>
                  </a:lnTo>
                  <a:lnTo>
                    <a:pt x="8021" y="31851"/>
                  </a:lnTo>
                  <a:lnTo>
                    <a:pt x="8021" y="31851"/>
                  </a:lnTo>
                  <a:lnTo>
                    <a:pt x="8342" y="31111"/>
                  </a:lnTo>
                  <a:lnTo>
                    <a:pt x="8663" y="30370"/>
                  </a:lnTo>
                  <a:lnTo>
                    <a:pt x="8983" y="30000"/>
                  </a:lnTo>
                  <a:lnTo>
                    <a:pt x="9625" y="30000"/>
                  </a:lnTo>
                  <a:lnTo>
                    <a:pt x="16363" y="30000"/>
                  </a:lnTo>
                  <a:lnTo>
                    <a:pt x="16363" y="30000"/>
                  </a:lnTo>
                  <a:lnTo>
                    <a:pt x="17005" y="30000"/>
                  </a:lnTo>
                  <a:lnTo>
                    <a:pt x="17647" y="30370"/>
                  </a:lnTo>
                  <a:lnTo>
                    <a:pt x="17967" y="31111"/>
                  </a:lnTo>
                  <a:lnTo>
                    <a:pt x="17967" y="31851"/>
                  </a:lnTo>
                  <a:lnTo>
                    <a:pt x="17967" y="31851"/>
                  </a:lnTo>
                  <a:close/>
                  <a:moveTo>
                    <a:pt x="17967" y="47037"/>
                  </a:moveTo>
                  <a:lnTo>
                    <a:pt x="17967" y="47037"/>
                  </a:lnTo>
                  <a:lnTo>
                    <a:pt x="17967" y="47777"/>
                  </a:lnTo>
                  <a:lnTo>
                    <a:pt x="17647" y="48518"/>
                  </a:lnTo>
                  <a:lnTo>
                    <a:pt x="17005" y="48888"/>
                  </a:lnTo>
                  <a:lnTo>
                    <a:pt x="16363" y="48888"/>
                  </a:lnTo>
                  <a:lnTo>
                    <a:pt x="9625" y="48888"/>
                  </a:lnTo>
                  <a:lnTo>
                    <a:pt x="9625" y="48888"/>
                  </a:lnTo>
                  <a:lnTo>
                    <a:pt x="8983" y="48888"/>
                  </a:lnTo>
                  <a:lnTo>
                    <a:pt x="8663" y="48518"/>
                  </a:lnTo>
                  <a:lnTo>
                    <a:pt x="8342" y="47777"/>
                  </a:lnTo>
                  <a:lnTo>
                    <a:pt x="8021" y="47037"/>
                  </a:lnTo>
                  <a:lnTo>
                    <a:pt x="8021" y="47037"/>
                  </a:lnTo>
                  <a:lnTo>
                    <a:pt x="8342" y="46296"/>
                  </a:lnTo>
                  <a:lnTo>
                    <a:pt x="8663" y="45555"/>
                  </a:lnTo>
                  <a:lnTo>
                    <a:pt x="8983" y="45185"/>
                  </a:lnTo>
                  <a:lnTo>
                    <a:pt x="9625" y="45185"/>
                  </a:lnTo>
                  <a:lnTo>
                    <a:pt x="16363" y="45185"/>
                  </a:lnTo>
                  <a:lnTo>
                    <a:pt x="16363" y="45185"/>
                  </a:lnTo>
                  <a:lnTo>
                    <a:pt x="17005" y="45185"/>
                  </a:lnTo>
                  <a:lnTo>
                    <a:pt x="17647" y="45555"/>
                  </a:lnTo>
                  <a:lnTo>
                    <a:pt x="17967" y="46296"/>
                  </a:lnTo>
                  <a:lnTo>
                    <a:pt x="17967" y="47037"/>
                  </a:lnTo>
                  <a:lnTo>
                    <a:pt x="17967" y="47037"/>
                  </a:lnTo>
                  <a:close/>
                  <a:moveTo>
                    <a:pt x="17967" y="61851"/>
                  </a:moveTo>
                  <a:lnTo>
                    <a:pt x="17967" y="61851"/>
                  </a:lnTo>
                  <a:lnTo>
                    <a:pt x="17967" y="62592"/>
                  </a:lnTo>
                  <a:lnTo>
                    <a:pt x="17647" y="63333"/>
                  </a:lnTo>
                  <a:lnTo>
                    <a:pt x="17005" y="63703"/>
                  </a:lnTo>
                  <a:lnTo>
                    <a:pt x="16363" y="63703"/>
                  </a:lnTo>
                  <a:lnTo>
                    <a:pt x="9625" y="63703"/>
                  </a:lnTo>
                  <a:lnTo>
                    <a:pt x="9625" y="63703"/>
                  </a:lnTo>
                  <a:lnTo>
                    <a:pt x="8983" y="63703"/>
                  </a:lnTo>
                  <a:lnTo>
                    <a:pt x="8663" y="63333"/>
                  </a:lnTo>
                  <a:lnTo>
                    <a:pt x="8342" y="62592"/>
                  </a:lnTo>
                  <a:lnTo>
                    <a:pt x="8021" y="61851"/>
                  </a:lnTo>
                  <a:lnTo>
                    <a:pt x="8021" y="61851"/>
                  </a:lnTo>
                  <a:lnTo>
                    <a:pt x="8342" y="61111"/>
                  </a:lnTo>
                  <a:lnTo>
                    <a:pt x="8663" y="60370"/>
                  </a:lnTo>
                  <a:lnTo>
                    <a:pt x="8983" y="60000"/>
                  </a:lnTo>
                  <a:lnTo>
                    <a:pt x="9625" y="60000"/>
                  </a:lnTo>
                  <a:lnTo>
                    <a:pt x="16363" y="60000"/>
                  </a:lnTo>
                  <a:lnTo>
                    <a:pt x="16363" y="60000"/>
                  </a:lnTo>
                  <a:lnTo>
                    <a:pt x="17005" y="60000"/>
                  </a:lnTo>
                  <a:lnTo>
                    <a:pt x="17647" y="60370"/>
                  </a:lnTo>
                  <a:lnTo>
                    <a:pt x="17967" y="61111"/>
                  </a:lnTo>
                  <a:lnTo>
                    <a:pt x="17967" y="61851"/>
                  </a:lnTo>
                  <a:lnTo>
                    <a:pt x="17967" y="61851"/>
                  </a:lnTo>
                  <a:close/>
                  <a:moveTo>
                    <a:pt x="17967" y="77037"/>
                  </a:moveTo>
                  <a:lnTo>
                    <a:pt x="17967" y="77037"/>
                  </a:lnTo>
                  <a:lnTo>
                    <a:pt x="17967" y="77777"/>
                  </a:lnTo>
                  <a:lnTo>
                    <a:pt x="17647" y="78518"/>
                  </a:lnTo>
                  <a:lnTo>
                    <a:pt x="17005" y="78888"/>
                  </a:lnTo>
                  <a:lnTo>
                    <a:pt x="16363" y="78888"/>
                  </a:lnTo>
                  <a:lnTo>
                    <a:pt x="9625" y="78888"/>
                  </a:lnTo>
                  <a:lnTo>
                    <a:pt x="9625" y="78888"/>
                  </a:lnTo>
                  <a:lnTo>
                    <a:pt x="8983" y="78888"/>
                  </a:lnTo>
                  <a:lnTo>
                    <a:pt x="8663" y="78518"/>
                  </a:lnTo>
                  <a:lnTo>
                    <a:pt x="8342" y="77777"/>
                  </a:lnTo>
                  <a:lnTo>
                    <a:pt x="8021" y="77037"/>
                  </a:lnTo>
                  <a:lnTo>
                    <a:pt x="8021" y="77037"/>
                  </a:lnTo>
                  <a:lnTo>
                    <a:pt x="8342" y="76296"/>
                  </a:lnTo>
                  <a:lnTo>
                    <a:pt x="8663" y="75555"/>
                  </a:lnTo>
                  <a:lnTo>
                    <a:pt x="8983" y="75185"/>
                  </a:lnTo>
                  <a:lnTo>
                    <a:pt x="9625" y="75185"/>
                  </a:lnTo>
                  <a:lnTo>
                    <a:pt x="16363" y="75185"/>
                  </a:lnTo>
                  <a:lnTo>
                    <a:pt x="16363" y="75185"/>
                  </a:lnTo>
                  <a:lnTo>
                    <a:pt x="17005" y="75185"/>
                  </a:lnTo>
                  <a:lnTo>
                    <a:pt x="17647" y="75555"/>
                  </a:lnTo>
                  <a:lnTo>
                    <a:pt x="17967" y="76296"/>
                  </a:lnTo>
                  <a:lnTo>
                    <a:pt x="17967" y="77037"/>
                  </a:lnTo>
                  <a:lnTo>
                    <a:pt x="17967" y="77037"/>
                  </a:lnTo>
                  <a:close/>
                  <a:moveTo>
                    <a:pt x="17967" y="91851"/>
                  </a:moveTo>
                  <a:lnTo>
                    <a:pt x="17967" y="91851"/>
                  </a:lnTo>
                  <a:lnTo>
                    <a:pt x="17967" y="92592"/>
                  </a:lnTo>
                  <a:lnTo>
                    <a:pt x="17647" y="93333"/>
                  </a:lnTo>
                  <a:lnTo>
                    <a:pt x="17005" y="93703"/>
                  </a:lnTo>
                  <a:lnTo>
                    <a:pt x="16363" y="93703"/>
                  </a:lnTo>
                  <a:lnTo>
                    <a:pt x="9625" y="93703"/>
                  </a:lnTo>
                  <a:lnTo>
                    <a:pt x="9625" y="93703"/>
                  </a:lnTo>
                  <a:lnTo>
                    <a:pt x="8983" y="93703"/>
                  </a:lnTo>
                  <a:lnTo>
                    <a:pt x="8663" y="93333"/>
                  </a:lnTo>
                  <a:lnTo>
                    <a:pt x="8342" y="92592"/>
                  </a:lnTo>
                  <a:lnTo>
                    <a:pt x="8021" y="91851"/>
                  </a:lnTo>
                  <a:lnTo>
                    <a:pt x="8021" y="91851"/>
                  </a:lnTo>
                  <a:lnTo>
                    <a:pt x="8342" y="91111"/>
                  </a:lnTo>
                  <a:lnTo>
                    <a:pt x="8663" y="90370"/>
                  </a:lnTo>
                  <a:lnTo>
                    <a:pt x="8983" y="90000"/>
                  </a:lnTo>
                  <a:lnTo>
                    <a:pt x="9625" y="90000"/>
                  </a:lnTo>
                  <a:lnTo>
                    <a:pt x="16363" y="90000"/>
                  </a:lnTo>
                  <a:lnTo>
                    <a:pt x="16363" y="90000"/>
                  </a:lnTo>
                  <a:lnTo>
                    <a:pt x="17005" y="90000"/>
                  </a:lnTo>
                  <a:lnTo>
                    <a:pt x="17647" y="90370"/>
                  </a:lnTo>
                  <a:lnTo>
                    <a:pt x="17967" y="91111"/>
                  </a:lnTo>
                  <a:lnTo>
                    <a:pt x="17967" y="91851"/>
                  </a:lnTo>
                  <a:lnTo>
                    <a:pt x="17967" y="91851"/>
                  </a:lnTo>
                  <a:close/>
                  <a:moveTo>
                    <a:pt x="17967" y="107037"/>
                  </a:moveTo>
                  <a:lnTo>
                    <a:pt x="17967" y="107037"/>
                  </a:lnTo>
                  <a:lnTo>
                    <a:pt x="17967" y="107777"/>
                  </a:lnTo>
                  <a:lnTo>
                    <a:pt x="17647" y="108518"/>
                  </a:lnTo>
                  <a:lnTo>
                    <a:pt x="17005" y="108888"/>
                  </a:lnTo>
                  <a:lnTo>
                    <a:pt x="16363" y="108888"/>
                  </a:lnTo>
                  <a:lnTo>
                    <a:pt x="9625" y="108888"/>
                  </a:lnTo>
                  <a:lnTo>
                    <a:pt x="9625" y="108888"/>
                  </a:lnTo>
                  <a:lnTo>
                    <a:pt x="8983" y="108888"/>
                  </a:lnTo>
                  <a:lnTo>
                    <a:pt x="8663" y="108518"/>
                  </a:lnTo>
                  <a:lnTo>
                    <a:pt x="8342" y="107777"/>
                  </a:lnTo>
                  <a:lnTo>
                    <a:pt x="8021" y="107037"/>
                  </a:lnTo>
                  <a:lnTo>
                    <a:pt x="8021" y="107037"/>
                  </a:lnTo>
                  <a:lnTo>
                    <a:pt x="8342" y="106296"/>
                  </a:lnTo>
                  <a:lnTo>
                    <a:pt x="8663" y="105555"/>
                  </a:lnTo>
                  <a:lnTo>
                    <a:pt x="8983" y="105185"/>
                  </a:lnTo>
                  <a:lnTo>
                    <a:pt x="9625" y="105185"/>
                  </a:lnTo>
                  <a:lnTo>
                    <a:pt x="16363" y="105185"/>
                  </a:lnTo>
                  <a:lnTo>
                    <a:pt x="16363" y="105185"/>
                  </a:lnTo>
                  <a:lnTo>
                    <a:pt x="17005" y="105185"/>
                  </a:lnTo>
                  <a:lnTo>
                    <a:pt x="17647" y="105555"/>
                  </a:lnTo>
                  <a:lnTo>
                    <a:pt x="17967" y="106296"/>
                  </a:lnTo>
                  <a:lnTo>
                    <a:pt x="17967" y="107037"/>
                  </a:lnTo>
                  <a:lnTo>
                    <a:pt x="17967" y="107037"/>
                  </a:lnTo>
                  <a:close/>
                  <a:moveTo>
                    <a:pt x="94331" y="116296"/>
                  </a:moveTo>
                  <a:lnTo>
                    <a:pt x="94331" y="3703"/>
                  </a:lnTo>
                  <a:lnTo>
                    <a:pt x="25989" y="3703"/>
                  </a:lnTo>
                  <a:lnTo>
                    <a:pt x="25989" y="116296"/>
                  </a:lnTo>
                  <a:lnTo>
                    <a:pt x="94331" y="116296"/>
                  </a:lnTo>
                  <a:close/>
                  <a:moveTo>
                    <a:pt x="77326" y="60370"/>
                  </a:moveTo>
                  <a:lnTo>
                    <a:pt x="77326" y="60370"/>
                  </a:lnTo>
                  <a:lnTo>
                    <a:pt x="77967" y="61111"/>
                  </a:lnTo>
                  <a:lnTo>
                    <a:pt x="77967" y="61851"/>
                  </a:lnTo>
                  <a:lnTo>
                    <a:pt x="77967" y="61851"/>
                  </a:lnTo>
                  <a:lnTo>
                    <a:pt x="77967" y="62962"/>
                  </a:lnTo>
                  <a:lnTo>
                    <a:pt x="77326" y="63703"/>
                  </a:lnTo>
                  <a:lnTo>
                    <a:pt x="48128" y="86296"/>
                  </a:lnTo>
                  <a:lnTo>
                    <a:pt x="48128" y="86296"/>
                  </a:lnTo>
                  <a:lnTo>
                    <a:pt x="47165" y="86296"/>
                  </a:lnTo>
                  <a:lnTo>
                    <a:pt x="47165" y="86296"/>
                  </a:lnTo>
                  <a:lnTo>
                    <a:pt x="46524" y="86296"/>
                  </a:lnTo>
                  <a:lnTo>
                    <a:pt x="46524" y="86296"/>
                  </a:lnTo>
                  <a:lnTo>
                    <a:pt x="45882" y="85555"/>
                  </a:lnTo>
                  <a:lnTo>
                    <a:pt x="45561" y="84444"/>
                  </a:lnTo>
                  <a:lnTo>
                    <a:pt x="45561" y="39629"/>
                  </a:lnTo>
                  <a:lnTo>
                    <a:pt x="45561" y="39629"/>
                  </a:lnTo>
                  <a:lnTo>
                    <a:pt x="45882" y="38888"/>
                  </a:lnTo>
                  <a:lnTo>
                    <a:pt x="46524" y="37777"/>
                  </a:lnTo>
                  <a:lnTo>
                    <a:pt x="46524" y="37777"/>
                  </a:lnTo>
                  <a:lnTo>
                    <a:pt x="47165" y="37407"/>
                  </a:lnTo>
                  <a:lnTo>
                    <a:pt x="48128" y="37777"/>
                  </a:lnTo>
                  <a:lnTo>
                    <a:pt x="77326" y="60370"/>
                  </a:lnTo>
                  <a:close/>
                  <a:moveTo>
                    <a:pt x="73796" y="61851"/>
                  </a:moveTo>
                  <a:lnTo>
                    <a:pt x="48770" y="43333"/>
                  </a:lnTo>
                  <a:lnTo>
                    <a:pt x="48770" y="81111"/>
                  </a:lnTo>
                  <a:lnTo>
                    <a:pt x="73796" y="61851"/>
                  </a:lnTo>
                  <a:close/>
                  <a:moveTo>
                    <a:pt x="115187" y="3703"/>
                  </a:moveTo>
                  <a:lnTo>
                    <a:pt x="97540" y="3703"/>
                  </a:lnTo>
                  <a:lnTo>
                    <a:pt x="97540" y="116296"/>
                  </a:lnTo>
                  <a:lnTo>
                    <a:pt x="115187" y="116296"/>
                  </a:lnTo>
                  <a:lnTo>
                    <a:pt x="115187" y="116296"/>
                  </a:lnTo>
                  <a:lnTo>
                    <a:pt x="115828" y="116296"/>
                  </a:lnTo>
                  <a:lnTo>
                    <a:pt x="116470" y="115925"/>
                  </a:lnTo>
                  <a:lnTo>
                    <a:pt x="116791" y="115185"/>
                  </a:lnTo>
                  <a:lnTo>
                    <a:pt x="116791" y="114444"/>
                  </a:lnTo>
                  <a:lnTo>
                    <a:pt x="116791" y="5555"/>
                  </a:lnTo>
                  <a:lnTo>
                    <a:pt x="116791" y="5555"/>
                  </a:lnTo>
                  <a:lnTo>
                    <a:pt x="116791" y="4814"/>
                  </a:lnTo>
                  <a:lnTo>
                    <a:pt x="116470" y="4074"/>
                  </a:lnTo>
                  <a:lnTo>
                    <a:pt x="115828" y="3703"/>
                  </a:lnTo>
                  <a:lnTo>
                    <a:pt x="115187" y="3703"/>
                  </a:lnTo>
                  <a:lnTo>
                    <a:pt x="115187" y="3703"/>
                  </a:lnTo>
                  <a:close/>
                  <a:moveTo>
                    <a:pt x="102352" y="17037"/>
                  </a:moveTo>
                  <a:lnTo>
                    <a:pt x="102352" y="17037"/>
                  </a:lnTo>
                  <a:lnTo>
                    <a:pt x="102673" y="16296"/>
                  </a:lnTo>
                  <a:lnTo>
                    <a:pt x="102994" y="15555"/>
                  </a:lnTo>
                  <a:lnTo>
                    <a:pt x="103315" y="15185"/>
                  </a:lnTo>
                  <a:lnTo>
                    <a:pt x="103957" y="15185"/>
                  </a:lnTo>
                  <a:lnTo>
                    <a:pt x="110374" y="15185"/>
                  </a:lnTo>
                  <a:lnTo>
                    <a:pt x="110374" y="15185"/>
                  </a:lnTo>
                  <a:lnTo>
                    <a:pt x="111016" y="15185"/>
                  </a:lnTo>
                  <a:lnTo>
                    <a:pt x="111657" y="15555"/>
                  </a:lnTo>
                  <a:lnTo>
                    <a:pt x="111978" y="16296"/>
                  </a:lnTo>
                  <a:lnTo>
                    <a:pt x="111978" y="17037"/>
                  </a:lnTo>
                  <a:lnTo>
                    <a:pt x="111978" y="17037"/>
                  </a:lnTo>
                  <a:lnTo>
                    <a:pt x="111978" y="17777"/>
                  </a:lnTo>
                  <a:lnTo>
                    <a:pt x="111657" y="18518"/>
                  </a:lnTo>
                  <a:lnTo>
                    <a:pt x="111016" y="18888"/>
                  </a:lnTo>
                  <a:lnTo>
                    <a:pt x="110374" y="18888"/>
                  </a:lnTo>
                  <a:lnTo>
                    <a:pt x="103957" y="18888"/>
                  </a:lnTo>
                  <a:lnTo>
                    <a:pt x="103957" y="18888"/>
                  </a:lnTo>
                  <a:lnTo>
                    <a:pt x="103315" y="18888"/>
                  </a:lnTo>
                  <a:lnTo>
                    <a:pt x="102994" y="18518"/>
                  </a:lnTo>
                  <a:lnTo>
                    <a:pt x="102673" y="17777"/>
                  </a:lnTo>
                  <a:lnTo>
                    <a:pt x="102352" y="17037"/>
                  </a:lnTo>
                  <a:lnTo>
                    <a:pt x="102352" y="17037"/>
                  </a:lnTo>
                  <a:close/>
                  <a:moveTo>
                    <a:pt x="102352" y="31851"/>
                  </a:moveTo>
                  <a:lnTo>
                    <a:pt x="102352" y="31851"/>
                  </a:lnTo>
                  <a:lnTo>
                    <a:pt x="102673" y="31111"/>
                  </a:lnTo>
                  <a:lnTo>
                    <a:pt x="102994" y="30370"/>
                  </a:lnTo>
                  <a:lnTo>
                    <a:pt x="103315" y="30000"/>
                  </a:lnTo>
                  <a:lnTo>
                    <a:pt x="103957" y="30000"/>
                  </a:lnTo>
                  <a:lnTo>
                    <a:pt x="110374" y="30000"/>
                  </a:lnTo>
                  <a:lnTo>
                    <a:pt x="110374" y="30000"/>
                  </a:lnTo>
                  <a:lnTo>
                    <a:pt x="111016" y="30000"/>
                  </a:lnTo>
                  <a:lnTo>
                    <a:pt x="111657" y="30370"/>
                  </a:lnTo>
                  <a:lnTo>
                    <a:pt x="111978" y="31111"/>
                  </a:lnTo>
                  <a:lnTo>
                    <a:pt x="111978" y="31851"/>
                  </a:lnTo>
                  <a:lnTo>
                    <a:pt x="111978" y="31851"/>
                  </a:lnTo>
                  <a:lnTo>
                    <a:pt x="111978" y="32592"/>
                  </a:lnTo>
                  <a:lnTo>
                    <a:pt x="111657" y="33333"/>
                  </a:lnTo>
                  <a:lnTo>
                    <a:pt x="111016" y="33703"/>
                  </a:lnTo>
                  <a:lnTo>
                    <a:pt x="110374" y="33703"/>
                  </a:lnTo>
                  <a:lnTo>
                    <a:pt x="103957" y="33703"/>
                  </a:lnTo>
                  <a:lnTo>
                    <a:pt x="103957" y="33703"/>
                  </a:lnTo>
                  <a:lnTo>
                    <a:pt x="103315" y="33703"/>
                  </a:lnTo>
                  <a:lnTo>
                    <a:pt x="102994" y="33333"/>
                  </a:lnTo>
                  <a:lnTo>
                    <a:pt x="102673" y="32592"/>
                  </a:lnTo>
                  <a:lnTo>
                    <a:pt x="102352" y="31851"/>
                  </a:lnTo>
                  <a:lnTo>
                    <a:pt x="102352" y="31851"/>
                  </a:lnTo>
                  <a:close/>
                  <a:moveTo>
                    <a:pt x="102352" y="47037"/>
                  </a:moveTo>
                  <a:lnTo>
                    <a:pt x="102352" y="47037"/>
                  </a:lnTo>
                  <a:lnTo>
                    <a:pt x="102673" y="46296"/>
                  </a:lnTo>
                  <a:lnTo>
                    <a:pt x="102994" y="45555"/>
                  </a:lnTo>
                  <a:lnTo>
                    <a:pt x="103315" y="45185"/>
                  </a:lnTo>
                  <a:lnTo>
                    <a:pt x="103957" y="45185"/>
                  </a:lnTo>
                  <a:lnTo>
                    <a:pt x="110374" y="45185"/>
                  </a:lnTo>
                  <a:lnTo>
                    <a:pt x="110374" y="45185"/>
                  </a:lnTo>
                  <a:lnTo>
                    <a:pt x="111016" y="45185"/>
                  </a:lnTo>
                  <a:lnTo>
                    <a:pt x="111657" y="45555"/>
                  </a:lnTo>
                  <a:lnTo>
                    <a:pt x="111978" y="46296"/>
                  </a:lnTo>
                  <a:lnTo>
                    <a:pt x="111978" y="47037"/>
                  </a:lnTo>
                  <a:lnTo>
                    <a:pt x="111978" y="47037"/>
                  </a:lnTo>
                  <a:lnTo>
                    <a:pt x="111978" y="47777"/>
                  </a:lnTo>
                  <a:lnTo>
                    <a:pt x="111657" y="48518"/>
                  </a:lnTo>
                  <a:lnTo>
                    <a:pt x="111016" y="48888"/>
                  </a:lnTo>
                  <a:lnTo>
                    <a:pt x="110374" y="48888"/>
                  </a:lnTo>
                  <a:lnTo>
                    <a:pt x="103957" y="48888"/>
                  </a:lnTo>
                  <a:lnTo>
                    <a:pt x="103957" y="48888"/>
                  </a:lnTo>
                  <a:lnTo>
                    <a:pt x="103315" y="48888"/>
                  </a:lnTo>
                  <a:lnTo>
                    <a:pt x="102994" y="48518"/>
                  </a:lnTo>
                  <a:lnTo>
                    <a:pt x="102673" y="47777"/>
                  </a:lnTo>
                  <a:lnTo>
                    <a:pt x="102352" y="47037"/>
                  </a:lnTo>
                  <a:lnTo>
                    <a:pt x="102352" y="47037"/>
                  </a:lnTo>
                  <a:close/>
                  <a:moveTo>
                    <a:pt x="102352" y="61851"/>
                  </a:moveTo>
                  <a:lnTo>
                    <a:pt x="102352" y="61851"/>
                  </a:lnTo>
                  <a:lnTo>
                    <a:pt x="102673" y="61111"/>
                  </a:lnTo>
                  <a:lnTo>
                    <a:pt x="102994" y="60370"/>
                  </a:lnTo>
                  <a:lnTo>
                    <a:pt x="103315" y="60000"/>
                  </a:lnTo>
                  <a:lnTo>
                    <a:pt x="103957" y="60000"/>
                  </a:lnTo>
                  <a:lnTo>
                    <a:pt x="110374" y="60000"/>
                  </a:lnTo>
                  <a:lnTo>
                    <a:pt x="110374" y="60000"/>
                  </a:lnTo>
                  <a:lnTo>
                    <a:pt x="111016" y="60000"/>
                  </a:lnTo>
                  <a:lnTo>
                    <a:pt x="111657" y="60370"/>
                  </a:lnTo>
                  <a:lnTo>
                    <a:pt x="111978" y="61111"/>
                  </a:lnTo>
                  <a:lnTo>
                    <a:pt x="111978" y="61851"/>
                  </a:lnTo>
                  <a:lnTo>
                    <a:pt x="111978" y="61851"/>
                  </a:lnTo>
                  <a:lnTo>
                    <a:pt x="111978" y="62592"/>
                  </a:lnTo>
                  <a:lnTo>
                    <a:pt x="111657" y="63333"/>
                  </a:lnTo>
                  <a:lnTo>
                    <a:pt x="111016" y="63703"/>
                  </a:lnTo>
                  <a:lnTo>
                    <a:pt x="110374" y="63703"/>
                  </a:lnTo>
                  <a:lnTo>
                    <a:pt x="103957" y="63703"/>
                  </a:lnTo>
                  <a:lnTo>
                    <a:pt x="103957" y="63703"/>
                  </a:lnTo>
                  <a:lnTo>
                    <a:pt x="103315" y="63703"/>
                  </a:lnTo>
                  <a:lnTo>
                    <a:pt x="102994" y="63333"/>
                  </a:lnTo>
                  <a:lnTo>
                    <a:pt x="102673" y="62592"/>
                  </a:lnTo>
                  <a:lnTo>
                    <a:pt x="102352" y="61851"/>
                  </a:lnTo>
                  <a:lnTo>
                    <a:pt x="102352" y="61851"/>
                  </a:lnTo>
                  <a:close/>
                  <a:moveTo>
                    <a:pt x="102352" y="77037"/>
                  </a:moveTo>
                  <a:lnTo>
                    <a:pt x="102352" y="77037"/>
                  </a:lnTo>
                  <a:lnTo>
                    <a:pt x="102673" y="76296"/>
                  </a:lnTo>
                  <a:lnTo>
                    <a:pt x="102994" y="75555"/>
                  </a:lnTo>
                  <a:lnTo>
                    <a:pt x="103315" y="75185"/>
                  </a:lnTo>
                  <a:lnTo>
                    <a:pt x="103957" y="75185"/>
                  </a:lnTo>
                  <a:lnTo>
                    <a:pt x="110374" y="75185"/>
                  </a:lnTo>
                  <a:lnTo>
                    <a:pt x="110374" y="75185"/>
                  </a:lnTo>
                  <a:lnTo>
                    <a:pt x="111016" y="75185"/>
                  </a:lnTo>
                  <a:lnTo>
                    <a:pt x="111657" y="75555"/>
                  </a:lnTo>
                  <a:lnTo>
                    <a:pt x="111978" y="76296"/>
                  </a:lnTo>
                  <a:lnTo>
                    <a:pt x="111978" y="77037"/>
                  </a:lnTo>
                  <a:lnTo>
                    <a:pt x="111978" y="77037"/>
                  </a:lnTo>
                  <a:lnTo>
                    <a:pt x="111978" y="77777"/>
                  </a:lnTo>
                  <a:lnTo>
                    <a:pt x="111657" y="78518"/>
                  </a:lnTo>
                  <a:lnTo>
                    <a:pt x="111016" y="78888"/>
                  </a:lnTo>
                  <a:lnTo>
                    <a:pt x="110374" y="78888"/>
                  </a:lnTo>
                  <a:lnTo>
                    <a:pt x="103957" y="78888"/>
                  </a:lnTo>
                  <a:lnTo>
                    <a:pt x="103957" y="78888"/>
                  </a:lnTo>
                  <a:lnTo>
                    <a:pt x="103315" y="78888"/>
                  </a:lnTo>
                  <a:lnTo>
                    <a:pt x="102994" y="78518"/>
                  </a:lnTo>
                  <a:lnTo>
                    <a:pt x="102673" y="77777"/>
                  </a:lnTo>
                  <a:lnTo>
                    <a:pt x="102352" y="77037"/>
                  </a:lnTo>
                  <a:lnTo>
                    <a:pt x="102352" y="77037"/>
                  </a:lnTo>
                  <a:close/>
                  <a:moveTo>
                    <a:pt x="102352" y="91851"/>
                  </a:moveTo>
                  <a:lnTo>
                    <a:pt x="102352" y="91851"/>
                  </a:lnTo>
                  <a:lnTo>
                    <a:pt x="102673" y="91111"/>
                  </a:lnTo>
                  <a:lnTo>
                    <a:pt x="102994" y="90370"/>
                  </a:lnTo>
                  <a:lnTo>
                    <a:pt x="103315" y="90000"/>
                  </a:lnTo>
                  <a:lnTo>
                    <a:pt x="103957" y="90000"/>
                  </a:lnTo>
                  <a:lnTo>
                    <a:pt x="110374" y="90000"/>
                  </a:lnTo>
                  <a:lnTo>
                    <a:pt x="110374" y="90000"/>
                  </a:lnTo>
                  <a:lnTo>
                    <a:pt x="111016" y="90000"/>
                  </a:lnTo>
                  <a:lnTo>
                    <a:pt x="111657" y="90370"/>
                  </a:lnTo>
                  <a:lnTo>
                    <a:pt x="111978" y="91111"/>
                  </a:lnTo>
                  <a:lnTo>
                    <a:pt x="111978" y="91851"/>
                  </a:lnTo>
                  <a:lnTo>
                    <a:pt x="111978" y="91851"/>
                  </a:lnTo>
                  <a:lnTo>
                    <a:pt x="111978" y="92592"/>
                  </a:lnTo>
                  <a:lnTo>
                    <a:pt x="111657" y="93333"/>
                  </a:lnTo>
                  <a:lnTo>
                    <a:pt x="111016" y="93703"/>
                  </a:lnTo>
                  <a:lnTo>
                    <a:pt x="110374" y="93703"/>
                  </a:lnTo>
                  <a:lnTo>
                    <a:pt x="103957" y="93703"/>
                  </a:lnTo>
                  <a:lnTo>
                    <a:pt x="103957" y="93703"/>
                  </a:lnTo>
                  <a:lnTo>
                    <a:pt x="103315" y="93703"/>
                  </a:lnTo>
                  <a:lnTo>
                    <a:pt x="102994" y="93333"/>
                  </a:lnTo>
                  <a:lnTo>
                    <a:pt x="102673" y="92592"/>
                  </a:lnTo>
                  <a:lnTo>
                    <a:pt x="102352" y="91851"/>
                  </a:lnTo>
                  <a:lnTo>
                    <a:pt x="102352" y="91851"/>
                  </a:lnTo>
                  <a:close/>
                  <a:moveTo>
                    <a:pt x="111978" y="107037"/>
                  </a:moveTo>
                  <a:lnTo>
                    <a:pt x="111978" y="107037"/>
                  </a:lnTo>
                  <a:lnTo>
                    <a:pt x="111978" y="107777"/>
                  </a:lnTo>
                  <a:lnTo>
                    <a:pt x="111657" y="108518"/>
                  </a:lnTo>
                  <a:lnTo>
                    <a:pt x="111016" y="108888"/>
                  </a:lnTo>
                  <a:lnTo>
                    <a:pt x="110374" y="108888"/>
                  </a:lnTo>
                  <a:lnTo>
                    <a:pt x="103957" y="108888"/>
                  </a:lnTo>
                  <a:lnTo>
                    <a:pt x="103957" y="108888"/>
                  </a:lnTo>
                  <a:lnTo>
                    <a:pt x="103315" y="108888"/>
                  </a:lnTo>
                  <a:lnTo>
                    <a:pt x="102994" y="108518"/>
                  </a:lnTo>
                  <a:lnTo>
                    <a:pt x="102673" y="107777"/>
                  </a:lnTo>
                  <a:lnTo>
                    <a:pt x="102352" y="107037"/>
                  </a:lnTo>
                  <a:lnTo>
                    <a:pt x="102352" y="107037"/>
                  </a:lnTo>
                  <a:lnTo>
                    <a:pt x="102673" y="106296"/>
                  </a:lnTo>
                  <a:lnTo>
                    <a:pt x="102994" y="105555"/>
                  </a:lnTo>
                  <a:lnTo>
                    <a:pt x="103315" y="105185"/>
                  </a:lnTo>
                  <a:lnTo>
                    <a:pt x="103957" y="105185"/>
                  </a:lnTo>
                  <a:lnTo>
                    <a:pt x="110374" y="105185"/>
                  </a:lnTo>
                  <a:lnTo>
                    <a:pt x="110374" y="105185"/>
                  </a:lnTo>
                  <a:lnTo>
                    <a:pt x="111016" y="105185"/>
                  </a:lnTo>
                  <a:lnTo>
                    <a:pt x="111657" y="105555"/>
                  </a:lnTo>
                  <a:lnTo>
                    <a:pt x="111978" y="106296"/>
                  </a:lnTo>
                  <a:lnTo>
                    <a:pt x="111978" y="107037"/>
                  </a:lnTo>
                  <a:lnTo>
                    <a:pt x="111978" y="10703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7" name="i$ḻîḓè">
              <a:extLst>
                <a:ext uri="{FF2B5EF4-FFF2-40B4-BE49-F238E27FC236}">
                  <a16:creationId xmlns:a16="http://schemas.microsoft.com/office/drawing/2014/main" xmlns="" id="{8B987992-C5F3-45C9-BB36-D0667A54541E}"/>
                </a:ext>
              </a:extLst>
            </p:cNvPr>
            <p:cNvSpPr/>
            <p:nvPr/>
          </p:nvSpPr>
          <p:spPr>
            <a:xfrm>
              <a:off x="7703846" y="3763048"/>
              <a:ext cx="403284" cy="3081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971" y="114444"/>
                  </a:moveTo>
                  <a:lnTo>
                    <a:pt x="3971" y="114444"/>
                  </a:lnTo>
                  <a:lnTo>
                    <a:pt x="2269" y="111851"/>
                  </a:lnTo>
                  <a:lnTo>
                    <a:pt x="851" y="108148"/>
                  </a:lnTo>
                  <a:lnTo>
                    <a:pt x="0" y="104814"/>
                  </a:lnTo>
                  <a:lnTo>
                    <a:pt x="0" y="101111"/>
                  </a:lnTo>
                  <a:lnTo>
                    <a:pt x="0" y="1851"/>
                  </a:lnTo>
                  <a:lnTo>
                    <a:pt x="0" y="1851"/>
                  </a:lnTo>
                  <a:lnTo>
                    <a:pt x="0" y="1111"/>
                  </a:lnTo>
                  <a:lnTo>
                    <a:pt x="283" y="740"/>
                  </a:lnTo>
                  <a:lnTo>
                    <a:pt x="567" y="370"/>
                  </a:lnTo>
                  <a:lnTo>
                    <a:pt x="1134" y="370"/>
                  </a:lnTo>
                  <a:lnTo>
                    <a:pt x="93049" y="370"/>
                  </a:lnTo>
                  <a:lnTo>
                    <a:pt x="93049" y="370"/>
                  </a:lnTo>
                  <a:lnTo>
                    <a:pt x="93617" y="370"/>
                  </a:lnTo>
                  <a:lnTo>
                    <a:pt x="93900" y="740"/>
                  </a:lnTo>
                  <a:lnTo>
                    <a:pt x="94184" y="1111"/>
                  </a:lnTo>
                  <a:lnTo>
                    <a:pt x="94184" y="1851"/>
                  </a:lnTo>
                  <a:lnTo>
                    <a:pt x="94184" y="101111"/>
                  </a:lnTo>
                  <a:lnTo>
                    <a:pt x="94184" y="101111"/>
                  </a:lnTo>
                  <a:lnTo>
                    <a:pt x="94468" y="104074"/>
                  </a:lnTo>
                  <a:lnTo>
                    <a:pt x="95035" y="107037"/>
                  </a:lnTo>
                  <a:lnTo>
                    <a:pt x="96170" y="109629"/>
                  </a:lnTo>
                  <a:lnTo>
                    <a:pt x="97588" y="112222"/>
                  </a:lnTo>
                  <a:lnTo>
                    <a:pt x="97588" y="112222"/>
                  </a:lnTo>
                  <a:lnTo>
                    <a:pt x="99290" y="114074"/>
                  </a:lnTo>
                  <a:lnTo>
                    <a:pt x="101276" y="115555"/>
                  </a:lnTo>
                  <a:lnTo>
                    <a:pt x="103546" y="116296"/>
                  </a:lnTo>
                  <a:lnTo>
                    <a:pt x="105815" y="116666"/>
                  </a:lnTo>
                  <a:lnTo>
                    <a:pt x="105815" y="116666"/>
                  </a:lnTo>
                  <a:lnTo>
                    <a:pt x="108085" y="116296"/>
                  </a:lnTo>
                  <a:lnTo>
                    <a:pt x="110638" y="115555"/>
                  </a:lnTo>
                  <a:lnTo>
                    <a:pt x="112340" y="114074"/>
                  </a:lnTo>
                  <a:lnTo>
                    <a:pt x="114326" y="112222"/>
                  </a:lnTo>
                  <a:lnTo>
                    <a:pt x="114326" y="112222"/>
                  </a:lnTo>
                  <a:lnTo>
                    <a:pt x="115744" y="109629"/>
                  </a:lnTo>
                  <a:lnTo>
                    <a:pt x="116879" y="107037"/>
                  </a:lnTo>
                  <a:lnTo>
                    <a:pt x="117446" y="104074"/>
                  </a:lnTo>
                  <a:lnTo>
                    <a:pt x="117730" y="101111"/>
                  </a:lnTo>
                  <a:lnTo>
                    <a:pt x="117730" y="1851"/>
                  </a:lnTo>
                  <a:lnTo>
                    <a:pt x="117730" y="1851"/>
                  </a:lnTo>
                  <a:lnTo>
                    <a:pt x="117730" y="1111"/>
                  </a:lnTo>
                  <a:lnTo>
                    <a:pt x="118014" y="740"/>
                  </a:lnTo>
                  <a:lnTo>
                    <a:pt x="118297" y="370"/>
                  </a:lnTo>
                  <a:lnTo>
                    <a:pt x="118865" y="370"/>
                  </a:lnTo>
                  <a:lnTo>
                    <a:pt x="118865" y="370"/>
                  </a:lnTo>
                  <a:lnTo>
                    <a:pt x="119432" y="370"/>
                  </a:lnTo>
                  <a:lnTo>
                    <a:pt x="119716" y="740"/>
                  </a:lnTo>
                  <a:lnTo>
                    <a:pt x="120000" y="1111"/>
                  </a:lnTo>
                  <a:lnTo>
                    <a:pt x="120000" y="1851"/>
                  </a:lnTo>
                  <a:lnTo>
                    <a:pt x="120000" y="101111"/>
                  </a:lnTo>
                  <a:lnTo>
                    <a:pt x="120000" y="101111"/>
                  </a:lnTo>
                  <a:lnTo>
                    <a:pt x="119716" y="104814"/>
                  </a:lnTo>
                  <a:lnTo>
                    <a:pt x="119148" y="108148"/>
                  </a:lnTo>
                  <a:lnTo>
                    <a:pt x="117730" y="111851"/>
                  </a:lnTo>
                  <a:lnTo>
                    <a:pt x="116028" y="114444"/>
                  </a:lnTo>
                  <a:lnTo>
                    <a:pt x="116028" y="114444"/>
                  </a:lnTo>
                  <a:lnTo>
                    <a:pt x="113758" y="116666"/>
                  </a:lnTo>
                  <a:lnTo>
                    <a:pt x="111489" y="118518"/>
                  </a:lnTo>
                  <a:lnTo>
                    <a:pt x="108936" y="119629"/>
                  </a:lnTo>
                  <a:lnTo>
                    <a:pt x="106099" y="120000"/>
                  </a:lnTo>
                  <a:lnTo>
                    <a:pt x="105815" y="120000"/>
                  </a:lnTo>
                  <a:lnTo>
                    <a:pt x="13900" y="120000"/>
                  </a:lnTo>
                  <a:lnTo>
                    <a:pt x="13900" y="120000"/>
                  </a:lnTo>
                  <a:lnTo>
                    <a:pt x="11063" y="119629"/>
                  </a:lnTo>
                  <a:lnTo>
                    <a:pt x="8510" y="118518"/>
                  </a:lnTo>
                  <a:lnTo>
                    <a:pt x="5957" y="116666"/>
                  </a:lnTo>
                  <a:lnTo>
                    <a:pt x="3971" y="114444"/>
                  </a:lnTo>
                  <a:lnTo>
                    <a:pt x="3971" y="114444"/>
                  </a:lnTo>
                  <a:close/>
                  <a:moveTo>
                    <a:pt x="2269" y="101111"/>
                  </a:moveTo>
                  <a:lnTo>
                    <a:pt x="2269" y="101111"/>
                  </a:lnTo>
                  <a:lnTo>
                    <a:pt x="2553" y="104074"/>
                  </a:lnTo>
                  <a:lnTo>
                    <a:pt x="3120" y="107037"/>
                  </a:lnTo>
                  <a:lnTo>
                    <a:pt x="4255" y="109629"/>
                  </a:lnTo>
                  <a:lnTo>
                    <a:pt x="5673" y="112222"/>
                  </a:lnTo>
                  <a:lnTo>
                    <a:pt x="5673" y="112222"/>
                  </a:lnTo>
                  <a:lnTo>
                    <a:pt x="7375" y="114074"/>
                  </a:lnTo>
                  <a:lnTo>
                    <a:pt x="9361" y="115555"/>
                  </a:lnTo>
                  <a:lnTo>
                    <a:pt x="11631" y="116296"/>
                  </a:lnTo>
                  <a:lnTo>
                    <a:pt x="13900" y="116666"/>
                  </a:lnTo>
                  <a:lnTo>
                    <a:pt x="97872" y="116666"/>
                  </a:lnTo>
                  <a:lnTo>
                    <a:pt x="97872" y="116666"/>
                  </a:lnTo>
                  <a:lnTo>
                    <a:pt x="96170" y="114814"/>
                  </a:lnTo>
                  <a:lnTo>
                    <a:pt x="96170" y="114814"/>
                  </a:lnTo>
                  <a:lnTo>
                    <a:pt x="95602" y="114444"/>
                  </a:lnTo>
                  <a:lnTo>
                    <a:pt x="95602" y="114444"/>
                  </a:lnTo>
                  <a:lnTo>
                    <a:pt x="94184" y="111851"/>
                  </a:lnTo>
                  <a:lnTo>
                    <a:pt x="94184" y="111851"/>
                  </a:lnTo>
                  <a:lnTo>
                    <a:pt x="94184" y="111481"/>
                  </a:lnTo>
                  <a:lnTo>
                    <a:pt x="94184" y="111481"/>
                  </a:lnTo>
                  <a:lnTo>
                    <a:pt x="93049" y="108518"/>
                  </a:lnTo>
                  <a:lnTo>
                    <a:pt x="92765" y="108148"/>
                  </a:lnTo>
                  <a:lnTo>
                    <a:pt x="92765" y="108148"/>
                  </a:lnTo>
                  <a:lnTo>
                    <a:pt x="92482" y="106666"/>
                  </a:lnTo>
                  <a:lnTo>
                    <a:pt x="92198" y="105185"/>
                  </a:lnTo>
                  <a:lnTo>
                    <a:pt x="91914" y="104444"/>
                  </a:lnTo>
                  <a:lnTo>
                    <a:pt x="91914" y="104444"/>
                  </a:lnTo>
                  <a:lnTo>
                    <a:pt x="91914" y="101111"/>
                  </a:lnTo>
                  <a:lnTo>
                    <a:pt x="91914" y="3703"/>
                  </a:lnTo>
                  <a:lnTo>
                    <a:pt x="2269" y="3703"/>
                  </a:lnTo>
                  <a:lnTo>
                    <a:pt x="2269" y="101111"/>
                  </a:lnTo>
                  <a:close/>
                  <a:moveTo>
                    <a:pt x="11063" y="28148"/>
                  </a:moveTo>
                  <a:lnTo>
                    <a:pt x="11063" y="12962"/>
                  </a:lnTo>
                  <a:lnTo>
                    <a:pt x="11063" y="12962"/>
                  </a:lnTo>
                  <a:lnTo>
                    <a:pt x="11063" y="12222"/>
                  </a:lnTo>
                  <a:lnTo>
                    <a:pt x="11347" y="11481"/>
                  </a:lnTo>
                  <a:lnTo>
                    <a:pt x="11914" y="11111"/>
                  </a:lnTo>
                  <a:lnTo>
                    <a:pt x="12482" y="11111"/>
                  </a:lnTo>
                  <a:lnTo>
                    <a:pt x="81418" y="11111"/>
                  </a:lnTo>
                  <a:lnTo>
                    <a:pt x="81418" y="11111"/>
                  </a:lnTo>
                  <a:lnTo>
                    <a:pt x="81985" y="11111"/>
                  </a:lnTo>
                  <a:lnTo>
                    <a:pt x="82553" y="11481"/>
                  </a:lnTo>
                  <a:lnTo>
                    <a:pt x="82836" y="12222"/>
                  </a:lnTo>
                  <a:lnTo>
                    <a:pt x="82836" y="12962"/>
                  </a:lnTo>
                  <a:lnTo>
                    <a:pt x="82836" y="28148"/>
                  </a:lnTo>
                  <a:lnTo>
                    <a:pt x="82836" y="28148"/>
                  </a:lnTo>
                  <a:lnTo>
                    <a:pt x="82836" y="28888"/>
                  </a:lnTo>
                  <a:lnTo>
                    <a:pt x="82553" y="29629"/>
                  </a:lnTo>
                  <a:lnTo>
                    <a:pt x="81985" y="30000"/>
                  </a:lnTo>
                  <a:lnTo>
                    <a:pt x="81418" y="30000"/>
                  </a:lnTo>
                  <a:lnTo>
                    <a:pt x="12482" y="30000"/>
                  </a:lnTo>
                  <a:lnTo>
                    <a:pt x="12482" y="30000"/>
                  </a:lnTo>
                  <a:lnTo>
                    <a:pt x="11914" y="30000"/>
                  </a:lnTo>
                  <a:lnTo>
                    <a:pt x="11347" y="29629"/>
                  </a:lnTo>
                  <a:lnTo>
                    <a:pt x="11063" y="28888"/>
                  </a:lnTo>
                  <a:lnTo>
                    <a:pt x="11063" y="28148"/>
                  </a:lnTo>
                  <a:lnTo>
                    <a:pt x="11063" y="28148"/>
                  </a:lnTo>
                  <a:close/>
                  <a:moveTo>
                    <a:pt x="11063" y="76666"/>
                  </a:moveTo>
                  <a:lnTo>
                    <a:pt x="11063" y="42962"/>
                  </a:lnTo>
                  <a:lnTo>
                    <a:pt x="11063" y="42962"/>
                  </a:lnTo>
                  <a:lnTo>
                    <a:pt x="11063" y="42222"/>
                  </a:lnTo>
                  <a:lnTo>
                    <a:pt x="11347" y="41481"/>
                  </a:lnTo>
                  <a:lnTo>
                    <a:pt x="11914" y="41111"/>
                  </a:lnTo>
                  <a:lnTo>
                    <a:pt x="12482" y="41111"/>
                  </a:lnTo>
                  <a:lnTo>
                    <a:pt x="41418" y="41111"/>
                  </a:lnTo>
                  <a:lnTo>
                    <a:pt x="41418" y="41111"/>
                  </a:lnTo>
                  <a:lnTo>
                    <a:pt x="41985" y="41111"/>
                  </a:lnTo>
                  <a:lnTo>
                    <a:pt x="42553" y="41481"/>
                  </a:lnTo>
                  <a:lnTo>
                    <a:pt x="42836" y="42222"/>
                  </a:lnTo>
                  <a:lnTo>
                    <a:pt x="42836" y="42962"/>
                  </a:lnTo>
                  <a:lnTo>
                    <a:pt x="42836" y="76666"/>
                  </a:lnTo>
                  <a:lnTo>
                    <a:pt x="42836" y="76666"/>
                  </a:lnTo>
                  <a:lnTo>
                    <a:pt x="42836" y="77407"/>
                  </a:lnTo>
                  <a:lnTo>
                    <a:pt x="42553" y="78148"/>
                  </a:lnTo>
                  <a:lnTo>
                    <a:pt x="41985" y="78518"/>
                  </a:lnTo>
                  <a:lnTo>
                    <a:pt x="41418" y="78518"/>
                  </a:lnTo>
                  <a:lnTo>
                    <a:pt x="12482" y="78518"/>
                  </a:lnTo>
                  <a:lnTo>
                    <a:pt x="12482" y="78518"/>
                  </a:lnTo>
                  <a:lnTo>
                    <a:pt x="11914" y="78518"/>
                  </a:lnTo>
                  <a:lnTo>
                    <a:pt x="11347" y="78148"/>
                  </a:lnTo>
                  <a:lnTo>
                    <a:pt x="11063" y="77407"/>
                  </a:lnTo>
                  <a:lnTo>
                    <a:pt x="11063" y="76666"/>
                  </a:lnTo>
                  <a:lnTo>
                    <a:pt x="11063" y="76666"/>
                  </a:lnTo>
                  <a:close/>
                  <a:moveTo>
                    <a:pt x="11063" y="88148"/>
                  </a:moveTo>
                  <a:lnTo>
                    <a:pt x="11063" y="88148"/>
                  </a:lnTo>
                  <a:lnTo>
                    <a:pt x="11063" y="87407"/>
                  </a:lnTo>
                  <a:lnTo>
                    <a:pt x="11347" y="86666"/>
                  </a:lnTo>
                  <a:lnTo>
                    <a:pt x="11914" y="86296"/>
                  </a:lnTo>
                  <a:lnTo>
                    <a:pt x="12482" y="86296"/>
                  </a:lnTo>
                  <a:lnTo>
                    <a:pt x="41418" y="86296"/>
                  </a:lnTo>
                  <a:lnTo>
                    <a:pt x="41418" y="86296"/>
                  </a:lnTo>
                  <a:lnTo>
                    <a:pt x="41985" y="86296"/>
                  </a:lnTo>
                  <a:lnTo>
                    <a:pt x="42553" y="86666"/>
                  </a:lnTo>
                  <a:lnTo>
                    <a:pt x="42836" y="87407"/>
                  </a:lnTo>
                  <a:lnTo>
                    <a:pt x="42836" y="88148"/>
                  </a:lnTo>
                  <a:lnTo>
                    <a:pt x="42836" y="88148"/>
                  </a:lnTo>
                  <a:lnTo>
                    <a:pt x="42836" y="88888"/>
                  </a:lnTo>
                  <a:lnTo>
                    <a:pt x="42553" y="89629"/>
                  </a:lnTo>
                  <a:lnTo>
                    <a:pt x="41985" y="90000"/>
                  </a:lnTo>
                  <a:lnTo>
                    <a:pt x="41418" y="90000"/>
                  </a:lnTo>
                  <a:lnTo>
                    <a:pt x="12482" y="90000"/>
                  </a:lnTo>
                  <a:lnTo>
                    <a:pt x="12482" y="90000"/>
                  </a:lnTo>
                  <a:lnTo>
                    <a:pt x="11914" y="90000"/>
                  </a:lnTo>
                  <a:lnTo>
                    <a:pt x="11347" y="89629"/>
                  </a:lnTo>
                  <a:lnTo>
                    <a:pt x="11063" y="88888"/>
                  </a:lnTo>
                  <a:lnTo>
                    <a:pt x="11063" y="88148"/>
                  </a:lnTo>
                  <a:lnTo>
                    <a:pt x="11063" y="88148"/>
                  </a:lnTo>
                  <a:close/>
                  <a:moveTo>
                    <a:pt x="11063" y="99259"/>
                  </a:moveTo>
                  <a:lnTo>
                    <a:pt x="11063" y="99259"/>
                  </a:lnTo>
                  <a:lnTo>
                    <a:pt x="11063" y="98518"/>
                  </a:lnTo>
                  <a:lnTo>
                    <a:pt x="11347" y="97777"/>
                  </a:lnTo>
                  <a:lnTo>
                    <a:pt x="11914" y="97407"/>
                  </a:lnTo>
                  <a:lnTo>
                    <a:pt x="12482" y="97407"/>
                  </a:lnTo>
                  <a:lnTo>
                    <a:pt x="41418" y="97407"/>
                  </a:lnTo>
                  <a:lnTo>
                    <a:pt x="41418" y="97407"/>
                  </a:lnTo>
                  <a:lnTo>
                    <a:pt x="41985" y="97407"/>
                  </a:lnTo>
                  <a:lnTo>
                    <a:pt x="42553" y="97777"/>
                  </a:lnTo>
                  <a:lnTo>
                    <a:pt x="42836" y="98518"/>
                  </a:lnTo>
                  <a:lnTo>
                    <a:pt x="42836" y="99259"/>
                  </a:lnTo>
                  <a:lnTo>
                    <a:pt x="42836" y="99259"/>
                  </a:lnTo>
                  <a:lnTo>
                    <a:pt x="42836" y="100000"/>
                  </a:lnTo>
                  <a:lnTo>
                    <a:pt x="42553" y="100740"/>
                  </a:lnTo>
                  <a:lnTo>
                    <a:pt x="41985" y="101111"/>
                  </a:lnTo>
                  <a:lnTo>
                    <a:pt x="41418" y="101111"/>
                  </a:lnTo>
                  <a:lnTo>
                    <a:pt x="12482" y="101111"/>
                  </a:lnTo>
                  <a:lnTo>
                    <a:pt x="12482" y="101111"/>
                  </a:lnTo>
                  <a:lnTo>
                    <a:pt x="11914" y="101111"/>
                  </a:lnTo>
                  <a:lnTo>
                    <a:pt x="11347" y="100740"/>
                  </a:lnTo>
                  <a:lnTo>
                    <a:pt x="11063" y="100000"/>
                  </a:lnTo>
                  <a:lnTo>
                    <a:pt x="11063" y="99259"/>
                  </a:lnTo>
                  <a:lnTo>
                    <a:pt x="11063" y="99259"/>
                  </a:lnTo>
                  <a:close/>
                  <a:moveTo>
                    <a:pt x="13900" y="26296"/>
                  </a:moveTo>
                  <a:lnTo>
                    <a:pt x="80000" y="26296"/>
                  </a:lnTo>
                  <a:lnTo>
                    <a:pt x="80000" y="14814"/>
                  </a:lnTo>
                  <a:lnTo>
                    <a:pt x="13900" y="14814"/>
                  </a:lnTo>
                  <a:lnTo>
                    <a:pt x="13900" y="26296"/>
                  </a:lnTo>
                  <a:close/>
                  <a:moveTo>
                    <a:pt x="13900" y="74814"/>
                  </a:moveTo>
                  <a:lnTo>
                    <a:pt x="40000" y="74814"/>
                  </a:lnTo>
                  <a:lnTo>
                    <a:pt x="40000" y="44814"/>
                  </a:lnTo>
                  <a:lnTo>
                    <a:pt x="13900" y="44814"/>
                  </a:lnTo>
                  <a:lnTo>
                    <a:pt x="13900" y="74814"/>
                  </a:lnTo>
                  <a:close/>
                  <a:moveTo>
                    <a:pt x="82836" y="42962"/>
                  </a:moveTo>
                  <a:lnTo>
                    <a:pt x="82836" y="42962"/>
                  </a:lnTo>
                  <a:lnTo>
                    <a:pt x="82836" y="43703"/>
                  </a:lnTo>
                  <a:lnTo>
                    <a:pt x="82553" y="44444"/>
                  </a:lnTo>
                  <a:lnTo>
                    <a:pt x="81985" y="44814"/>
                  </a:lnTo>
                  <a:lnTo>
                    <a:pt x="81418" y="44814"/>
                  </a:lnTo>
                  <a:lnTo>
                    <a:pt x="52765" y="44814"/>
                  </a:lnTo>
                  <a:lnTo>
                    <a:pt x="52765" y="44814"/>
                  </a:lnTo>
                  <a:lnTo>
                    <a:pt x="52198" y="44814"/>
                  </a:lnTo>
                  <a:lnTo>
                    <a:pt x="51631" y="44444"/>
                  </a:lnTo>
                  <a:lnTo>
                    <a:pt x="51347" y="43703"/>
                  </a:lnTo>
                  <a:lnTo>
                    <a:pt x="51347" y="42962"/>
                  </a:lnTo>
                  <a:lnTo>
                    <a:pt x="51347" y="42962"/>
                  </a:lnTo>
                  <a:lnTo>
                    <a:pt x="51347" y="42222"/>
                  </a:lnTo>
                  <a:lnTo>
                    <a:pt x="51631" y="41481"/>
                  </a:lnTo>
                  <a:lnTo>
                    <a:pt x="52198" y="41111"/>
                  </a:lnTo>
                  <a:lnTo>
                    <a:pt x="52765" y="41111"/>
                  </a:lnTo>
                  <a:lnTo>
                    <a:pt x="81418" y="41111"/>
                  </a:lnTo>
                  <a:lnTo>
                    <a:pt x="81418" y="41111"/>
                  </a:lnTo>
                  <a:lnTo>
                    <a:pt x="81985" y="41111"/>
                  </a:lnTo>
                  <a:lnTo>
                    <a:pt x="82553" y="41481"/>
                  </a:lnTo>
                  <a:lnTo>
                    <a:pt x="82836" y="42222"/>
                  </a:lnTo>
                  <a:lnTo>
                    <a:pt x="82836" y="42962"/>
                  </a:lnTo>
                  <a:lnTo>
                    <a:pt x="82836" y="42962"/>
                  </a:lnTo>
                  <a:close/>
                  <a:moveTo>
                    <a:pt x="82836" y="54444"/>
                  </a:moveTo>
                  <a:lnTo>
                    <a:pt x="82836" y="54444"/>
                  </a:lnTo>
                  <a:lnTo>
                    <a:pt x="82836" y="55185"/>
                  </a:lnTo>
                  <a:lnTo>
                    <a:pt x="82553" y="55925"/>
                  </a:lnTo>
                  <a:lnTo>
                    <a:pt x="81985" y="56296"/>
                  </a:lnTo>
                  <a:lnTo>
                    <a:pt x="81418" y="56296"/>
                  </a:lnTo>
                  <a:lnTo>
                    <a:pt x="52765" y="56296"/>
                  </a:lnTo>
                  <a:lnTo>
                    <a:pt x="52765" y="56296"/>
                  </a:lnTo>
                  <a:lnTo>
                    <a:pt x="52198" y="56296"/>
                  </a:lnTo>
                  <a:lnTo>
                    <a:pt x="51631" y="55925"/>
                  </a:lnTo>
                  <a:lnTo>
                    <a:pt x="51347" y="55185"/>
                  </a:lnTo>
                  <a:lnTo>
                    <a:pt x="51347" y="54444"/>
                  </a:lnTo>
                  <a:lnTo>
                    <a:pt x="51347" y="54444"/>
                  </a:lnTo>
                  <a:lnTo>
                    <a:pt x="51347" y="53703"/>
                  </a:lnTo>
                  <a:lnTo>
                    <a:pt x="51631" y="52962"/>
                  </a:lnTo>
                  <a:lnTo>
                    <a:pt x="52198" y="52592"/>
                  </a:lnTo>
                  <a:lnTo>
                    <a:pt x="52765" y="52592"/>
                  </a:lnTo>
                  <a:lnTo>
                    <a:pt x="81418" y="52592"/>
                  </a:lnTo>
                  <a:lnTo>
                    <a:pt x="81418" y="52592"/>
                  </a:lnTo>
                  <a:lnTo>
                    <a:pt x="81985" y="52592"/>
                  </a:lnTo>
                  <a:lnTo>
                    <a:pt x="82553" y="52962"/>
                  </a:lnTo>
                  <a:lnTo>
                    <a:pt x="82836" y="53703"/>
                  </a:lnTo>
                  <a:lnTo>
                    <a:pt x="82836" y="54444"/>
                  </a:lnTo>
                  <a:lnTo>
                    <a:pt x="82836" y="54444"/>
                  </a:lnTo>
                  <a:close/>
                  <a:moveTo>
                    <a:pt x="82836" y="65555"/>
                  </a:moveTo>
                  <a:lnTo>
                    <a:pt x="82836" y="65555"/>
                  </a:lnTo>
                  <a:lnTo>
                    <a:pt x="82836" y="66296"/>
                  </a:lnTo>
                  <a:lnTo>
                    <a:pt x="82553" y="67037"/>
                  </a:lnTo>
                  <a:lnTo>
                    <a:pt x="81985" y="67407"/>
                  </a:lnTo>
                  <a:lnTo>
                    <a:pt x="81418" y="67407"/>
                  </a:lnTo>
                  <a:lnTo>
                    <a:pt x="52765" y="67407"/>
                  </a:lnTo>
                  <a:lnTo>
                    <a:pt x="52765" y="67407"/>
                  </a:lnTo>
                  <a:lnTo>
                    <a:pt x="52198" y="67407"/>
                  </a:lnTo>
                  <a:lnTo>
                    <a:pt x="51631" y="67037"/>
                  </a:lnTo>
                  <a:lnTo>
                    <a:pt x="51347" y="66296"/>
                  </a:lnTo>
                  <a:lnTo>
                    <a:pt x="51347" y="65555"/>
                  </a:lnTo>
                  <a:lnTo>
                    <a:pt x="51347" y="65555"/>
                  </a:lnTo>
                  <a:lnTo>
                    <a:pt x="51347" y="64814"/>
                  </a:lnTo>
                  <a:lnTo>
                    <a:pt x="51631" y="64074"/>
                  </a:lnTo>
                  <a:lnTo>
                    <a:pt x="52198" y="63703"/>
                  </a:lnTo>
                  <a:lnTo>
                    <a:pt x="52765" y="63703"/>
                  </a:lnTo>
                  <a:lnTo>
                    <a:pt x="81418" y="63703"/>
                  </a:lnTo>
                  <a:lnTo>
                    <a:pt x="81418" y="63703"/>
                  </a:lnTo>
                  <a:lnTo>
                    <a:pt x="81985" y="63703"/>
                  </a:lnTo>
                  <a:lnTo>
                    <a:pt x="82553" y="64074"/>
                  </a:lnTo>
                  <a:lnTo>
                    <a:pt x="82836" y="64814"/>
                  </a:lnTo>
                  <a:lnTo>
                    <a:pt x="82836" y="65555"/>
                  </a:lnTo>
                  <a:lnTo>
                    <a:pt x="82836" y="65555"/>
                  </a:lnTo>
                  <a:close/>
                  <a:moveTo>
                    <a:pt x="82836" y="76666"/>
                  </a:moveTo>
                  <a:lnTo>
                    <a:pt x="82836" y="76666"/>
                  </a:lnTo>
                  <a:lnTo>
                    <a:pt x="82836" y="77407"/>
                  </a:lnTo>
                  <a:lnTo>
                    <a:pt x="82553" y="78148"/>
                  </a:lnTo>
                  <a:lnTo>
                    <a:pt x="81985" y="78518"/>
                  </a:lnTo>
                  <a:lnTo>
                    <a:pt x="81418" y="78518"/>
                  </a:lnTo>
                  <a:lnTo>
                    <a:pt x="52765" y="78518"/>
                  </a:lnTo>
                  <a:lnTo>
                    <a:pt x="52765" y="78518"/>
                  </a:lnTo>
                  <a:lnTo>
                    <a:pt x="52198" y="78518"/>
                  </a:lnTo>
                  <a:lnTo>
                    <a:pt x="51631" y="78148"/>
                  </a:lnTo>
                  <a:lnTo>
                    <a:pt x="51347" y="77407"/>
                  </a:lnTo>
                  <a:lnTo>
                    <a:pt x="51347" y="76666"/>
                  </a:lnTo>
                  <a:lnTo>
                    <a:pt x="51347" y="76666"/>
                  </a:lnTo>
                  <a:lnTo>
                    <a:pt x="51347" y="75925"/>
                  </a:lnTo>
                  <a:lnTo>
                    <a:pt x="51631" y="75185"/>
                  </a:lnTo>
                  <a:lnTo>
                    <a:pt x="52198" y="74814"/>
                  </a:lnTo>
                  <a:lnTo>
                    <a:pt x="52765" y="74814"/>
                  </a:lnTo>
                  <a:lnTo>
                    <a:pt x="81418" y="74814"/>
                  </a:lnTo>
                  <a:lnTo>
                    <a:pt x="81418" y="74814"/>
                  </a:lnTo>
                  <a:lnTo>
                    <a:pt x="81985" y="74814"/>
                  </a:lnTo>
                  <a:lnTo>
                    <a:pt x="82553" y="75185"/>
                  </a:lnTo>
                  <a:lnTo>
                    <a:pt x="82836" y="75925"/>
                  </a:lnTo>
                  <a:lnTo>
                    <a:pt x="82836" y="76666"/>
                  </a:lnTo>
                  <a:lnTo>
                    <a:pt x="82836" y="76666"/>
                  </a:lnTo>
                  <a:close/>
                  <a:moveTo>
                    <a:pt x="82836" y="88148"/>
                  </a:moveTo>
                  <a:lnTo>
                    <a:pt x="82836" y="88148"/>
                  </a:lnTo>
                  <a:lnTo>
                    <a:pt x="82836" y="88888"/>
                  </a:lnTo>
                  <a:lnTo>
                    <a:pt x="82553" y="89629"/>
                  </a:lnTo>
                  <a:lnTo>
                    <a:pt x="81985" y="90000"/>
                  </a:lnTo>
                  <a:lnTo>
                    <a:pt x="81418" y="90000"/>
                  </a:lnTo>
                  <a:lnTo>
                    <a:pt x="52765" y="90000"/>
                  </a:lnTo>
                  <a:lnTo>
                    <a:pt x="52765" y="90000"/>
                  </a:lnTo>
                  <a:lnTo>
                    <a:pt x="52198" y="90000"/>
                  </a:lnTo>
                  <a:lnTo>
                    <a:pt x="51631" y="89629"/>
                  </a:lnTo>
                  <a:lnTo>
                    <a:pt x="51347" y="88888"/>
                  </a:lnTo>
                  <a:lnTo>
                    <a:pt x="51347" y="88148"/>
                  </a:lnTo>
                  <a:lnTo>
                    <a:pt x="51347" y="88148"/>
                  </a:lnTo>
                  <a:lnTo>
                    <a:pt x="51347" y="87407"/>
                  </a:lnTo>
                  <a:lnTo>
                    <a:pt x="51631" y="86666"/>
                  </a:lnTo>
                  <a:lnTo>
                    <a:pt x="52198" y="86296"/>
                  </a:lnTo>
                  <a:lnTo>
                    <a:pt x="52765" y="86296"/>
                  </a:lnTo>
                  <a:lnTo>
                    <a:pt x="81418" y="86296"/>
                  </a:lnTo>
                  <a:lnTo>
                    <a:pt x="81418" y="86296"/>
                  </a:lnTo>
                  <a:lnTo>
                    <a:pt x="81985" y="86296"/>
                  </a:lnTo>
                  <a:lnTo>
                    <a:pt x="82553" y="86666"/>
                  </a:lnTo>
                  <a:lnTo>
                    <a:pt x="82836" y="87407"/>
                  </a:lnTo>
                  <a:lnTo>
                    <a:pt x="82836" y="88148"/>
                  </a:lnTo>
                  <a:lnTo>
                    <a:pt x="82836" y="88148"/>
                  </a:lnTo>
                  <a:close/>
                  <a:moveTo>
                    <a:pt x="82836" y="99259"/>
                  </a:moveTo>
                  <a:lnTo>
                    <a:pt x="82836" y="99259"/>
                  </a:lnTo>
                  <a:lnTo>
                    <a:pt x="82836" y="100000"/>
                  </a:lnTo>
                  <a:lnTo>
                    <a:pt x="82553" y="100740"/>
                  </a:lnTo>
                  <a:lnTo>
                    <a:pt x="81985" y="101111"/>
                  </a:lnTo>
                  <a:lnTo>
                    <a:pt x="81418" y="101111"/>
                  </a:lnTo>
                  <a:lnTo>
                    <a:pt x="52765" y="101111"/>
                  </a:lnTo>
                  <a:lnTo>
                    <a:pt x="52765" y="101111"/>
                  </a:lnTo>
                  <a:lnTo>
                    <a:pt x="52198" y="101111"/>
                  </a:lnTo>
                  <a:lnTo>
                    <a:pt x="51631" y="100740"/>
                  </a:lnTo>
                  <a:lnTo>
                    <a:pt x="51347" y="100000"/>
                  </a:lnTo>
                  <a:lnTo>
                    <a:pt x="51347" y="99259"/>
                  </a:lnTo>
                  <a:lnTo>
                    <a:pt x="51347" y="99259"/>
                  </a:lnTo>
                  <a:lnTo>
                    <a:pt x="51347" y="98518"/>
                  </a:lnTo>
                  <a:lnTo>
                    <a:pt x="51631" y="97777"/>
                  </a:lnTo>
                  <a:lnTo>
                    <a:pt x="52198" y="97407"/>
                  </a:lnTo>
                  <a:lnTo>
                    <a:pt x="52765" y="97407"/>
                  </a:lnTo>
                  <a:lnTo>
                    <a:pt x="81418" y="97407"/>
                  </a:lnTo>
                  <a:lnTo>
                    <a:pt x="81418" y="97407"/>
                  </a:lnTo>
                  <a:lnTo>
                    <a:pt x="81985" y="97407"/>
                  </a:lnTo>
                  <a:lnTo>
                    <a:pt x="82553" y="97777"/>
                  </a:lnTo>
                  <a:lnTo>
                    <a:pt x="82836" y="98518"/>
                  </a:lnTo>
                  <a:lnTo>
                    <a:pt x="82836" y="99259"/>
                  </a:lnTo>
                  <a:lnTo>
                    <a:pt x="82836" y="99259"/>
                  </a:lnTo>
                  <a:close/>
                  <a:moveTo>
                    <a:pt x="101843" y="106666"/>
                  </a:moveTo>
                  <a:lnTo>
                    <a:pt x="101843" y="106666"/>
                  </a:lnTo>
                  <a:lnTo>
                    <a:pt x="100992" y="105555"/>
                  </a:lnTo>
                  <a:lnTo>
                    <a:pt x="100425" y="104444"/>
                  </a:lnTo>
                  <a:lnTo>
                    <a:pt x="100141" y="102962"/>
                  </a:lnTo>
                  <a:lnTo>
                    <a:pt x="100141" y="101111"/>
                  </a:lnTo>
                  <a:lnTo>
                    <a:pt x="100141" y="1851"/>
                  </a:lnTo>
                  <a:lnTo>
                    <a:pt x="100141" y="1851"/>
                  </a:lnTo>
                  <a:lnTo>
                    <a:pt x="100141" y="1111"/>
                  </a:lnTo>
                  <a:lnTo>
                    <a:pt x="100425" y="370"/>
                  </a:lnTo>
                  <a:lnTo>
                    <a:pt x="100992" y="0"/>
                  </a:lnTo>
                  <a:lnTo>
                    <a:pt x="101560" y="0"/>
                  </a:lnTo>
                  <a:lnTo>
                    <a:pt x="101560" y="0"/>
                  </a:lnTo>
                  <a:lnTo>
                    <a:pt x="102127" y="0"/>
                  </a:lnTo>
                  <a:lnTo>
                    <a:pt x="102695" y="370"/>
                  </a:lnTo>
                  <a:lnTo>
                    <a:pt x="102978" y="1111"/>
                  </a:lnTo>
                  <a:lnTo>
                    <a:pt x="102978" y="1851"/>
                  </a:lnTo>
                  <a:lnTo>
                    <a:pt x="102978" y="101111"/>
                  </a:lnTo>
                  <a:lnTo>
                    <a:pt x="102978" y="101111"/>
                  </a:lnTo>
                  <a:lnTo>
                    <a:pt x="103262" y="102962"/>
                  </a:lnTo>
                  <a:lnTo>
                    <a:pt x="103546" y="104074"/>
                  </a:lnTo>
                  <a:lnTo>
                    <a:pt x="104680" y="104814"/>
                  </a:lnTo>
                  <a:lnTo>
                    <a:pt x="105815" y="104814"/>
                  </a:lnTo>
                  <a:lnTo>
                    <a:pt x="105815" y="104814"/>
                  </a:lnTo>
                  <a:lnTo>
                    <a:pt x="106950" y="104814"/>
                  </a:lnTo>
                  <a:lnTo>
                    <a:pt x="107801" y="104074"/>
                  </a:lnTo>
                  <a:lnTo>
                    <a:pt x="108368" y="102962"/>
                  </a:lnTo>
                  <a:lnTo>
                    <a:pt x="108936" y="101111"/>
                  </a:lnTo>
                  <a:lnTo>
                    <a:pt x="108936" y="1851"/>
                  </a:lnTo>
                  <a:lnTo>
                    <a:pt x="108936" y="1851"/>
                  </a:lnTo>
                  <a:lnTo>
                    <a:pt x="108936" y="1111"/>
                  </a:lnTo>
                  <a:lnTo>
                    <a:pt x="109219" y="370"/>
                  </a:lnTo>
                  <a:lnTo>
                    <a:pt x="109787" y="0"/>
                  </a:lnTo>
                  <a:lnTo>
                    <a:pt x="110354" y="0"/>
                  </a:lnTo>
                  <a:lnTo>
                    <a:pt x="110354" y="0"/>
                  </a:lnTo>
                  <a:lnTo>
                    <a:pt x="110921" y="0"/>
                  </a:lnTo>
                  <a:lnTo>
                    <a:pt x="111489" y="370"/>
                  </a:lnTo>
                  <a:lnTo>
                    <a:pt x="111773" y="1111"/>
                  </a:lnTo>
                  <a:lnTo>
                    <a:pt x="111773" y="1851"/>
                  </a:lnTo>
                  <a:lnTo>
                    <a:pt x="111773" y="101111"/>
                  </a:lnTo>
                  <a:lnTo>
                    <a:pt x="111773" y="101111"/>
                  </a:lnTo>
                  <a:lnTo>
                    <a:pt x="111773" y="102592"/>
                  </a:lnTo>
                  <a:lnTo>
                    <a:pt x="111205" y="104074"/>
                  </a:lnTo>
                  <a:lnTo>
                    <a:pt x="110921" y="105555"/>
                  </a:lnTo>
                  <a:lnTo>
                    <a:pt x="110070" y="106666"/>
                  </a:lnTo>
                  <a:lnTo>
                    <a:pt x="110070" y="106666"/>
                  </a:lnTo>
                  <a:lnTo>
                    <a:pt x="109219" y="107407"/>
                  </a:lnTo>
                  <a:lnTo>
                    <a:pt x="108085" y="108148"/>
                  </a:lnTo>
                  <a:lnTo>
                    <a:pt x="106950" y="108518"/>
                  </a:lnTo>
                  <a:lnTo>
                    <a:pt x="105815" y="108518"/>
                  </a:lnTo>
                  <a:lnTo>
                    <a:pt x="105815" y="108518"/>
                  </a:lnTo>
                  <a:lnTo>
                    <a:pt x="104680" y="108518"/>
                  </a:lnTo>
                  <a:lnTo>
                    <a:pt x="103546" y="108148"/>
                  </a:lnTo>
                  <a:lnTo>
                    <a:pt x="102695" y="107407"/>
                  </a:lnTo>
                  <a:lnTo>
                    <a:pt x="101843" y="106666"/>
                  </a:lnTo>
                  <a:lnTo>
                    <a:pt x="101843" y="10666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  <p:sp>
          <p:nvSpPr>
            <p:cNvPr id="58" name="ï$ļîḋê">
              <a:extLst>
                <a:ext uri="{FF2B5EF4-FFF2-40B4-BE49-F238E27FC236}">
                  <a16:creationId xmlns:a16="http://schemas.microsoft.com/office/drawing/2014/main" xmlns="" id="{B9F4BFCF-424D-4D5C-BEB5-7415038B0141}"/>
                </a:ext>
              </a:extLst>
            </p:cNvPr>
            <p:cNvSpPr/>
            <p:nvPr/>
          </p:nvSpPr>
          <p:spPr>
            <a:xfrm>
              <a:off x="4061119" y="3695662"/>
              <a:ext cx="492148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82" y="84814"/>
                  </a:moveTo>
                  <a:lnTo>
                    <a:pt x="81882" y="84814"/>
                  </a:lnTo>
                  <a:lnTo>
                    <a:pt x="78776" y="87777"/>
                  </a:lnTo>
                  <a:lnTo>
                    <a:pt x="75105" y="90370"/>
                  </a:lnTo>
                  <a:lnTo>
                    <a:pt x="71152" y="92592"/>
                  </a:lnTo>
                  <a:lnTo>
                    <a:pt x="67482" y="94444"/>
                  </a:lnTo>
                  <a:lnTo>
                    <a:pt x="63247" y="95555"/>
                  </a:lnTo>
                  <a:lnTo>
                    <a:pt x="58729" y="96666"/>
                  </a:lnTo>
                  <a:lnTo>
                    <a:pt x="54211" y="97407"/>
                  </a:lnTo>
                  <a:lnTo>
                    <a:pt x="49129" y="97407"/>
                  </a:lnTo>
                  <a:lnTo>
                    <a:pt x="49129" y="97407"/>
                  </a:lnTo>
                  <a:lnTo>
                    <a:pt x="44047" y="97037"/>
                  </a:lnTo>
                  <a:lnTo>
                    <a:pt x="37835" y="95925"/>
                  </a:lnTo>
                  <a:lnTo>
                    <a:pt x="37835" y="95925"/>
                  </a:lnTo>
                  <a:lnTo>
                    <a:pt x="33317" y="101481"/>
                  </a:lnTo>
                  <a:lnTo>
                    <a:pt x="28800" y="106296"/>
                  </a:lnTo>
                  <a:lnTo>
                    <a:pt x="24000" y="110370"/>
                  </a:lnTo>
                  <a:lnTo>
                    <a:pt x="19200" y="113703"/>
                  </a:lnTo>
                  <a:lnTo>
                    <a:pt x="19200" y="113703"/>
                  </a:lnTo>
                  <a:lnTo>
                    <a:pt x="18635" y="113703"/>
                  </a:lnTo>
                  <a:lnTo>
                    <a:pt x="18635" y="113703"/>
                  </a:lnTo>
                  <a:lnTo>
                    <a:pt x="17788" y="113333"/>
                  </a:lnTo>
                  <a:lnTo>
                    <a:pt x="17788" y="113333"/>
                  </a:lnTo>
                  <a:lnTo>
                    <a:pt x="17223" y="112962"/>
                  </a:lnTo>
                  <a:lnTo>
                    <a:pt x="17223" y="111851"/>
                  </a:lnTo>
                  <a:lnTo>
                    <a:pt x="17223" y="87407"/>
                  </a:lnTo>
                  <a:lnTo>
                    <a:pt x="17223" y="87407"/>
                  </a:lnTo>
                  <a:lnTo>
                    <a:pt x="13270" y="83333"/>
                  </a:lnTo>
                  <a:lnTo>
                    <a:pt x="9882" y="78888"/>
                  </a:lnTo>
                  <a:lnTo>
                    <a:pt x="6776" y="74444"/>
                  </a:lnTo>
                  <a:lnTo>
                    <a:pt x="4235" y="70000"/>
                  </a:lnTo>
                  <a:lnTo>
                    <a:pt x="2258" y="65555"/>
                  </a:lnTo>
                  <a:lnTo>
                    <a:pt x="1129" y="60740"/>
                  </a:lnTo>
                  <a:lnTo>
                    <a:pt x="282" y="55925"/>
                  </a:lnTo>
                  <a:lnTo>
                    <a:pt x="0" y="50370"/>
                  </a:lnTo>
                  <a:lnTo>
                    <a:pt x="0" y="50370"/>
                  </a:lnTo>
                  <a:lnTo>
                    <a:pt x="282" y="45185"/>
                  </a:lnTo>
                  <a:lnTo>
                    <a:pt x="847" y="40370"/>
                  </a:lnTo>
                  <a:lnTo>
                    <a:pt x="1976" y="35555"/>
                  </a:lnTo>
                  <a:lnTo>
                    <a:pt x="3388" y="31111"/>
                  </a:lnTo>
                  <a:lnTo>
                    <a:pt x="5647" y="26666"/>
                  </a:lnTo>
                  <a:lnTo>
                    <a:pt x="7905" y="22592"/>
                  </a:lnTo>
                  <a:lnTo>
                    <a:pt x="10729" y="18148"/>
                  </a:lnTo>
                  <a:lnTo>
                    <a:pt x="13835" y="14444"/>
                  </a:lnTo>
                  <a:lnTo>
                    <a:pt x="13835" y="14444"/>
                  </a:lnTo>
                  <a:lnTo>
                    <a:pt x="17505" y="11111"/>
                  </a:lnTo>
                  <a:lnTo>
                    <a:pt x="21176" y="8148"/>
                  </a:lnTo>
                  <a:lnTo>
                    <a:pt x="25129" y="5555"/>
                  </a:lnTo>
                  <a:lnTo>
                    <a:pt x="29364" y="3703"/>
                  </a:lnTo>
                  <a:lnTo>
                    <a:pt x="33600" y="2222"/>
                  </a:lnTo>
                  <a:lnTo>
                    <a:pt x="38117" y="1111"/>
                  </a:lnTo>
                  <a:lnTo>
                    <a:pt x="42917" y="370"/>
                  </a:lnTo>
                  <a:lnTo>
                    <a:pt x="47717" y="0"/>
                  </a:lnTo>
                  <a:lnTo>
                    <a:pt x="47717" y="0"/>
                  </a:lnTo>
                  <a:lnTo>
                    <a:pt x="52800" y="370"/>
                  </a:lnTo>
                  <a:lnTo>
                    <a:pt x="57317" y="1111"/>
                  </a:lnTo>
                  <a:lnTo>
                    <a:pt x="61835" y="2222"/>
                  </a:lnTo>
                  <a:lnTo>
                    <a:pt x="65788" y="3703"/>
                  </a:lnTo>
                  <a:lnTo>
                    <a:pt x="70023" y="5555"/>
                  </a:lnTo>
                  <a:lnTo>
                    <a:pt x="73694" y="8148"/>
                  </a:lnTo>
                  <a:lnTo>
                    <a:pt x="77647" y="11111"/>
                  </a:lnTo>
                  <a:lnTo>
                    <a:pt x="81035" y="14444"/>
                  </a:lnTo>
                  <a:lnTo>
                    <a:pt x="81035" y="14444"/>
                  </a:lnTo>
                  <a:lnTo>
                    <a:pt x="84141" y="18148"/>
                  </a:lnTo>
                  <a:lnTo>
                    <a:pt x="86682" y="22222"/>
                  </a:lnTo>
                  <a:lnTo>
                    <a:pt x="88941" y="26666"/>
                  </a:lnTo>
                  <a:lnTo>
                    <a:pt x="90917" y="30740"/>
                  </a:lnTo>
                  <a:lnTo>
                    <a:pt x="92329" y="35555"/>
                  </a:lnTo>
                  <a:lnTo>
                    <a:pt x="93458" y="40370"/>
                  </a:lnTo>
                  <a:lnTo>
                    <a:pt x="94023" y="45185"/>
                  </a:lnTo>
                  <a:lnTo>
                    <a:pt x="94305" y="50370"/>
                  </a:lnTo>
                  <a:lnTo>
                    <a:pt x="94305" y="50370"/>
                  </a:lnTo>
                  <a:lnTo>
                    <a:pt x="94023" y="55925"/>
                  </a:lnTo>
                  <a:lnTo>
                    <a:pt x="93458" y="60740"/>
                  </a:lnTo>
                  <a:lnTo>
                    <a:pt x="92611" y="65185"/>
                  </a:lnTo>
                  <a:lnTo>
                    <a:pt x="91200" y="69629"/>
                  </a:lnTo>
                  <a:lnTo>
                    <a:pt x="89505" y="73703"/>
                  </a:lnTo>
                  <a:lnTo>
                    <a:pt x="87247" y="77407"/>
                  </a:lnTo>
                  <a:lnTo>
                    <a:pt x="84705" y="81111"/>
                  </a:lnTo>
                  <a:lnTo>
                    <a:pt x="81882" y="84814"/>
                  </a:lnTo>
                  <a:lnTo>
                    <a:pt x="81882" y="84814"/>
                  </a:lnTo>
                  <a:close/>
                  <a:moveTo>
                    <a:pt x="79905" y="81851"/>
                  </a:moveTo>
                  <a:lnTo>
                    <a:pt x="79905" y="81851"/>
                  </a:lnTo>
                  <a:lnTo>
                    <a:pt x="82447" y="78518"/>
                  </a:lnTo>
                  <a:lnTo>
                    <a:pt x="84988" y="75555"/>
                  </a:lnTo>
                  <a:lnTo>
                    <a:pt x="86964" y="71851"/>
                  </a:lnTo>
                  <a:lnTo>
                    <a:pt x="88658" y="68148"/>
                  </a:lnTo>
                  <a:lnTo>
                    <a:pt x="89788" y="64074"/>
                  </a:lnTo>
                  <a:lnTo>
                    <a:pt x="90635" y="60000"/>
                  </a:lnTo>
                  <a:lnTo>
                    <a:pt x="91200" y="55555"/>
                  </a:lnTo>
                  <a:lnTo>
                    <a:pt x="91482" y="50370"/>
                  </a:lnTo>
                  <a:lnTo>
                    <a:pt x="91482" y="50370"/>
                  </a:lnTo>
                  <a:lnTo>
                    <a:pt x="91200" y="45555"/>
                  </a:lnTo>
                  <a:lnTo>
                    <a:pt x="90635" y="40740"/>
                  </a:lnTo>
                  <a:lnTo>
                    <a:pt x="89788" y="36296"/>
                  </a:lnTo>
                  <a:lnTo>
                    <a:pt x="88376" y="32222"/>
                  </a:lnTo>
                  <a:lnTo>
                    <a:pt x="86682" y="28148"/>
                  </a:lnTo>
                  <a:lnTo>
                    <a:pt x="84423" y="24444"/>
                  </a:lnTo>
                  <a:lnTo>
                    <a:pt x="81882" y="20740"/>
                  </a:lnTo>
                  <a:lnTo>
                    <a:pt x="79058" y="17037"/>
                  </a:lnTo>
                  <a:lnTo>
                    <a:pt x="79058" y="17037"/>
                  </a:lnTo>
                  <a:lnTo>
                    <a:pt x="75952" y="13703"/>
                  </a:lnTo>
                  <a:lnTo>
                    <a:pt x="72282" y="11111"/>
                  </a:lnTo>
                  <a:lnTo>
                    <a:pt x="68611" y="8888"/>
                  </a:lnTo>
                  <a:lnTo>
                    <a:pt x="64941" y="7037"/>
                  </a:lnTo>
                  <a:lnTo>
                    <a:pt x="60988" y="5555"/>
                  </a:lnTo>
                  <a:lnTo>
                    <a:pt x="56752" y="4444"/>
                  </a:lnTo>
                  <a:lnTo>
                    <a:pt x="52517" y="4074"/>
                  </a:lnTo>
                  <a:lnTo>
                    <a:pt x="47717" y="3703"/>
                  </a:lnTo>
                  <a:lnTo>
                    <a:pt x="47717" y="3703"/>
                  </a:lnTo>
                  <a:lnTo>
                    <a:pt x="42917" y="4074"/>
                  </a:lnTo>
                  <a:lnTo>
                    <a:pt x="38682" y="4444"/>
                  </a:lnTo>
                  <a:lnTo>
                    <a:pt x="34447" y="5555"/>
                  </a:lnTo>
                  <a:lnTo>
                    <a:pt x="30494" y="7037"/>
                  </a:lnTo>
                  <a:lnTo>
                    <a:pt x="26258" y="8888"/>
                  </a:lnTo>
                  <a:lnTo>
                    <a:pt x="22588" y="11481"/>
                  </a:lnTo>
                  <a:lnTo>
                    <a:pt x="19200" y="14074"/>
                  </a:lnTo>
                  <a:lnTo>
                    <a:pt x="15811" y="17037"/>
                  </a:lnTo>
                  <a:lnTo>
                    <a:pt x="15811" y="17037"/>
                  </a:lnTo>
                  <a:lnTo>
                    <a:pt x="12988" y="21111"/>
                  </a:lnTo>
                  <a:lnTo>
                    <a:pt x="10164" y="24814"/>
                  </a:lnTo>
                  <a:lnTo>
                    <a:pt x="8188" y="28518"/>
                  </a:lnTo>
                  <a:lnTo>
                    <a:pt x="6211" y="32592"/>
                  </a:lnTo>
                  <a:lnTo>
                    <a:pt x="4517" y="36666"/>
                  </a:lnTo>
                  <a:lnTo>
                    <a:pt x="3670" y="41111"/>
                  </a:lnTo>
                  <a:lnTo>
                    <a:pt x="3105" y="45555"/>
                  </a:lnTo>
                  <a:lnTo>
                    <a:pt x="2823" y="50370"/>
                  </a:lnTo>
                  <a:lnTo>
                    <a:pt x="2823" y="50370"/>
                  </a:lnTo>
                  <a:lnTo>
                    <a:pt x="3105" y="55555"/>
                  </a:lnTo>
                  <a:lnTo>
                    <a:pt x="3670" y="60000"/>
                  </a:lnTo>
                  <a:lnTo>
                    <a:pt x="5364" y="64444"/>
                  </a:lnTo>
                  <a:lnTo>
                    <a:pt x="7058" y="68518"/>
                  </a:lnTo>
                  <a:lnTo>
                    <a:pt x="9600" y="72962"/>
                  </a:lnTo>
                  <a:lnTo>
                    <a:pt x="12423" y="76666"/>
                  </a:lnTo>
                  <a:lnTo>
                    <a:pt x="15529" y="80740"/>
                  </a:lnTo>
                  <a:lnTo>
                    <a:pt x="19482" y="84814"/>
                  </a:lnTo>
                  <a:lnTo>
                    <a:pt x="19482" y="84814"/>
                  </a:lnTo>
                  <a:lnTo>
                    <a:pt x="19764" y="85555"/>
                  </a:lnTo>
                  <a:lnTo>
                    <a:pt x="20047" y="86296"/>
                  </a:lnTo>
                  <a:lnTo>
                    <a:pt x="20047" y="108888"/>
                  </a:lnTo>
                  <a:lnTo>
                    <a:pt x="20047" y="108888"/>
                  </a:lnTo>
                  <a:lnTo>
                    <a:pt x="24564" y="105555"/>
                  </a:lnTo>
                  <a:lnTo>
                    <a:pt x="28800" y="101481"/>
                  </a:lnTo>
                  <a:lnTo>
                    <a:pt x="32752" y="97407"/>
                  </a:lnTo>
                  <a:lnTo>
                    <a:pt x="36141" y="92592"/>
                  </a:lnTo>
                  <a:lnTo>
                    <a:pt x="36141" y="92592"/>
                  </a:lnTo>
                  <a:lnTo>
                    <a:pt x="36705" y="91851"/>
                  </a:lnTo>
                  <a:lnTo>
                    <a:pt x="37552" y="91851"/>
                  </a:lnTo>
                  <a:lnTo>
                    <a:pt x="37552" y="91851"/>
                  </a:lnTo>
                  <a:lnTo>
                    <a:pt x="44047" y="93333"/>
                  </a:lnTo>
                  <a:lnTo>
                    <a:pt x="49129" y="93703"/>
                  </a:lnTo>
                  <a:lnTo>
                    <a:pt x="49129" y="93703"/>
                  </a:lnTo>
                  <a:lnTo>
                    <a:pt x="53929" y="93703"/>
                  </a:lnTo>
                  <a:lnTo>
                    <a:pt x="58164" y="92962"/>
                  </a:lnTo>
                  <a:lnTo>
                    <a:pt x="62400" y="92222"/>
                  </a:lnTo>
                  <a:lnTo>
                    <a:pt x="66352" y="90740"/>
                  </a:lnTo>
                  <a:lnTo>
                    <a:pt x="70023" y="89259"/>
                  </a:lnTo>
                  <a:lnTo>
                    <a:pt x="73411" y="87037"/>
                  </a:lnTo>
                  <a:lnTo>
                    <a:pt x="76800" y="84814"/>
                  </a:lnTo>
                  <a:lnTo>
                    <a:pt x="79905" y="81851"/>
                  </a:lnTo>
                  <a:lnTo>
                    <a:pt x="79905" y="81851"/>
                  </a:lnTo>
                  <a:close/>
                  <a:moveTo>
                    <a:pt x="33035" y="51111"/>
                  </a:moveTo>
                  <a:lnTo>
                    <a:pt x="33035" y="51111"/>
                  </a:lnTo>
                  <a:lnTo>
                    <a:pt x="32752" y="52592"/>
                  </a:lnTo>
                  <a:lnTo>
                    <a:pt x="32470" y="54074"/>
                  </a:lnTo>
                  <a:lnTo>
                    <a:pt x="31905" y="55185"/>
                  </a:lnTo>
                  <a:lnTo>
                    <a:pt x="31341" y="56296"/>
                  </a:lnTo>
                  <a:lnTo>
                    <a:pt x="31341" y="56296"/>
                  </a:lnTo>
                  <a:lnTo>
                    <a:pt x="30494" y="57407"/>
                  </a:lnTo>
                  <a:lnTo>
                    <a:pt x="29364" y="58148"/>
                  </a:lnTo>
                  <a:lnTo>
                    <a:pt x="28235" y="58518"/>
                  </a:lnTo>
                  <a:lnTo>
                    <a:pt x="27105" y="58518"/>
                  </a:lnTo>
                  <a:lnTo>
                    <a:pt x="27105" y="58518"/>
                  </a:lnTo>
                  <a:lnTo>
                    <a:pt x="25976" y="58518"/>
                  </a:lnTo>
                  <a:lnTo>
                    <a:pt x="24847" y="58148"/>
                  </a:lnTo>
                  <a:lnTo>
                    <a:pt x="24000" y="57407"/>
                  </a:lnTo>
                  <a:lnTo>
                    <a:pt x="23152" y="56296"/>
                  </a:lnTo>
                  <a:lnTo>
                    <a:pt x="23152" y="56296"/>
                  </a:lnTo>
                  <a:lnTo>
                    <a:pt x="22305" y="55185"/>
                  </a:lnTo>
                  <a:lnTo>
                    <a:pt x="21741" y="54074"/>
                  </a:lnTo>
                  <a:lnTo>
                    <a:pt x="21458" y="52592"/>
                  </a:lnTo>
                  <a:lnTo>
                    <a:pt x="21458" y="51111"/>
                  </a:lnTo>
                  <a:lnTo>
                    <a:pt x="21458" y="51111"/>
                  </a:lnTo>
                  <a:lnTo>
                    <a:pt x="21458" y="49259"/>
                  </a:lnTo>
                  <a:lnTo>
                    <a:pt x="21741" y="47777"/>
                  </a:lnTo>
                  <a:lnTo>
                    <a:pt x="22305" y="46666"/>
                  </a:lnTo>
                  <a:lnTo>
                    <a:pt x="23152" y="45555"/>
                  </a:lnTo>
                  <a:lnTo>
                    <a:pt x="23152" y="45555"/>
                  </a:lnTo>
                  <a:lnTo>
                    <a:pt x="24000" y="44814"/>
                  </a:lnTo>
                  <a:lnTo>
                    <a:pt x="24847" y="44074"/>
                  </a:lnTo>
                  <a:lnTo>
                    <a:pt x="25976" y="43703"/>
                  </a:lnTo>
                  <a:lnTo>
                    <a:pt x="27105" y="43333"/>
                  </a:lnTo>
                  <a:lnTo>
                    <a:pt x="27105" y="43333"/>
                  </a:lnTo>
                  <a:lnTo>
                    <a:pt x="28235" y="43703"/>
                  </a:lnTo>
                  <a:lnTo>
                    <a:pt x="29364" y="44074"/>
                  </a:lnTo>
                  <a:lnTo>
                    <a:pt x="30494" y="44814"/>
                  </a:lnTo>
                  <a:lnTo>
                    <a:pt x="31341" y="45555"/>
                  </a:lnTo>
                  <a:lnTo>
                    <a:pt x="31341" y="45555"/>
                  </a:lnTo>
                  <a:lnTo>
                    <a:pt x="31905" y="46666"/>
                  </a:lnTo>
                  <a:lnTo>
                    <a:pt x="32470" y="47777"/>
                  </a:lnTo>
                  <a:lnTo>
                    <a:pt x="32752" y="49259"/>
                  </a:lnTo>
                  <a:lnTo>
                    <a:pt x="33035" y="51111"/>
                  </a:lnTo>
                  <a:lnTo>
                    <a:pt x="33035" y="51111"/>
                  </a:lnTo>
                  <a:close/>
                  <a:moveTo>
                    <a:pt x="30211" y="51111"/>
                  </a:moveTo>
                  <a:lnTo>
                    <a:pt x="30211" y="51111"/>
                  </a:lnTo>
                  <a:lnTo>
                    <a:pt x="29929" y="49259"/>
                  </a:lnTo>
                  <a:lnTo>
                    <a:pt x="29364" y="48148"/>
                  </a:lnTo>
                  <a:lnTo>
                    <a:pt x="29364" y="48148"/>
                  </a:lnTo>
                  <a:lnTo>
                    <a:pt x="28235" y="47407"/>
                  </a:lnTo>
                  <a:lnTo>
                    <a:pt x="27105" y="47037"/>
                  </a:lnTo>
                  <a:lnTo>
                    <a:pt x="27105" y="47037"/>
                  </a:lnTo>
                  <a:lnTo>
                    <a:pt x="25976" y="47407"/>
                  </a:lnTo>
                  <a:lnTo>
                    <a:pt x="25129" y="48148"/>
                  </a:lnTo>
                  <a:lnTo>
                    <a:pt x="25129" y="48148"/>
                  </a:lnTo>
                  <a:lnTo>
                    <a:pt x="24564" y="49259"/>
                  </a:lnTo>
                  <a:lnTo>
                    <a:pt x="24282" y="51111"/>
                  </a:lnTo>
                  <a:lnTo>
                    <a:pt x="24282" y="51111"/>
                  </a:lnTo>
                  <a:lnTo>
                    <a:pt x="24564" y="52592"/>
                  </a:lnTo>
                  <a:lnTo>
                    <a:pt x="25129" y="53703"/>
                  </a:lnTo>
                  <a:lnTo>
                    <a:pt x="25129" y="53703"/>
                  </a:lnTo>
                  <a:lnTo>
                    <a:pt x="25976" y="54814"/>
                  </a:lnTo>
                  <a:lnTo>
                    <a:pt x="27105" y="54814"/>
                  </a:lnTo>
                  <a:lnTo>
                    <a:pt x="27105" y="54814"/>
                  </a:lnTo>
                  <a:lnTo>
                    <a:pt x="28235" y="54814"/>
                  </a:lnTo>
                  <a:lnTo>
                    <a:pt x="29364" y="53703"/>
                  </a:lnTo>
                  <a:lnTo>
                    <a:pt x="29364" y="53703"/>
                  </a:lnTo>
                  <a:lnTo>
                    <a:pt x="29929" y="52592"/>
                  </a:lnTo>
                  <a:lnTo>
                    <a:pt x="30211" y="51111"/>
                  </a:lnTo>
                  <a:lnTo>
                    <a:pt x="30211" y="51111"/>
                  </a:lnTo>
                  <a:close/>
                  <a:moveTo>
                    <a:pt x="53082" y="50370"/>
                  </a:moveTo>
                  <a:lnTo>
                    <a:pt x="53082" y="50370"/>
                  </a:lnTo>
                  <a:lnTo>
                    <a:pt x="52800" y="52222"/>
                  </a:lnTo>
                  <a:lnTo>
                    <a:pt x="52517" y="53703"/>
                  </a:lnTo>
                  <a:lnTo>
                    <a:pt x="51670" y="54814"/>
                  </a:lnTo>
                  <a:lnTo>
                    <a:pt x="51105" y="55925"/>
                  </a:lnTo>
                  <a:lnTo>
                    <a:pt x="51105" y="55925"/>
                  </a:lnTo>
                  <a:lnTo>
                    <a:pt x="50258" y="57037"/>
                  </a:lnTo>
                  <a:lnTo>
                    <a:pt x="49129" y="57777"/>
                  </a:lnTo>
                  <a:lnTo>
                    <a:pt x="48282" y="58148"/>
                  </a:lnTo>
                  <a:lnTo>
                    <a:pt x="47152" y="58148"/>
                  </a:lnTo>
                  <a:lnTo>
                    <a:pt x="47152" y="58148"/>
                  </a:lnTo>
                  <a:lnTo>
                    <a:pt x="46023" y="58148"/>
                  </a:lnTo>
                  <a:lnTo>
                    <a:pt x="44894" y="57777"/>
                  </a:lnTo>
                  <a:lnTo>
                    <a:pt x="44047" y="57037"/>
                  </a:lnTo>
                  <a:lnTo>
                    <a:pt x="43200" y="55925"/>
                  </a:lnTo>
                  <a:lnTo>
                    <a:pt x="43200" y="55925"/>
                  </a:lnTo>
                  <a:lnTo>
                    <a:pt x="42352" y="54814"/>
                  </a:lnTo>
                  <a:lnTo>
                    <a:pt x="41788" y="53703"/>
                  </a:lnTo>
                  <a:lnTo>
                    <a:pt x="41505" y="52222"/>
                  </a:lnTo>
                  <a:lnTo>
                    <a:pt x="41505" y="50370"/>
                  </a:lnTo>
                  <a:lnTo>
                    <a:pt x="41505" y="50370"/>
                  </a:lnTo>
                  <a:lnTo>
                    <a:pt x="41505" y="48888"/>
                  </a:lnTo>
                  <a:lnTo>
                    <a:pt x="41788" y="47777"/>
                  </a:lnTo>
                  <a:lnTo>
                    <a:pt x="42352" y="46296"/>
                  </a:lnTo>
                  <a:lnTo>
                    <a:pt x="43200" y="45185"/>
                  </a:lnTo>
                  <a:lnTo>
                    <a:pt x="43200" y="45185"/>
                  </a:lnTo>
                  <a:lnTo>
                    <a:pt x="44047" y="44444"/>
                  </a:lnTo>
                  <a:lnTo>
                    <a:pt x="44894" y="43703"/>
                  </a:lnTo>
                  <a:lnTo>
                    <a:pt x="46023" y="43333"/>
                  </a:lnTo>
                  <a:lnTo>
                    <a:pt x="47152" y="42962"/>
                  </a:lnTo>
                  <a:lnTo>
                    <a:pt x="47152" y="42962"/>
                  </a:lnTo>
                  <a:lnTo>
                    <a:pt x="48282" y="43333"/>
                  </a:lnTo>
                  <a:lnTo>
                    <a:pt x="49129" y="43703"/>
                  </a:lnTo>
                  <a:lnTo>
                    <a:pt x="50258" y="44444"/>
                  </a:lnTo>
                  <a:lnTo>
                    <a:pt x="51105" y="45185"/>
                  </a:lnTo>
                  <a:lnTo>
                    <a:pt x="51105" y="45185"/>
                  </a:lnTo>
                  <a:lnTo>
                    <a:pt x="51670" y="46296"/>
                  </a:lnTo>
                  <a:lnTo>
                    <a:pt x="52517" y="47777"/>
                  </a:lnTo>
                  <a:lnTo>
                    <a:pt x="52800" y="48888"/>
                  </a:lnTo>
                  <a:lnTo>
                    <a:pt x="53082" y="50370"/>
                  </a:lnTo>
                  <a:lnTo>
                    <a:pt x="53082" y="50370"/>
                  </a:lnTo>
                  <a:close/>
                  <a:moveTo>
                    <a:pt x="49976" y="50370"/>
                  </a:moveTo>
                  <a:lnTo>
                    <a:pt x="49976" y="50370"/>
                  </a:lnTo>
                  <a:lnTo>
                    <a:pt x="49694" y="48888"/>
                  </a:lnTo>
                  <a:lnTo>
                    <a:pt x="49129" y="47777"/>
                  </a:lnTo>
                  <a:lnTo>
                    <a:pt x="49129" y="47777"/>
                  </a:lnTo>
                  <a:lnTo>
                    <a:pt x="48282" y="47037"/>
                  </a:lnTo>
                  <a:lnTo>
                    <a:pt x="47152" y="46666"/>
                  </a:lnTo>
                  <a:lnTo>
                    <a:pt x="47152" y="46666"/>
                  </a:lnTo>
                  <a:lnTo>
                    <a:pt x="46023" y="47037"/>
                  </a:lnTo>
                  <a:lnTo>
                    <a:pt x="45176" y="47777"/>
                  </a:lnTo>
                  <a:lnTo>
                    <a:pt x="45176" y="47777"/>
                  </a:lnTo>
                  <a:lnTo>
                    <a:pt x="44611" y="48888"/>
                  </a:lnTo>
                  <a:lnTo>
                    <a:pt x="44329" y="50370"/>
                  </a:lnTo>
                  <a:lnTo>
                    <a:pt x="44329" y="50370"/>
                  </a:lnTo>
                  <a:lnTo>
                    <a:pt x="44611" y="52222"/>
                  </a:lnTo>
                  <a:lnTo>
                    <a:pt x="45176" y="53333"/>
                  </a:lnTo>
                  <a:lnTo>
                    <a:pt x="45176" y="53333"/>
                  </a:lnTo>
                  <a:lnTo>
                    <a:pt x="46023" y="54074"/>
                  </a:lnTo>
                  <a:lnTo>
                    <a:pt x="47152" y="54444"/>
                  </a:lnTo>
                  <a:lnTo>
                    <a:pt x="47152" y="54444"/>
                  </a:lnTo>
                  <a:lnTo>
                    <a:pt x="48282" y="54074"/>
                  </a:lnTo>
                  <a:lnTo>
                    <a:pt x="49129" y="53333"/>
                  </a:lnTo>
                  <a:lnTo>
                    <a:pt x="49129" y="53333"/>
                  </a:lnTo>
                  <a:lnTo>
                    <a:pt x="49694" y="52222"/>
                  </a:lnTo>
                  <a:lnTo>
                    <a:pt x="49976" y="50370"/>
                  </a:lnTo>
                  <a:lnTo>
                    <a:pt x="49976" y="50370"/>
                  </a:lnTo>
                  <a:close/>
                  <a:moveTo>
                    <a:pt x="72847" y="50370"/>
                  </a:moveTo>
                  <a:lnTo>
                    <a:pt x="72847" y="50370"/>
                  </a:lnTo>
                  <a:lnTo>
                    <a:pt x="72564" y="52222"/>
                  </a:lnTo>
                  <a:lnTo>
                    <a:pt x="72282" y="53703"/>
                  </a:lnTo>
                  <a:lnTo>
                    <a:pt x="71717" y="54814"/>
                  </a:lnTo>
                  <a:lnTo>
                    <a:pt x="71152" y="55925"/>
                  </a:lnTo>
                  <a:lnTo>
                    <a:pt x="71152" y="55925"/>
                  </a:lnTo>
                  <a:lnTo>
                    <a:pt x="70305" y="57037"/>
                  </a:lnTo>
                  <a:lnTo>
                    <a:pt x="69176" y="57777"/>
                  </a:lnTo>
                  <a:lnTo>
                    <a:pt x="68329" y="58148"/>
                  </a:lnTo>
                  <a:lnTo>
                    <a:pt x="67200" y="58148"/>
                  </a:lnTo>
                  <a:lnTo>
                    <a:pt x="67200" y="58148"/>
                  </a:lnTo>
                  <a:lnTo>
                    <a:pt x="66070" y="58148"/>
                  </a:lnTo>
                  <a:lnTo>
                    <a:pt x="64941" y="57777"/>
                  </a:lnTo>
                  <a:lnTo>
                    <a:pt x="64094" y="57037"/>
                  </a:lnTo>
                  <a:lnTo>
                    <a:pt x="63247" y="55925"/>
                  </a:lnTo>
                  <a:lnTo>
                    <a:pt x="63247" y="55925"/>
                  </a:lnTo>
                  <a:lnTo>
                    <a:pt x="62400" y="54814"/>
                  </a:lnTo>
                  <a:lnTo>
                    <a:pt x="61835" y="53703"/>
                  </a:lnTo>
                  <a:lnTo>
                    <a:pt x="61552" y="52222"/>
                  </a:lnTo>
                  <a:lnTo>
                    <a:pt x="61552" y="50370"/>
                  </a:lnTo>
                  <a:lnTo>
                    <a:pt x="61552" y="50370"/>
                  </a:lnTo>
                  <a:lnTo>
                    <a:pt x="61552" y="48888"/>
                  </a:lnTo>
                  <a:lnTo>
                    <a:pt x="61835" y="47777"/>
                  </a:lnTo>
                  <a:lnTo>
                    <a:pt x="62400" y="46296"/>
                  </a:lnTo>
                  <a:lnTo>
                    <a:pt x="63247" y="45185"/>
                  </a:lnTo>
                  <a:lnTo>
                    <a:pt x="63247" y="45185"/>
                  </a:lnTo>
                  <a:lnTo>
                    <a:pt x="64094" y="44444"/>
                  </a:lnTo>
                  <a:lnTo>
                    <a:pt x="64941" y="43703"/>
                  </a:lnTo>
                  <a:lnTo>
                    <a:pt x="66070" y="43333"/>
                  </a:lnTo>
                  <a:lnTo>
                    <a:pt x="67200" y="42962"/>
                  </a:lnTo>
                  <a:lnTo>
                    <a:pt x="67200" y="42962"/>
                  </a:lnTo>
                  <a:lnTo>
                    <a:pt x="68329" y="43333"/>
                  </a:lnTo>
                  <a:lnTo>
                    <a:pt x="69176" y="43703"/>
                  </a:lnTo>
                  <a:lnTo>
                    <a:pt x="70305" y="44444"/>
                  </a:lnTo>
                  <a:lnTo>
                    <a:pt x="71152" y="45185"/>
                  </a:lnTo>
                  <a:lnTo>
                    <a:pt x="71152" y="45185"/>
                  </a:lnTo>
                  <a:lnTo>
                    <a:pt x="71717" y="46296"/>
                  </a:lnTo>
                  <a:lnTo>
                    <a:pt x="72282" y="47777"/>
                  </a:lnTo>
                  <a:lnTo>
                    <a:pt x="72564" y="48888"/>
                  </a:lnTo>
                  <a:lnTo>
                    <a:pt x="72847" y="50370"/>
                  </a:lnTo>
                  <a:lnTo>
                    <a:pt x="72847" y="50370"/>
                  </a:lnTo>
                  <a:close/>
                  <a:moveTo>
                    <a:pt x="70023" y="50370"/>
                  </a:moveTo>
                  <a:lnTo>
                    <a:pt x="70023" y="50370"/>
                  </a:lnTo>
                  <a:lnTo>
                    <a:pt x="69741" y="48888"/>
                  </a:lnTo>
                  <a:lnTo>
                    <a:pt x="69176" y="47777"/>
                  </a:lnTo>
                  <a:lnTo>
                    <a:pt x="69176" y="47777"/>
                  </a:lnTo>
                  <a:lnTo>
                    <a:pt x="68329" y="47037"/>
                  </a:lnTo>
                  <a:lnTo>
                    <a:pt x="67200" y="46666"/>
                  </a:lnTo>
                  <a:lnTo>
                    <a:pt x="67200" y="46666"/>
                  </a:lnTo>
                  <a:lnTo>
                    <a:pt x="66070" y="47037"/>
                  </a:lnTo>
                  <a:lnTo>
                    <a:pt x="65223" y="47777"/>
                  </a:lnTo>
                  <a:lnTo>
                    <a:pt x="65223" y="47777"/>
                  </a:lnTo>
                  <a:lnTo>
                    <a:pt x="64658" y="48888"/>
                  </a:lnTo>
                  <a:lnTo>
                    <a:pt x="64376" y="50370"/>
                  </a:lnTo>
                  <a:lnTo>
                    <a:pt x="64376" y="50370"/>
                  </a:lnTo>
                  <a:lnTo>
                    <a:pt x="64658" y="52222"/>
                  </a:lnTo>
                  <a:lnTo>
                    <a:pt x="65223" y="53333"/>
                  </a:lnTo>
                  <a:lnTo>
                    <a:pt x="65223" y="53333"/>
                  </a:lnTo>
                  <a:lnTo>
                    <a:pt x="66070" y="54074"/>
                  </a:lnTo>
                  <a:lnTo>
                    <a:pt x="67200" y="54444"/>
                  </a:lnTo>
                  <a:lnTo>
                    <a:pt x="67200" y="54444"/>
                  </a:lnTo>
                  <a:lnTo>
                    <a:pt x="68329" y="54074"/>
                  </a:lnTo>
                  <a:lnTo>
                    <a:pt x="69176" y="53333"/>
                  </a:lnTo>
                  <a:lnTo>
                    <a:pt x="69176" y="53333"/>
                  </a:lnTo>
                  <a:lnTo>
                    <a:pt x="69741" y="52222"/>
                  </a:lnTo>
                  <a:lnTo>
                    <a:pt x="70023" y="50370"/>
                  </a:lnTo>
                  <a:lnTo>
                    <a:pt x="70023" y="50370"/>
                  </a:lnTo>
                  <a:close/>
                  <a:moveTo>
                    <a:pt x="120000" y="78518"/>
                  </a:moveTo>
                  <a:lnTo>
                    <a:pt x="120000" y="78518"/>
                  </a:lnTo>
                  <a:lnTo>
                    <a:pt x="119717" y="81851"/>
                  </a:lnTo>
                  <a:lnTo>
                    <a:pt x="119152" y="85185"/>
                  </a:lnTo>
                  <a:lnTo>
                    <a:pt x="118305" y="88148"/>
                  </a:lnTo>
                  <a:lnTo>
                    <a:pt x="117176" y="91111"/>
                  </a:lnTo>
                  <a:lnTo>
                    <a:pt x="115482" y="94074"/>
                  </a:lnTo>
                  <a:lnTo>
                    <a:pt x="113505" y="96666"/>
                  </a:lnTo>
                  <a:lnTo>
                    <a:pt x="111247" y="99629"/>
                  </a:lnTo>
                  <a:lnTo>
                    <a:pt x="108705" y="102222"/>
                  </a:lnTo>
                  <a:lnTo>
                    <a:pt x="108705" y="118148"/>
                  </a:lnTo>
                  <a:lnTo>
                    <a:pt x="108705" y="118148"/>
                  </a:lnTo>
                  <a:lnTo>
                    <a:pt x="108423" y="118888"/>
                  </a:lnTo>
                  <a:lnTo>
                    <a:pt x="108141" y="119629"/>
                  </a:lnTo>
                  <a:lnTo>
                    <a:pt x="108141" y="119629"/>
                  </a:lnTo>
                  <a:lnTo>
                    <a:pt x="107858" y="120000"/>
                  </a:lnTo>
                  <a:lnTo>
                    <a:pt x="107294" y="120000"/>
                  </a:lnTo>
                  <a:lnTo>
                    <a:pt x="107294" y="120000"/>
                  </a:lnTo>
                  <a:lnTo>
                    <a:pt x="107011" y="120000"/>
                  </a:lnTo>
                  <a:lnTo>
                    <a:pt x="107011" y="120000"/>
                  </a:lnTo>
                  <a:lnTo>
                    <a:pt x="103905" y="118888"/>
                  </a:lnTo>
                  <a:lnTo>
                    <a:pt x="101082" y="117037"/>
                  </a:lnTo>
                  <a:lnTo>
                    <a:pt x="97976" y="114444"/>
                  </a:lnTo>
                  <a:lnTo>
                    <a:pt x="95152" y="110740"/>
                  </a:lnTo>
                  <a:lnTo>
                    <a:pt x="95152" y="110740"/>
                  </a:lnTo>
                  <a:lnTo>
                    <a:pt x="93741" y="111111"/>
                  </a:lnTo>
                  <a:lnTo>
                    <a:pt x="93741" y="111111"/>
                  </a:lnTo>
                  <a:lnTo>
                    <a:pt x="90635" y="111851"/>
                  </a:lnTo>
                  <a:lnTo>
                    <a:pt x="88658" y="112222"/>
                  </a:lnTo>
                  <a:lnTo>
                    <a:pt x="88658" y="112222"/>
                  </a:lnTo>
                  <a:lnTo>
                    <a:pt x="85835" y="112222"/>
                  </a:lnTo>
                  <a:lnTo>
                    <a:pt x="83294" y="111851"/>
                  </a:lnTo>
                  <a:lnTo>
                    <a:pt x="80752" y="111111"/>
                  </a:lnTo>
                  <a:lnTo>
                    <a:pt x="78211" y="110370"/>
                  </a:lnTo>
                  <a:lnTo>
                    <a:pt x="75952" y="109259"/>
                  </a:lnTo>
                  <a:lnTo>
                    <a:pt x="73411" y="107777"/>
                  </a:lnTo>
                  <a:lnTo>
                    <a:pt x="71152" y="106296"/>
                  </a:lnTo>
                  <a:lnTo>
                    <a:pt x="69176" y="104444"/>
                  </a:lnTo>
                  <a:lnTo>
                    <a:pt x="69176" y="104444"/>
                  </a:lnTo>
                  <a:lnTo>
                    <a:pt x="68611" y="104074"/>
                  </a:lnTo>
                  <a:lnTo>
                    <a:pt x="68611" y="103333"/>
                  </a:lnTo>
                  <a:lnTo>
                    <a:pt x="68611" y="102592"/>
                  </a:lnTo>
                  <a:lnTo>
                    <a:pt x="68894" y="101851"/>
                  </a:lnTo>
                  <a:lnTo>
                    <a:pt x="68894" y="101851"/>
                  </a:lnTo>
                  <a:lnTo>
                    <a:pt x="69176" y="101481"/>
                  </a:lnTo>
                  <a:lnTo>
                    <a:pt x="69741" y="101111"/>
                  </a:lnTo>
                  <a:lnTo>
                    <a:pt x="70305" y="101111"/>
                  </a:lnTo>
                  <a:lnTo>
                    <a:pt x="70870" y="101481"/>
                  </a:lnTo>
                  <a:lnTo>
                    <a:pt x="70870" y="101481"/>
                  </a:lnTo>
                  <a:lnTo>
                    <a:pt x="72847" y="103333"/>
                  </a:lnTo>
                  <a:lnTo>
                    <a:pt x="74541" y="104814"/>
                  </a:lnTo>
                  <a:lnTo>
                    <a:pt x="77082" y="105925"/>
                  </a:lnTo>
                  <a:lnTo>
                    <a:pt x="79058" y="106666"/>
                  </a:lnTo>
                  <a:lnTo>
                    <a:pt x="81317" y="107777"/>
                  </a:lnTo>
                  <a:lnTo>
                    <a:pt x="83576" y="108148"/>
                  </a:lnTo>
                  <a:lnTo>
                    <a:pt x="86117" y="108518"/>
                  </a:lnTo>
                  <a:lnTo>
                    <a:pt x="88658" y="108518"/>
                  </a:lnTo>
                  <a:lnTo>
                    <a:pt x="88658" y="108518"/>
                  </a:lnTo>
                  <a:lnTo>
                    <a:pt x="90352" y="108518"/>
                  </a:lnTo>
                  <a:lnTo>
                    <a:pt x="92894" y="107777"/>
                  </a:lnTo>
                  <a:lnTo>
                    <a:pt x="92894" y="107777"/>
                  </a:lnTo>
                  <a:lnTo>
                    <a:pt x="95435" y="106666"/>
                  </a:lnTo>
                  <a:lnTo>
                    <a:pt x="95435" y="106666"/>
                  </a:lnTo>
                  <a:lnTo>
                    <a:pt x="96000" y="106666"/>
                  </a:lnTo>
                  <a:lnTo>
                    <a:pt x="96847" y="107407"/>
                  </a:lnTo>
                  <a:lnTo>
                    <a:pt x="96847" y="107407"/>
                  </a:lnTo>
                  <a:lnTo>
                    <a:pt x="98541" y="110000"/>
                  </a:lnTo>
                  <a:lnTo>
                    <a:pt x="101082" y="112222"/>
                  </a:lnTo>
                  <a:lnTo>
                    <a:pt x="103341" y="113703"/>
                  </a:lnTo>
                  <a:lnTo>
                    <a:pt x="105882" y="115555"/>
                  </a:lnTo>
                  <a:lnTo>
                    <a:pt x="105882" y="101111"/>
                  </a:lnTo>
                  <a:lnTo>
                    <a:pt x="105882" y="101111"/>
                  </a:lnTo>
                  <a:lnTo>
                    <a:pt x="105882" y="100370"/>
                  </a:lnTo>
                  <a:lnTo>
                    <a:pt x="106447" y="99629"/>
                  </a:lnTo>
                  <a:lnTo>
                    <a:pt x="106447" y="99629"/>
                  </a:lnTo>
                  <a:lnTo>
                    <a:pt x="108988" y="97037"/>
                  </a:lnTo>
                  <a:lnTo>
                    <a:pt x="110964" y="94814"/>
                  </a:lnTo>
                  <a:lnTo>
                    <a:pt x="112941" y="92222"/>
                  </a:lnTo>
                  <a:lnTo>
                    <a:pt x="114352" y="89629"/>
                  </a:lnTo>
                  <a:lnTo>
                    <a:pt x="115482" y="87037"/>
                  </a:lnTo>
                  <a:lnTo>
                    <a:pt x="116329" y="84444"/>
                  </a:lnTo>
                  <a:lnTo>
                    <a:pt x="116894" y="81481"/>
                  </a:lnTo>
                  <a:lnTo>
                    <a:pt x="117176" y="78518"/>
                  </a:lnTo>
                  <a:lnTo>
                    <a:pt x="117176" y="78518"/>
                  </a:lnTo>
                  <a:lnTo>
                    <a:pt x="116894" y="74814"/>
                  </a:lnTo>
                  <a:lnTo>
                    <a:pt x="116047" y="71111"/>
                  </a:lnTo>
                  <a:lnTo>
                    <a:pt x="114917" y="68148"/>
                  </a:lnTo>
                  <a:lnTo>
                    <a:pt x="113223" y="65185"/>
                  </a:lnTo>
                  <a:lnTo>
                    <a:pt x="113223" y="65185"/>
                  </a:lnTo>
                  <a:lnTo>
                    <a:pt x="110964" y="62592"/>
                  </a:lnTo>
                  <a:lnTo>
                    <a:pt x="108423" y="60370"/>
                  </a:lnTo>
                  <a:lnTo>
                    <a:pt x="105035" y="58148"/>
                  </a:lnTo>
                  <a:lnTo>
                    <a:pt x="101364" y="56296"/>
                  </a:lnTo>
                  <a:lnTo>
                    <a:pt x="101364" y="56296"/>
                  </a:lnTo>
                  <a:lnTo>
                    <a:pt x="100517" y="55925"/>
                  </a:lnTo>
                  <a:lnTo>
                    <a:pt x="100235" y="55555"/>
                  </a:lnTo>
                  <a:lnTo>
                    <a:pt x="100235" y="54814"/>
                  </a:lnTo>
                  <a:lnTo>
                    <a:pt x="100235" y="54074"/>
                  </a:lnTo>
                  <a:lnTo>
                    <a:pt x="100235" y="54074"/>
                  </a:lnTo>
                  <a:lnTo>
                    <a:pt x="100517" y="53333"/>
                  </a:lnTo>
                  <a:lnTo>
                    <a:pt x="100800" y="52592"/>
                  </a:lnTo>
                  <a:lnTo>
                    <a:pt x="101364" y="52592"/>
                  </a:lnTo>
                  <a:lnTo>
                    <a:pt x="101929" y="52592"/>
                  </a:lnTo>
                  <a:lnTo>
                    <a:pt x="101929" y="52592"/>
                  </a:lnTo>
                  <a:lnTo>
                    <a:pt x="106164" y="54814"/>
                  </a:lnTo>
                  <a:lnTo>
                    <a:pt x="109835" y="57037"/>
                  </a:lnTo>
                  <a:lnTo>
                    <a:pt x="112941" y="60000"/>
                  </a:lnTo>
                  <a:lnTo>
                    <a:pt x="115482" y="62962"/>
                  </a:lnTo>
                  <a:lnTo>
                    <a:pt x="117458" y="66296"/>
                  </a:lnTo>
                  <a:lnTo>
                    <a:pt x="118870" y="70000"/>
                  </a:lnTo>
                  <a:lnTo>
                    <a:pt x="119717" y="74074"/>
                  </a:lnTo>
                  <a:lnTo>
                    <a:pt x="120000" y="78518"/>
                  </a:lnTo>
                  <a:lnTo>
                    <a:pt x="120000" y="7851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21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主要工作事项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9DDD2B2-E251-4908-8A76-F4B583152D64}"/>
              </a:ext>
            </a:extLst>
          </p:cNvPr>
          <p:cNvGrpSpPr/>
          <p:nvPr/>
        </p:nvGrpSpPr>
        <p:grpSpPr>
          <a:xfrm>
            <a:off x="2018188" y="1874944"/>
            <a:ext cx="1999224" cy="3791859"/>
            <a:chOff x="2018188" y="1874944"/>
            <a:chExt cx="1999224" cy="3791859"/>
          </a:xfrm>
        </p:grpSpPr>
        <p:sp>
          <p:nvSpPr>
            <p:cNvPr id="15" name="ís1ïḓê">
              <a:extLst>
                <a:ext uri="{FF2B5EF4-FFF2-40B4-BE49-F238E27FC236}">
                  <a16:creationId xmlns:a16="http://schemas.microsoft.com/office/drawing/2014/main" xmlns="" id="{09E06682-CF08-4A7E-9DC0-1629F27E76CB}"/>
                </a:ext>
              </a:extLst>
            </p:cNvPr>
            <p:cNvSpPr/>
            <p:nvPr/>
          </p:nvSpPr>
          <p:spPr bwMode="auto">
            <a:xfrm>
              <a:off x="3566446" y="2713816"/>
              <a:ext cx="450966" cy="450966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ṩľiḍé">
              <a:extLst>
                <a:ext uri="{FF2B5EF4-FFF2-40B4-BE49-F238E27FC236}">
                  <a16:creationId xmlns:a16="http://schemas.microsoft.com/office/drawing/2014/main" xmlns="" id="{5028DFFB-E2EB-4804-975B-02FDA5C1D4D2}"/>
                </a:ext>
              </a:extLst>
            </p:cNvPr>
            <p:cNvSpPr/>
            <p:nvPr/>
          </p:nvSpPr>
          <p:spPr bwMode="auto">
            <a:xfrm>
              <a:off x="2018188" y="2237314"/>
              <a:ext cx="225483" cy="225483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šľiḍe">
              <a:extLst>
                <a:ext uri="{FF2B5EF4-FFF2-40B4-BE49-F238E27FC236}">
                  <a16:creationId xmlns:a16="http://schemas.microsoft.com/office/drawing/2014/main" xmlns="" id="{0ECE2258-AAF2-42EC-9917-66ADE986322C}"/>
                </a:ext>
              </a:extLst>
            </p:cNvPr>
            <p:cNvSpPr/>
            <p:nvPr/>
          </p:nvSpPr>
          <p:spPr bwMode="auto">
            <a:xfrm>
              <a:off x="2688233" y="5038916"/>
              <a:ext cx="627887" cy="627887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šlíďè">
              <a:extLst>
                <a:ext uri="{FF2B5EF4-FFF2-40B4-BE49-F238E27FC236}">
                  <a16:creationId xmlns:a16="http://schemas.microsoft.com/office/drawing/2014/main" xmlns="" id="{FF23E744-9080-4DBE-AA39-2C4FAC9F989B}"/>
                </a:ext>
              </a:extLst>
            </p:cNvPr>
            <p:cNvSpPr/>
            <p:nvPr/>
          </p:nvSpPr>
          <p:spPr bwMode="auto">
            <a:xfrm>
              <a:off x="3401140" y="1874944"/>
              <a:ext cx="327644" cy="327644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48AA476-E4BE-481C-9971-C4223D3F3C3A}"/>
              </a:ext>
            </a:extLst>
          </p:cNvPr>
          <p:cNvGrpSpPr/>
          <p:nvPr/>
        </p:nvGrpSpPr>
        <p:grpSpPr>
          <a:xfrm>
            <a:off x="2438968" y="1981802"/>
            <a:ext cx="1094519" cy="1094519"/>
            <a:chOff x="2438968" y="1981802"/>
            <a:chExt cx="1094519" cy="1094519"/>
          </a:xfrm>
        </p:grpSpPr>
        <p:sp>
          <p:nvSpPr>
            <p:cNvPr id="13" name="îśľiḋe">
              <a:extLst>
                <a:ext uri="{FF2B5EF4-FFF2-40B4-BE49-F238E27FC236}">
                  <a16:creationId xmlns:a16="http://schemas.microsoft.com/office/drawing/2014/main" xmlns="" id="{13B78770-D072-43ED-8097-FB6E5CF45C71}"/>
                </a:ext>
              </a:extLst>
            </p:cNvPr>
            <p:cNvSpPr/>
            <p:nvPr/>
          </p:nvSpPr>
          <p:spPr bwMode="auto">
            <a:xfrm>
              <a:off x="2438968" y="1981802"/>
              <a:ext cx="1094519" cy="1094519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$ļíďe">
              <a:extLst>
                <a:ext uri="{FF2B5EF4-FFF2-40B4-BE49-F238E27FC236}">
                  <a16:creationId xmlns:a16="http://schemas.microsoft.com/office/drawing/2014/main" xmlns="" id="{8CA84261-23BC-414B-AE4B-E6FD6E41F7FF}"/>
                </a:ext>
              </a:extLst>
            </p:cNvPr>
            <p:cNvSpPr txBox="1"/>
            <p:nvPr/>
          </p:nvSpPr>
          <p:spPr>
            <a:xfrm>
              <a:off x="2627797" y="2344395"/>
              <a:ext cx="716863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</a:rPr>
                <a:t>45%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53FCAE9-08E6-4660-9D82-6358F4491B36}"/>
              </a:ext>
            </a:extLst>
          </p:cNvPr>
          <p:cNvGrpSpPr/>
          <p:nvPr/>
        </p:nvGrpSpPr>
        <p:grpSpPr>
          <a:xfrm>
            <a:off x="2607089" y="3261394"/>
            <a:ext cx="1715272" cy="1715272"/>
            <a:chOff x="2607089" y="3261394"/>
            <a:chExt cx="1715272" cy="1715272"/>
          </a:xfrm>
        </p:grpSpPr>
        <p:sp>
          <p:nvSpPr>
            <p:cNvPr id="11" name="isḻiḋè">
              <a:extLst>
                <a:ext uri="{FF2B5EF4-FFF2-40B4-BE49-F238E27FC236}">
                  <a16:creationId xmlns:a16="http://schemas.microsoft.com/office/drawing/2014/main" xmlns="" id="{B1E1545B-9CFA-4B9E-9B2D-59A161694617}"/>
                </a:ext>
              </a:extLst>
            </p:cNvPr>
            <p:cNvSpPr/>
            <p:nvPr/>
          </p:nvSpPr>
          <p:spPr bwMode="auto">
            <a:xfrm>
              <a:off x="2607089" y="3261394"/>
              <a:ext cx="1715272" cy="1715272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ïşļïḓe">
              <a:extLst>
                <a:ext uri="{FF2B5EF4-FFF2-40B4-BE49-F238E27FC236}">
                  <a16:creationId xmlns:a16="http://schemas.microsoft.com/office/drawing/2014/main" xmlns="" id="{444CAF36-2648-4F5C-8834-182069760465}"/>
                </a:ext>
              </a:extLst>
            </p:cNvPr>
            <p:cNvSpPr txBox="1"/>
            <p:nvPr/>
          </p:nvSpPr>
          <p:spPr>
            <a:xfrm>
              <a:off x="3101485" y="3934364"/>
              <a:ext cx="726481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DE9E2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83%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624C671D-A662-41EB-B565-ED61D270AB6D}"/>
              </a:ext>
            </a:extLst>
          </p:cNvPr>
          <p:cNvGrpSpPr/>
          <p:nvPr/>
        </p:nvGrpSpPr>
        <p:grpSpPr>
          <a:xfrm>
            <a:off x="1453450" y="2718308"/>
            <a:ext cx="1354961" cy="1354961"/>
            <a:chOff x="1453450" y="2718308"/>
            <a:chExt cx="1354961" cy="1354961"/>
          </a:xfrm>
        </p:grpSpPr>
        <p:sp>
          <p:nvSpPr>
            <p:cNvPr id="12" name="íŝḻîḍê">
              <a:extLst>
                <a:ext uri="{FF2B5EF4-FFF2-40B4-BE49-F238E27FC236}">
                  <a16:creationId xmlns:a16="http://schemas.microsoft.com/office/drawing/2014/main" xmlns="" id="{A6999733-B607-4418-BA43-FAA2B7AD671E}"/>
                </a:ext>
              </a:extLst>
            </p:cNvPr>
            <p:cNvSpPr/>
            <p:nvPr/>
          </p:nvSpPr>
          <p:spPr bwMode="auto">
            <a:xfrm>
              <a:off x="1453450" y="2718308"/>
              <a:ext cx="1354961" cy="1354961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ṩḻiďê">
              <a:extLst>
                <a:ext uri="{FF2B5EF4-FFF2-40B4-BE49-F238E27FC236}">
                  <a16:creationId xmlns:a16="http://schemas.microsoft.com/office/drawing/2014/main" xmlns="" id="{716290B5-0EE2-470C-8A51-45C301712176}"/>
                </a:ext>
              </a:extLst>
            </p:cNvPr>
            <p:cNvSpPr txBox="1"/>
            <p:nvPr/>
          </p:nvSpPr>
          <p:spPr>
            <a:xfrm>
              <a:off x="1766087" y="3211122"/>
              <a:ext cx="729687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65%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7CDAB6D-3B3A-42E4-907C-22266FBD3218}"/>
              </a:ext>
            </a:extLst>
          </p:cNvPr>
          <p:cNvGrpSpPr/>
          <p:nvPr/>
        </p:nvGrpSpPr>
        <p:grpSpPr>
          <a:xfrm>
            <a:off x="996264" y="3993728"/>
            <a:ext cx="1610825" cy="1610825"/>
            <a:chOff x="996264" y="3993728"/>
            <a:chExt cx="1610825" cy="1610825"/>
          </a:xfrm>
        </p:grpSpPr>
        <p:sp>
          <p:nvSpPr>
            <p:cNvPr id="14" name="isļiḑe">
              <a:extLst>
                <a:ext uri="{FF2B5EF4-FFF2-40B4-BE49-F238E27FC236}">
                  <a16:creationId xmlns:a16="http://schemas.microsoft.com/office/drawing/2014/main" xmlns="" id="{8762607F-AEFE-4F31-84CD-5BE8D49646C8}"/>
                </a:ext>
              </a:extLst>
            </p:cNvPr>
            <p:cNvSpPr/>
            <p:nvPr/>
          </p:nvSpPr>
          <p:spPr bwMode="auto">
            <a:xfrm>
              <a:off x="996264" y="3993728"/>
              <a:ext cx="1610825" cy="1610825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íṣḻïḍè">
              <a:extLst>
                <a:ext uri="{FF2B5EF4-FFF2-40B4-BE49-F238E27FC236}">
                  <a16:creationId xmlns:a16="http://schemas.microsoft.com/office/drawing/2014/main" xmlns="" id="{646ED969-428A-4CA6-908C-DA847A4F614A}"/>
                </a:ext>
              </a:extLst>
            </p:cNvPr>
            <p:cNvSpPr txBox="1"/>
            <p:nvPr/>
          </p:nvSpPr>
          <p:spPr>
            <a:xfrm>
              <a:off x="1460076" y="4614474"/>
              <a:ext cx="68320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78%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63FA185-A096-474B-95CE-19EDA3DD2128}"/>
              </a:ext>
            </a:extLst>
          </p:cNvPr>
          <p:cNvGrpSpPr/>
          <p:nvPr/>
        </p:nvGrpSpPr>
        <p:grpSpPr>
          <a:xfrm>
            <a:off x="4878222" y="2146864"/>
            <a:ext cx="2977117" cy="1437753"/>
            <a:chOff x="4878222" y="2146864"/>
            <a:chExt cx="2977117" cy="1437753"/>
          </a:xfrm>
        </p:grpSpPr>
        <p:sp>
          <p:nvSpPr>
            <p:cNvPr id="23" name="ïSḷíḑé">
              <a:extLst>
                <a:ext uri="{FF2B5EF4-FFF2-40B4-BE49-F238E27FC236}">
                  <a16:creationId xmlns:a16="http://schemas.microsoft.com/office/drawing/2014/main" xmlns="" id="{E148F69A-63F2-4471-91E9-93779EF29E43}"/>
                </a:ext>
              </a:extLst>
            </p:cNvPr>
            <p:cNvSpPr/>
            <p:nvPr/>
          </p:nvSpPr>
          <p:spPr>
            <a:xfrm>
              <a:off x="4878222" y="3049086"/>
              <a:ext cx="2977117" cy="535531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</a:p>
          </p:txBody>
        </p:sp>
        <p:sp>
          <p:nvSpPr>
            <p:cNvPr id="27" name="iṥ1íḓè">
              <a:extLst>
                <a:ext uri="{FF2B5EF4-FFF2-40B4-BE49-F238E27FC236}">
                  <a16:creationId xmlns:a16="http://schemas.microsoft.com/office/drawing/2014/main" xmlns="" id="{00DC72D7-3C37-4847-A8F2-240338F28094}"/>
                </a:ext>
              </a:extLst>
            </p:cNvPr>
            <p:cNvSpPr/>
            <p:nvPr/>
          </p:nvSpPr>
          <p:spPr bwMode="auto">
            <a:xfrm>
              <a:off x="4966793" y="2146864"/>
              <a:ext cx="340005" cy="272678"/>
            </a:xfrm>
            <a:custGeom>
              <a:avLst/>
              <a:gdLst>
                <a:gd name="T0" fmla="*/ 151 w 152"/>
                <a:gd name="T1" fmla="*/ 64 h 121"/>
                <a:gd name="T2" fmla="*/ 145 w 152"/>
                <a:gd name="T3" fmla="*/ 71 h 121"/>
                <a:gd name="T4" fmla="*/ 144 w 152"/>
                <a:gd name="T5" fmla="*/ 72 h 121"/>
                <a:gd name="T6" fmla="*/ 143 w 152"/>
                <a:gd name="T7" fmla="*/ 72 h 121"/>
                <a:gd name="T8" fmla="*/ 141 w 152"/>
                <a:gd name="T9" fmla="*/ 71 h 121"/>
                <a:gd name="T10" fmla="*/ 76 w 152"/>
                <a:gd name="T11" fmla="*/ 16 h 121"/>
                <a:gd name="T12" fmla="*/ 10 w 152"/>
                <a:gd name="T13" fmla="*/ 71 h 121"/>
                <a:gd name="T14" fmla="*/ 8 w 152"/>
                <a:gd name="T15" fmla="*/ 72 h 121"/>
                <a:gd name="T16" fmla="*/ 6 w 152"/>
                <a:gd name="T17" fmla="*/ 71 h 121"/>
                <a:gd name="T18" fmla="*/ 0 w 152"/>
                <a:gd name="T19" fmla="*/ 64 h 121"/>
                <a:gd name="T20" fmla="*/ 0 w 152"/>
                <a:gd name="T21" fmla="*/ 61 h 121"/>
                <a:gd name="T22" fmla="*/ 1 w 152"/>
                <a:gd name="T23" fmla="*/ 59 h 121"/>
                <a:gd name="T24" fmla="*/ 69 w 152"/>
                <a:gd name="T25" fmla="*/ 3 h 121"/>
                <a:gd name="T26" fmla="*/ 76 w 152"/>
                <a:gd name="T27" fmla="*/ 0 h 121"/>
                <a:gd name="T28" fmla="*/ 83 w 152"/>
                <a:gd name="T29" fmla="*/ 3 h 121"/>
                <a:gd name="T30" fmla="*/ 106 w 152"/>
                <a:gd name="T31" fmla="*/ 22 h 121"/>
                <a:gd name="T32" fmla="*/ 106 w 152"/>
                <a:gd name="T33" fmla="*/ 3 h 121"/>
                <a:gd name="T34" fmla="*/ 107 w 152"/>
                <a:gd name="T35" fmla="*/ 1 h 121"/>
                <a:gd name="T36" fmla="*/ 109 w 152"/>
                <a:gd name="T37" fmla="*/ 0 h 121"/>
                <a:gd name="T38" fmla="*/ 127 w 152"/>
                <a:gd name="T39" fmla="*/ 0 h 121"/>
                <a:gd name="T40" fmla="*/ 129 w 152"/>
                <a:gd name="T41" fmla="*/ 1 h 121"/>
                <a:gd name="T42" fmla="*/ 130 w 152"/>
                <a:gd name="T43" fmla="*/ 3 h 121"/>
                <a:gd name="T44" fmla="*/ 130 w 152"/>
                <a:gd name="T45" fmla="*/ 42 h 121"/>
                <a:gd name="T46" fmla="*/ 151 w 152"/>
                <a:gd name="T47" fmla="*/ 59 h 121"/>
                <a:gd name="T48" fmla="*/ 152 w 152"/>
                <a:gd name="T49" fmla="*/ 61 h 121"/>
                <a:gd name="T50" fmla="*/ 151 w 152"/>
                <a:gd name="T51" fmla="*/ 64 h 121"/>
                <a:gd name="T52" fmla="*/ 130 w 152"/>
                <a:gd name="T53" fmla="*/ 70 h 121"/>
                <a:gd name="T54" fmla="*/ 130 w 152"/>
                <a:gd name="T55" fmla="*/ 115 h 121"/>
                <a:gd name="T56" fmla="*/ 128 w 152"/>
                <a:gd name="T57" fmla="*/ 120 h 121"/>
                <a:gd name="T58" fmla="*/ 124 w 152"/>
                <a:gd name="T59" fmla="*/ 121 h 121"/>
                <a:gd name="T60" fmla="*/ 88 w 152"/>
                <a:gd name="T61" fmla="*/ 121 h 121"/>
                <a:gd name="T62" fmla="*/ 88 w 152"/>
                <a:gd name="T63" fmla="*/ 85 h 121"/>
                <a:gd name="T64" fmla="*/ 64 w 152"/>
                <a:gd name="T65" fmla="*/ 85 h 121"/>
                <a:gd name="T66" fmla="*/ 64 w 152"/>
                <a:gd name="T67" fmla="*/ 121 h 121"/>
                <a:gd name="T68" fmla="*/ 27 w 152"/>
                <a:gd name="T69" fmla="*/ 121 h 121"/>
                <a:gd name="T70" fmla="*/ 23 w 152"/>
                <a:gd name="T71" fmla="*/ 120 h 121"/>
                <a:gd name="T72" fmla="*/ 21 w 152"/>
                <a:gd name="T73" fmla="*/ 115 h 121"/>
                <a:gd name="T74" fmla="*/ 21 w 152"/>
                <a:gd name="T75" fmla="*/ 70 h 121"/>
                <a:gd name="T76" fmla="*/ 21 w 152"/>
                <a:gd name="T77" fmla="*/ 70 h 121"/>
                <a:gd name="T78" fmla="*/ 21 w 152"/>
                <a:gd name="T79" fmla="*/ 69 h 121"/>
                <a:gd name="T80" fmla="*/ 76 w 152"/>
                <a:gd name="T81" fmla="*/ 25 h 121"/>
                <a:gd name="T82" fmla="*/ 130 w 152"/>
                <a:gd name="T83" fmla="*/ 69 h 121"/>
                <a:gd name="T84" fmla="*/ 130 w 152"/>
                <a:gd name="T85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121">
                  <a:moveTo>
                    <a:pt x="151" y="64"/>
                  </a:move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4" y="71"/>
                    <a:pt x="144" y="72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142" y="72"/>
                    <a:pt x="142" y="71"/>
                    <a:pt x="141" y="71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9" y="72"/>
                    <a:pt x="8" y="72"/>
                  </a:cubicBezTo>
                  <a:cubicBezTo>
                    <a:pt x="7" y="71"/>
                    <a:pt x="7" y="71"/>
                    <a:pt x="6" y="7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2"/>
                    <a:pt x="0" y="61"/>
                  </a:cubicBezTo>
                  <a:cubicBezTo>
                    <a:pt x="0" y="60"/>
                    <a:pt x="0" y="60"/>
                    <a:pt x="1" y="59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1"/>
                    <a:pt x="73" y="0"/>
                    <a:pt x="76" y="0"/>
                  </a:cubicBezTo>
                  <a:cubicBezTo>
                    <a:pt x="79" y="0"/>
                    <a:pt x="81" y="1"/>
                    <a:pt x="83" y="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7" y="1"/>
                  </a:cubicBezTo>
                  <a:cubicBezTo>
                    <a:pt x="107" y="1"/>
                    <a:pt x="108" y="0"/>
                    <a:pt x="10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8" y="0"/>
                    <a:pt x="129" y="1"/>
                    <a:pt x="129" y="1"/>
                  </a:cubicBezTo>
                  <a:cubicBezTo>
                    <a:pt x="130" y="2"/>
                    <a:pt x="130" y="3"/>
                    <a:pt x="130" y="3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52" y="60"/>
                    <a:pt x="152" y="60"/>
                    <a:pt x="152" y="61"/>
                  </a:cubicBezTo>
                  <a:cubicBezTo>
                    <a:pt x="152" y="62"/>
                    <a:pt x="152" y="63"/>
                    <a:pt x="151" y="64"/>
                  </a:cubicBezTo>
                  <a:close/>
                  <a:moveTo>
                    <a:pt x="130" y="70"/>
                  </a:moveTo>
                  <a:cubicBezTo>
                    <a:pt x="130" y="115"/>
                    <a:pt x="130" y="115"/>
                    <a:pt x="130" y="115"/>
                  </a:cubicBezTo>
                  <a:cubicBezTo>
                    <a:pt x="130" y="117"/>
                    <a:pt x="130" y="118"/>
                    <a:pt x="128" y="120"/>
                  </a:cubicBezTo>
                  <a:cubicBezTo>
                    <a:pt x="127" y="121"/>
                    <a:pt x="126" y="121"/>
                    <a:pt x="124" y="121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6" y="121"/>
                    <a:pt x="24" y="121"/>
                    <a:pt x="23" y="120"/>
                  </a:cubicBezTo>
                  <a:cubicBezTo>
                    <a:pt x="22" y="118"/>
                    <a:pt x="21" y="117"/>
                    <a:pt x="21" y="115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69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0"/>
                    <a:pt x="130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ísľíďè">
              <a:extLst>
                <a:ext uri="{FF2B5EF4-FFF2-40B4-BE49-F238E27FC236}">
                  <a16:creationId xmlns:a16="http://schemas.microsoft.com/office/drawing/2014/main" xmlns="" id="{942B26CC-173E-40A1-8AEA-06CBF71A104F}"/>
                </a:ext>
              </a:extLst>
            </p:cNvPr>
            <p:cNvSpPr/>
            <p:nvPr/>
          </p:nvSpPr>
          <p:spPr>
            <a:xfrm>
              <a:off x="4878222" y="2664143"/>
              <a:ext cx="2977117" cy="33855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E58B4A9-7F69-47AA-BBD6-75D421873E80}"/>
              </a:ext>
            </a:extLst>
          </p:cNvPr>
          <p:cNvGrpSpPr/>
          <p:nvPr/>
        </p:nvGrpSpPr>
        <p:grpSpPr>
          <a:xfrm>
            <a:off x="4878221" y="4144336"/>
            <a:ext cx="2977117" cy="1467334"/>
            <a:chOff x="4878221" y="4144336"/>
            <a:chExt cx="2977117" cy="1467334"/>
          </a:xfrm>
        </p:grpSpPr>
        <p:sp>
          <p:nvSpPr>
            <p:cNvPr id="24" name="ïSlîḓé">
              <a:extLst>
                <a:ext uri="{FF2B5EF4-FFF2-40B4-BE49-F238E27FC236}">
                  <a16:creationId xmlns:a16="http://schemas.microsoft.com/office/drawing/2014/main" xmlns="" id="{B466E0FF-276E-44B5-90ED-D69AADFFB25E}"/>
                </a:ext>
              </a:extLst>
            </p:cNvPr>
            <p:cNvSpPr/>
            <p:nvPr/>
          </p:nvSpPr>
          <p:spPr>
            <a:xfrm>
              <a:off x="4878221" y="5076139"/>
              <a:ext cx="2977117" cy="535531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</a:p>
          </p:txBody>
        </p:sp>
        <p:sp>
          <p:nvSpPr>
            <p:cNvPr id="28" name="í$ḻiḑê">
              <a:extLst>
                <a:ext uri="{FF2B5EF4-FFF2-40B4-BE49-F238E27FC236}">
                  <a16:creationId xmlns:a16="http://schemas.microsoft.com/office/drawing/2014/main" xmlns="" id="{C1B28F03-13C7-492C-A511-903B5F48F663}"/>
                </a:ext>
              </a:extLst>
            </p:cNvPr>
            <p:cNvSpPr/>
            <p:nvPr/>
          </p:nvSpPr>
          <p:spPr bwMode="auto">
            <a:xfrm>
              <a:off x="4966793" y="4144336"/>
              <a:ext cx="377034" cy="323170"/>
            </a:xfrm>
            <a:custGeom>
              <a:avLst/>
              <a:gdLst>
                <a:gd name="T0" fmla="*/ 169 w 169"/>
                <a:gd name="T1" fmla="*/ 40 h 145"/>
                <a:gd name="T2" fmla="*/ 169 w 169"/>
                <a:gd name="T3" fmla="*/ 76 h 145"/>
                <a:gd name="T4" fmla="*/ 0 w 169"/>
                <a:gd name="T5" fmla="*/ 76 h 145"/>
                <a:gd name="T6" fmla="*/ 0 w 169"/>
                <a:gd name="T7" fmla="*/ 40 h 145"/>
                <a:gd name="T8" fmla="*/ 4 w 169"/>
                <a:gd name="T9" fmla="*/ 29 h 145"/>
                <a:gd name="T10" fmla="*/ 15 w 169"/>
                <a:gd name="T11" fmla="*/ 24 h 145"/>
                <a:gd name="T12" fmla="*/ 48 w 169"/>
                <a:gd name="T13" fmla="*/ 24 h 145"/>
                <a:gd name="T14" fmla="*/ 48 w 169"/>
                <a:gd name="T15" fmla="*/ 9 h 145"/>
                <a:gd name="T16" fmla="*/ 51 w 169"/>
                <a:gd name="T17" fmla="*/ 3 h 145"/>
                <a:gd name="T18" fmla="*/ 57 w 169"/>
                <a:gd name="T19" fmla="*/ 0 h 145"/>
                <a:gd name="T20" fmla="*/ 112 w 169"/>
                <a:gd name="T21" fmla="*/ 0 h 145"/>
                <a:gd name="T22" fmla="*/ 118 w 169"/>
                <a:gd name="T23" fmla="*/ 3 h 145"/>
                <a:gd name="T24" fmla="*/ 121 w 169"/>
                <a:gd name="T25" fmla="*/ 9 h 145"/>
                <a:gd name="T26" fmla="*/ 121 w 169"/>
                <a:gd name="T27" fmla="*/ 24 h 145"/>
                <a:gd name="T28" fmla="*/ 154 w 169"/>
                <a:gd name="T29" fmla="*/ 24 h 145"/>
                <a:gd name="T30" fmla="*/ 165 w 169"/>
                <a:gd name="T31" fmla="*/ 29 h 145"/>
                <a:gd name="T32" fmla="*/ 169 w 169"/>
                <a:gd name="T33" fmla="*/ 40 h 145"/>
                <a:gd name="T34" fmla="*/ 169 w 169"/>
                <a:gd name="T35" fmla="*/ 85 h 145"/>
                <a:gd name="T36" fmla="*/ 169 w 169"/>
                <a:gd name="T37" fmla="*/ 130 h 145"/>
                <a:gd name="T38" fmla="*/ 165 w 169"/>
                <a:gd name="T39" fmla="*/ 141 h 145"/>
                <a:gd name="T40" fmla="*/ 154 w 169"/>
                <a:gd name="T41" fmla="*/ 145 h 145"/>
                <a:gd name="T42" fmla="*/ 15 w 169"/>
                <a:gd name="T43" fmla="*/ 145 h 145"/>
                <a:gd name="T44" fmla="*/ 4 w 169"/>
                <a:gd name="T45" fmla="*/ 141 h 145"/>
                <a:gd name="T46" fmla="*/ 0 w 169"/>
                <a:gd name="T47" fmla="*/ 130 h 145"/>
                <a:gd name="T48" fmla="*/ 0 w 169"/>
                <a:gd name="T49" fmla="*/ 85 h 145"/>
                <a:gd name="T50" fmla="*/ 63 w 169"/>
                <a:gd name="T51" fmla="*/ 85 h 145"/>
                <a:gd name="T52" fmla="*/ 63 w 169"/>
                <a:gd name="T53" fmla="*/ 100 h 145"/>
                <a:gd name="T54" fmla="*/ 65 w 169"/>
                <a:gd name="T55" fmla="*/ 104 h 145"/>
                <a:gd name="T56" fmla="*/ 69 w 169"/>
                <a:gd name="T57" fmla="*/ 106 h 145"/>
                <a:gd name="T58" fmla="*/ 100 w 169"/>
                <a:gd name="T59" fmla="*/ 106 h 145"/>
                <a:gd name="T60" fmla="*/ 104 w 169"/>
                <a:gd name="T61" fmla="*/ 104 h 145"/>
                <a:gd name="T62" fmla="*/ 106 w 169"/>
                <a:gd name="T63" fmla="*/ 100 h 145"/>
                <a:gd name="T64" fmla="*/ 106 w 169"/>
                <a:gd name="T65" fmla="*/ 85 h 145"/>
                <a:gd name="T66" fmla="*/ 169 w 169"/>
                <a:gd name="T67" fmla="*/ 85 h 145"/>
                <a:gd name="T68" fmla="*/ 60 w 169"/>
                <a:gd name="T69" fmla="*/ 24 h 145"/>
                <a:gd name="T70" fmla="*/ 109 w 169"/>
                <a:gd name="T71" fmla="*/ 24 h 145"/>
                <a:gd name="T72" fmla="*/ 109 w 169"/>
                <a:gd name="T73" fmla="*/ 12 h 145"/>
                <a:gd name="T74" fmla="*/ 60 w 169"/>
                <a:gd name="T75" fmla="*/ 12 h 145"/>
                <a:gd name="T76" fmla="*/ 60 w 169"/>
                <a:gd name="T77" fmla="*/ 24 h 145"/>
                <a:gd name="T78" fmla="*/ 97 w 169"/>
                <a:gd name="T79" fmla="*/ 85 h 145"/>
                <a:gd name="T80" fmla="*/ 97 w 169"/>
                <a:gd name="T81" fmla="*/ 97 h 145"/>
                <a:gd name="T82" fmla="*/ 72 w 169"/>
                <a:gd name="T83" fmla="*/ 97 h 145"/>
                <a:gd name="T84" fmla="*/ 72 w 169"/>
                <a:gd name="T85" fmla="*/ 85 h 145"/>
                <a:gd name="T86" fmla="*/ 97 w 169"/>
                <a:gd name="T87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5">
                  <a:moveTo>
                    <a:pt x="169" y="40"/>
                  </a:moveTo>
                  <a:cubicBezTo>
                    <a:pt x="169" y="76"/>
                    <a:pt x="169" y="76"/>
                    <a:pt x="169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5"/>
                    <a:pt x="1" y="32"/>
                    <a:pt x="4" y="29"/>
                  </a:cubicBezTo>
                  <a:cubicBezTo>
                    <a:pt x="7" y="26"/>
                    <a:pt x="11" y="24"/>
                    <a:pt x="15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7"/>
                    <a:pt x="49" y="5"/>
                    <a:pt x="51" y="3"/>
                  </a:cubicBezTo>
                  <a:cubicBezTo>
                    <a:pt x="53" y="1"/>
                    <a:pt x="55" y="0"/>
                    <a:pt x="5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4" y="0"/>
                    <a:pt x="116" y="1"/>
                    <a:pt x="118" y="3"/>
                  </a:cubicBezTo>
                  <a:cubicBezTo>
                    <a:pt x="120" y="5"/>
                    <a:pt x="121" y="7"/>
                    <a:pt x="121" y="9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8" y="24"/>
                    <a:pt x="162" y="26"/>
                    <a:pt x="165" y="29"/>
                  </a:cubicBezTo>
                  <a:cubicBezTo>
                    <a:pt x="168" y="32"/>
                    <a:pt x="169" y="35"/>
                    <a:pt x="169" y="40"/>
                  </a:cubicBezTo>
                  <a:close/>
                  <a:moveTo>
                    <a:pt x="169" y="85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4"/>
                    <a:pt x="168" y="138"/>
                    <a:pt x="165" y="141"/>
                  </a:cubicBezTo>
                  <a:cubicBezTo>
                    <a:pt x="162" y="144"/>
                    <a:pt x="158" y="145"/>
                    <a:pt x="154" y="145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1" y="145"/>
                    <a:pt x="7" y="144"/>
                    <a:pt x="4" y="141"/>
                  </a:cubicBezTo>
                  <a:cubicBezTo>
                    <a:pt x="1" y="138"/>
                    <a:pt x="0" y="134"/>
                    <a:pt x="0" y="1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2"/>
                    <a:pt x="64" y="103"/>
                    <a:pt x="65" y="104"/>
                  </a:cubicBezTo>
                  <a:cubicBezTo>
                    <a:pt x="66" y="106"/>
                    <a:pt x="68" y="106"/>
                    <a:pt x="6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1" y="106"/>
                    <a:pt x="103" y="106"/>
                    <a:pt x="104" y="104"/>
                  </a:cubicBezTo>
                  <a:cubicBezTo>
                    <a:pt x="105" y="103"/>
                    <a:pt x="106" y="102"/>
                    <a:pt x="106" y="100"/>
                  </a:cubicBezTo>
                  <a:cubicBezTo>
                    <a:pt x="106" y="85"/>
                    <a:pt x="106" y="85"/>
                    <a:pt x="106" y="85"/>
                  </a:cubicBezTo>
                  <a:lnTo>
                    <a:pt x="169" y="85"/>
                  </a:lnTo>
                  <a:close/>
                  <a:moveTo>
                    <a:pt x="60" y="24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60" y="24"/>
                  </a:lnTo>
                  <a:close/>
                  <a:moveTo>
                    <a:pt x="97" y="85"/>
                  </a:moveTo>
                  <a:cubicBezTo>
                    <a:pt x="97" y="97"/>
                    <a:pt x="97" y="97"/>
                    <a:pt x="97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85"/>
                    <a:pt x="72" y="85"/>
                    <a:pt x="72" y="85"/>
                  </a:cubicBezTo>
                  <a:lnTo>
                    <a:pt x="97" y="85"/>
                  </a:lnTo>
                  <a:close/>
                </a:path>
              </a:pathLst>
            </a:custGeom>
            <a:solidFill>
              <a:srgbClr val="EDE9E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iṩľïde">
              <a:extLst>
                <a:ext uri="{FF2B5EF4-FFF2-40B4-BE49-F238E27FC236}">
                  <a16:creationId xmlns:a16="http://schemas.microsoft.com/office/drawing/2014/main" xmlns="" id="{19C3419A-457B-4B9F-8B42-24EB0C5A3C25}"/>
                </a:ext>
              </a:extLst>
            </p:cNvPr>
            <p:cNvSpPr/>
            <p:nvPr/>
          </p:nvSpPr>
          <p:spPr>
            <a:xfrm>
              <a:off x="4878221" y="4691196"/>
              <a:ext cx="2977117" cy="33855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DCFD1FDD-20A7-4A3C-AFB9-72721606EB61}"/>
              </a:ext>
            </a:extLst>
          </p:cNvPr>
          <p:cNvGrpSpPr/>
          <p:nvPr/>
        </p:nvGrpSpPr>
        <p:grpSpPr>
          <a:xfrm>
            <a:off x="8218618" y="2111014"/>
            <a:ext cx="2977117" cy="1473603"/>
            <a:chOff x="8218618" y="2111014"/>
            <a:chExt cx="2977117" cy="1473603"/>
          </a:xfrm>
        </p:grpSpPr>
        <p:sp>
          <p:nvSpPr>
            <p:cNvPr id="25" name="íṡļíḋè">
              <a:extLst>
                <a:ext uri="{FF2B5EF4-FFF2-40B4-BE49-F238E27FC236}">
                  <a16:creationId xmlns:a16="http://schemas.microsoft.com/office/drawing/2014/main" xmlns="" id="{241F669E-3466-4B7E-90D0-B927CC59422E}"/>
                </a:ext>
              </a:extLst>
            </p:cNvPr>
            <p:cNvSpPr/>
            <p:nvPr/>
          </p:nvSpPr>
          <p:spPr>
            <a:xfrm>
              <a:off x="8218618" y="3049086"/>
              <a:ext cx="2977117" cy="535531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</a:p>
          </p:txBody>
        </p:sp>
        <p:sp>
          <p:nvSpPr>
            <p:cNvPr id="29" name="íṥľïdé">
              <a:extLst>
                <a:ext uri="{FF2B5EF4-FFF2-40B4-BE49-F238E27FC236}">
                  <a16:creationId xmlns:a16="http://schemas.microsoft.com/office/drawing/2014/main" xmlns="" id="{C5B45BD5-02BD-4128-A47B-6CEC5E5CAB6E}"/>
                </a:ext>
              </a:extLst>
            </p:cNvPr>
            <p:cNvSpPr/>
            <p:nvPr/>
          </p:nvSpPr>
          <p:spPr bwMode="auto">
            <a:xfrm>
              <a:off x="8312421" y="2111014"/>
              <a:ext cx="350104" cy="380402"/>
            </a:xfrm>
            <a:custGeom>
              <a:avLst/>
              <a:gdLst>
                <a:gd name="T0" fmla="*/ 157 w 157"/>
                <a:gd name="T1" fmla="*/ 158 h 170"/>
                <a:gd name="T2" fmla="*/ 145 w 157"/>
                <a:gd name="T3" fmla="*/ 170 h 170"/>
                <a:gd name="T4" fmla="*/ 3 w 157"/>
                <a:gd name="T5" fmla="*/ 166 h 170"/>
                <a:gd name="T6" fmla="*/ 0 w 157"/>
                <a:gd name="T7" fmla="*/ 37 h 170"/>
                <a:gd name="T8" fmla="*/ 12 w 157"/>
                <a:gd name="T9" fmla="*/ 24 h 170"/>
                <a:gd name="T10" fmla="*/ 24 w 157"/>
                <a:gd name="T11" fmla="*/ 15 h 170"/>
                <a:gd name="T12" fmla="*/ 39 w 157"/>
                <a:gd name="T13" fmla="*/ 0 h 170"/>
                <a:gd name="T14" fmla="*/ 56 w 157"/>
                <a:gd name="T15" fmla="*/ 5 h 170"/>
                <a:gd name="T16" fmla="*/ 60 w 157"/>
                <a:gd name="T17" fmla="*/ 24 h 170"/>
                <a:gd name="T18" fmla="*/ 97 w 157"/>
                <a:gd name="T19" fmla="*/ 15 h 170"/>
                <a:gd name="T20" fmla="*/ 112 w 157"/>
                <a:gd name="T21" fmla="*/ 0 h 170"/>
                <a:gd name="T22" fmla="*/ 128 w 157"/>
                <a:gd name="T23" fmla="*/ 5 h 170"/>
                <a:gd name="T24" fmla="*/ 133 w 157"/>
                <a:gd name="T25" fmla="*/ 24 h 170"/>
                <a:gd name="T26" fmla="*/ 154 w 157"/>
                <a:gd name="T27" fmla="*/ 28 h 170"/>
                <a:gd name="T28" fmla="*/ 12 w 157"/>
                <a:gd name="T29" fmla="*/ 88 h 170"/>
                <a:gd name="T30" fmla="*/ 39 w 157"/>
                <a:gd name="T31" fmla="*/ 61 h 170"/>
                <a:gd name="T32" fmla="*/ 12 w 157"/>
                <a:gd name="T33" fmla="*/ 88 h 170"/>
                <a:gd name="T34" fmla="*/ 39 w 157"/>
                <a:gd name="T35" fmla="*/ 124 h 170"/>
                <a:gd name="T36" fmla="*/ 12 w 157"/>
                <a:gd name="T37" fmla="*/ 94 h 170"/>
                <a:gd name="T38" fmla="*/ 12 w 157"/>
                <a:gd name="T39" fmla="*/ 158 h 170"/>
                <a:gd name="T40" fmla="*/ 39 w 157"/>
                <a:gd name="T41" fmla="*/ 130 h 170"/>
                <a:gd name="T42" fmla="*/ 12 w 157"/>
                <a:gd name="T43" fmla="*/ 158 h 170"/>
                <a:gd name="T44" fmla="*/ 48 w 157"/>
                <a:gd name="T45" fmla="*/ 15 h 170"/>
                <a:gd name="T46" fmla="*/ 45 w 157"/>
                <a:gd name="T47" fmla="*/ 12 h 170"/>
                <a:gd name="T48" fmla="*/ 37 w 157"/>
                <a:gd name="T49" fmla="*/ 13 h 170"/>
                <a:gd name="T50" fmla="*/ 36 w 157"/>
                <a:gd name="T51" fmla="*/ 43 h 170"/>
                <a:gd name="T52" fmla="*/ 39 w 157"/>
                <a:gd name="T53" fmla="*/ 46 h 170"/>
                <a:gd name="T54" fmla="*/ 47 w 157"/>
                <a:gd name="T55" fmla="*/ 45 h 170"/>
                <a:gd name="T56" fmla="*/ 45 w 157"/>
                <a:gd name="T57" fmla="*/ 88 h 170"/>
                <a:gd name="T58" fmla="*/ 75 w 157"/>
                <a:gd name="T59" fmla="*/ 61 h 170"/>
                <a:gd name="T60" fmla="*/ 45 w 157"/>
                <a:gd name="T61" fmla="*/ 88 h 170"/>
                <a:gd name="T62" fmla="*/ 75 w 157"/>
                <a:gd name="T63" fmla="*/ 124 h 170"/>
                <a:gd name="T64" fmla="*/ 45 w 157"/>
                <a:gd name="T65" fmla="*/ 94 h 170"/>
                <a:gd name="T66" fmla="*/ 45 w 157"/>
                <a:gd name="T67" fmla="*/ 158 h 170"/>
                <a:gd name="T68" fmla="*/ 75 w 157"/>
                <a:gd name="T69" fmla="*/ 130 h 170"/>
                <a:gd name="T70" fmla="*/ 45 w 157"/>
                <a:gd name="T71" fmla="*/ 158 h 170"/>
                <a:gd name="T72" fmla="*/ 112 w 157"/>
                <a:gd name="T73" fmla="*/ 88 h 170"/>
                <a:gd name="T74" fmla="*/ 81 w 157"/>
                <a:gd name="T75" fmla="*/ 61 h 170"/>
                <a:gd name="T76" fmla="*/ 81 w 157"/>
                <a:gd name="T77" fmla="*/ 124 h 170"/>
                <a:gd name="T78" fmla="*/ 112 w 157"/>
                <a:gd name="T79" fmla="*/ 94 h 170"/>
                <a:gd name="T80" fmla="*/ 81 w 157"/>
                <a:gd name="T81" fmla="*/ 124 h 170"/>
                <a:gd name="T82" fmla="*/ 112 w 157"/>
                <a:gd name="T83" fmla="*/ 158 h 170"/>
                <a:gd name="T84" fmla="*/ 81 w 157"/>
                <a:gd name="T85" fmla="*/ 130 h 170"/>
                <a:gd name="T86" fmla="*/ 121 w 157"/>
                <a:gd name="T87" fmla="*/ 43 h 170"/>
                <a:gd name="T88" fmla="*/ 120 w 157"/>
                <a:gd name="T89" fmla="*/ 13 h 170"/>
                <a:gd name="T90" fmla="*/ 112 w 157"/>
                <a:gd name="T91" fmla="*/ 12 h 170"/>
                <a:gd name="T92" fmla="*/ 109 w 157"/>
                <a:gd name="T93" fmla="*/ 15 h 170"/>
                <a:gd name="T94" fmla="*/ 110 w 157"/>
                <a:gd name="T95" fmla="*/ 45 h 170"/>
                <a:gd name="T96" fmla="*/ 118 w 157"/>
                <a:gd name="T97" fmla="*/ 46 h 170"/>
                <a:gd name="T98" fmla="*/ 121 w 157"/>
                <a:gd name="T99" fmla="*/ 43 h 170"/>
                <a:gd name="T100" fmla="*/ 145 w 157"/>
                <a:gd name="T101" fmla="*/ 88 h 170"/>
                <a:gd name="T102" fmla="*/ 118 w 157"/>
                <a:gd name="T103" fmla="*/ 61 h 170"/>
                <a:gd name="T104" fmla="*/ 118 w 157"/>
                <a:gd name="T105" fmla="*/ 124 h 170"/>
                <a:gd name="T106" fmla="*/ 145 w 157"/>
                <a:gd name="T107" fmla="*/ 94 h 170"/>
                <a:gd name="T108" fmla="*/ 118 w 157"/>
                <a:gd name="T109" fmla="*/ 124 h 170"/>
                <a:gd name="T110" fmla="*/ 145 w 157"/>
                <a:gd name="T111" fmla="*/ 158 h 170"/>
                <a:gd name="T112" fmla="*/ 118 w 157"/>
                <a:gd name="T113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170">
                  <a:moveTo>
                    <a:pt x="157" y="37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57" y="161"/>
                    <a:pt x="156" y="164"/>
                    <a:pt x="154" y="166"/>
                  </a:cubicBezTo>
                  <a:cubicBezTo>
                    <a:pt x="151" y="168"/>
                    <a:pt x="148" y="170"/>
                    <a:pt x="145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9" y="170"/>
                    <a:pt x="6" y="168"/>
                    <a:pt x="3" y="166"/>
                  </a:cubicBezTo>
                  <a:cubicBezTo>
                    <a:pt x="1" y="164"/>
                    <a:pt x="0" y="161"/>
                    <a:pt x="0" y="15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3"/>
                    <a:pt x="1" y="30"/>
                    <a:pt x="3" y="28"/>
                  </a:cubicBezTo>
                  <a:cubicBezTo>
                    <a:pt x="6" y="26"/>
                    <a:pt x="9" y="24"/>
                    <a:pt x="1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1"/>
                    <a:pt x="25" y="8"/>
                    <a:pt x="28" y="5"/>
                  </a:cubicBezTo>
                  <a:cubicBezTo>
                    <a:pt x="31" y="2"/>
                    <a:pt x="35" y="0"/>
                    <a:pt x="3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3" y="2"/>
                    <a:pt x="56" y="5"/>
                  </a:cubicBezTo>
                  <a:cubicBezTo>
                    <a:pt x="59" y="8"/>
                    <a:pt x="60" y="11"/>
                    <a:pt x="60" y="1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1"/>
                    <a:pt x="98" y="8"/>
                    <a:pt x="101" y="5"/>
                  </a:cubicBezTo>
                  <a:cubicBezTo>
                    <a:pt x="104" y="2"/>
                    <a:pt x="108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2" y="0"/>
                    <a:pt x="125" y="2"/>
                    <a:pt x="128" y="5"/>
                  </a:cubicBezTo>
                  <a:cubicBezTo>
                    <a:pt x="131" y="8"/>
                    <a:pt x="133" y="11"/>
                    <a:pt x="133" y="15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8" y="24"/>
                    <a:pt x="151" y="26"/>
                    <a:pt x="154" y="28"/>
                  </a:cubicBezTo>
                  <a:cubicBezTo>
                    <a:pt x="156" y="30"/>
                    <a:pt x="157" y="33"/>
                    <a:pt x="157" y="37"/>
                  </a:cubicBezTo>
                  <a:close/>
                  <a:moveTo>
                    <a:pt x="12" y="88"/>
                  </a:moveTo>
                  <a:cubicBezTo>
                    <a:pt x="39" y="88"/>
                    <a:pt x="39" y="88"/>
                    <a:pt x="39" y="88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12" y="88"/>
                  </a:lnTo>
                  <a:close/>
                  <a:moveTo>
                    <a:pt x="12" y="124"/>
                  </a:moveTo>
                  <a:cubicBezTo>
                    <a:pt x="39" y="124"/>
                    <a:pt x="39" y="124"/>
                    <a:pt x="39" y="12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12" y="94"/>
                    <a:pt x="12" y="94"/>
                    <a:pt x="12" y="94"/>
                  </a:cubicBezTo>
                  <a:lnTo>
                    <a:pt x="12" y="124"/>
                  </a:lnTo>
                  <a:close/>
                  <a:moveTo>
                    <a:pt x="12" y="158"/>
                  </a:moveTo>
                  <a:cubicBezTo>
                    <a:pt x="39" y="158"/>
                    <a:pt x="39" y="158"/>
                    <a:pt x="39" y="158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12" y="130"/>
                    <a:pt x="12" y="130"/>
                    <a:pt x="12" y="130"/>
                  </a:cubicBezTo>
                  <a:lnTo>
                    <a:pt x="12" y="158"/>
                  </a:lnTo>
                  <a:close/>
                  <a:moveTo>
                    <a:pt x="48" y="43"/>
                  </a:move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4"/>
                    <a:pt x="47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8" y="13"/>
                    <a:pt x="37" y="13"/>
                  </a:cubicBezTo>
                  <a:cubicBezTo>
                    <a:pt x="36" y="14"/>
                    <a:pt x="36" y="15"/>
                    <a:pt x="36" y="15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4"/>
                    <a:pt x="37" y="45"/>
                  </a:cubicBezTo>
                  <a:cubicBezTo>
                    <a:pt x="38" y="45"/>
                    <a:pt x="38" y="46"/>
                    <a:pt x="39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6"/>
                    <a:pt x="47" y="45"/>
                    <a:pt x="47" y="45"/>
                  </a:cubicBezTo>
                  <a:cubicBezTo>
                    <a:pt x="48" y="44"/>
                    <a:pt x="48" y="43"/>
                    <a:pt x="48" y="43"/>
                  </a:cubicBezTo>
                  <a:close/>
                  <a:moveTo>
                    <a:pt x="45" y="88"/>
                  </a:moveTo>
                  <a:cubicBezTo>
                    <a:pt x="75" y="88"/>
                    <a:pt x="75" y="88"/>
                    <a:pt x="75" y="8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88"/>
                  </a:lnTo>
                  <a:close/>
                  <a:moveTo>
                    <a:pt x="45" y="124"/>
                  </a:moveTo>
                  <a:cubicBezTo>
                    <a:pt x="75" y="124"/>
                    <a:pt x="75" y="124"/>
                    <a:pt x="75" y="12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45" y="94"/>
                    <a:pt x="45" y="94"/>
                    <a:pt x="45" y="94"/>
                  </a:cubicBezTo>
                  <a:lnTo>
                    <a:pt x="45" y="124"/>
                  </a:lnTo>
                  <a:close/>
                  <a:moveTo>
                    <a:pt x="45" y="158"/>
                  </a:moveTo>
                  <a:cubicBezTo>
                    <a:pt x="75" y="158"/>
                    <a:pt x="75" y="158"/>
                    <a:pt x="75" y="15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45" y="130"/>
                    <a:pt x="45" y="130"/>
                    <a:pt x="45" y="130"/>
                  </a:cubicBezTo>
                  <a:lnTo>
                    <a:pt x="45" y="158"/>
                  </a:lnTo>
                  <a:close/>
                  <a:moveTo>
                    <a:pt x="81" y="88"/>
                  </a:moveTo>
                  <a:cubicBezTo>
                    <a:pt x="112" y="88"/>
                    <a:pt x="112" y="88"/>
                    <a:pt x="112" y="88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81" y="61"/>
                    <a:pt x="81" y="61"/>
                    <a:pt x="81" y="61"/>
                  </a:cubicBezTo>
                  <a:lnTo>
                    <a:pt x="81" y="88"/>
                  </a:lnTo>
                  <a:close/>
                  <a:moveTo>
                    <a:pt x="81" y="124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81" y="94"/>
                    <a:pt x="81" y="94"/>
                    <a:pt x="81" y="94"/>
                  </a:cubicBezTo>
                  <a:lnTo>
                    <a:pt x="81" y="124"/>
                  </a:lnTo>
                  <a:close/>
                  <a:moveTo>
                    <a:pt x="81" y="158"/>
                  </a:moveTo>
                  <a:cubicBezTo>
                    <a:pt x="112" y="158"/>
                    <a:pt x="112" y="158"/>
                    <a:pt x="112" y="158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81" y="130"/>
                    <a:pt x="81" y="130"/>
                    <a:pt x="81" y="130"/>
                  </a:cubicBezTo>
                  <a:lnTo>
                    <a:pt x="81" y="158"/>
                  </a:lnTo>
                  <a:close/>
                  <a:moveTo>
                    <a:pt x="121" y="43"/>
                  </a:move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0" y="14"/>
                    <a:pt x="120" y="13"/>
                  </a:cubicBezTo>
                  <a:cubicBezTo>
                    <a:pt x="119" y="13"/>
                    <a:pt x="119" y="12"/>
                    <a:pt x="118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0" y="13"/>
                    <a:pt x="110" y="13"/>
                  </a:cubicBezTo>
                  <a:cubicBezTo>
                    <a:pt x="109" y="14"/>
                    <a:pt x="109" y="15"/>
                    <a:pt x="109" y="15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3"/>
                    <a:pt x="109" y="44"/>
                    <a:pt x="110" y="45"/>
                  </a:cubicBezTo>
                  <a:cubicBezTo>
                    <a:pt x="110" y="45"/>
                    <a:pt x="111" y="46"/>
                    <a:pt x="112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6"/>
                    <a:pt x="119" y="45"/>
                    <a:pt x="120" y="45"/>
                  </a:cubicBezTo>
                  <a:cubicBezTo>
                    <a:pt x="120" y="44"/>
                    <a:pt x="121" y="43"/>
                    <a:pt x="121" y="43"/>
                  </a:cubicBezTo>
                  <a:close/>
                  <a:moveTo>
                    <a:pt x="118" y="88"/>
                  </a:moveTo>
                  <a:cubicBezTo>
                    <a:pt x="145" y="88"/>
                    <a:pt x="145" y="88"/>
                    <a:pt x="145" y="88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18" y="61"/>
                    <a:pt x="118" y="61"/>
                    <a:pt x="118" y="61"/>
                  </a:cubicBezTo>
                  <a:lnTo>
                    <a:pt x="118" y="88"/>
                  </a:lnTo>
                  <a:close/>
                  <a:moveTo>
                    <a:pt x="118" y="124"/>
                  </a:moveTo>
                  <a:cubicBezTo>
                    <a:pt x="145" y="124"/>
                    <a:pt x="145" y="124"/>
                    <a:pt x="145" y="124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18" y="94"/>
                    <a:pt x="118" y="94"/>
                    <a:pt x="118" y="94"/>
                  </a:cubicBezTo>
                  <a:lnTo>
                    <a:pt x="118" y="124"/>
                  </a:lnTo>
                  <a:close/>
                  <a:moveTo>
                    <a:pt x="118" y="158"/>
                  </a:moveTo>
                  <a:cubicBezTo>
                    <a:pt x="145" y="158"/>
                    <a:pt x="145" y="158"/>
                    <a:pt x="145" y="158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18" y="130"/>
                    <a:pt x="118" y="130"/>
                    <a:pt x="118" y="130"/>
                  </a:cubicBezTo>
                  <a:lnTo>
                    <a:pt x="118" y="1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îṡlïḋè">
              <a:extLst>
                <a:ext uri="{FF2B5EF4-FFF2-40B4-BE49-F238E27FC236}">
                  <a16:creationId xmlns:a16="http://schemas.microsoft.com/office/drawing/2014/main" xmlns="" id="{C711C541-D766-4DA5-B2D8-C5135E49FE40}"/>
                </a:ext>
              </a:extLst>
            </p:cNvPr>
            <p:cNvSpPr/>
            <p:nvPr/>
          </p:nvSpPr>
          <p:spPr>
            <a:xfrm>
              <a:off x="8218618" y="2664143"/>
              <a:ext cx="2977117" cy="33855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5CE55FC-C832-497C-B8AA-45FE56DB7693}"/>
              </a:ext>
            </a:extLst>
          </p:cNvPr>
          <p:cNvGrpSpPr/>
          <p:nvPr/>
        </p:nvGrpSpPr>
        <p:grpSpPr>
          <a:xfrm>
            <a:off x="8218617" y="4124235"/>
            <a:ext cx="2977117" cy="1487435"/>
            <a:chOff x="8218617" y="4124235"/>
            <a:chExt cx="2977117" cy="1487435"/>
          </a:xfrm>
        </p:grpSpPr>
        <p:sp>
          <p:nvSpPr>
            <p:cNvPr id="26" name="ïS1íḓê">
              <a:extLst>
                <a:ext uri="{FF2B5EF4-FFF2-40B4-BE49-F238E27FC236}">
                  <a16:creationId xmlns:a16="http://schemas.microsoft.com/office/drawing/2014/main" xmlns="" id="{410246AD-7B0B-4DF6-BF2B-923A3011C449}"/>
                </a:ext>
              </a:extLst>
            </p:cNvPr>
            <p:cNvSpPr/>
            <p:nvPr/>
          </p:nvSpPr>
          <p:spPr>
            <a:xfrm>
              <a:off x="8218617" y="5076139"/>
              <a:ext cx="2977117" cy="535531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</a:t>
              </a:r>
            </a:p>
          </p:txBody>
        </p:sp>
        <p:sp>
          <p:nvSpPr>
            <p:cNvPr id="30" name="ïŝḷíḓè">
              <a:extLst>
                <a:ext uri="{FF2B5EF4-FFF2-40B4-BE49-F238E27FC236}">
                  <a16:creationId xmlns:a16="http://schemas.microsoft.com/office/drawing/2014/main" xmlns="" id="{B81BB009-BCE0-45F4-9B14-4DBD74DD09E1}"/>
                </a:ext>
              </a:extLst>
            </p:cNvPr>
            <p:cNvSpPr/>
            <p:nvPr/>
          </p:nvSpPr>
          <p:spPr bwMode="auto">
            <a:xfrm>
              <a:off x="8312421" y="4124235"/>
              <a:ext cx="407332" cy="353470"/>
            </a:xfrm>
            <a:custGeom>
              <a:avLst/>
              <a:gdLst>
                <a:gd name="T0" fmla="*/ 158 w 182"/>
                <a:gd name="T1" fmla="*/ 24 h 158"/>
                <a:gd name="T2" fmla="*/ 175 w 182"/>
                <a:gd name="T3" fmla="*/ 32 h 158"/>
                <a:gd name="T4" fmla="*/ 182 w 182"/>
                <a:gd name="T5" fmla="*/ 49 h 158"/>
                <a:gd name="T6" fmla="*/ 182 w 182"/>
                <a:gd name="T7" fmla="*/ 133 h 158"/>
                <a:gd name="T8" fmla="*/ 175 w 182"/>
                <a:gd name="T9" fmla="*/ 150 h 158"/>
                <a:gd name="T10" fmla="*/ 158 w 182"/>
                <a:gd name="T11" fmla="*/ 158 h 158"/>
                <a:gd name="T12" fmla="*/ 24 w 182"/>
                <a:gd name="T13" fmla="*/ 158 h 158"/>
                <a:gd name="T14" fmla="*/ 7 w 182"/>
                <a:gd name="T15" fmla="*/ 150 h 158"/>
                <a:gd name="T16" fmla="*/ 0 w 182"/>
                <a:gd name="T17" fmla="*/ 133 h 158"/>
                <a:gd name="T18" fmla="*/ 0 w 182"/>
                <a:gd name="T19" fmla="*/ 49 h 158"/>
                <a:gd name="T20" fmla="*/ 7 w 182"/>
                <a:gd name="T21" fmla="*/ 32 h 158"/>
                <a:gd name="T22" fmla="*/ 24 w 182"/>
                <a:gd name="T23" fmla="*/ 24 h 158"/>
                <a:gd name="T24" fmla="*/ 46 w 182"/>
                <a:gd name="T25" fmla="*/ 24 h 158"/>
                <a:gd name="T26" fmla="*/ 50 w 182"/>
                <a:gd name="T27" fmla="*/ 12 h 158"/>
                <a:gd name="T28" fmla="*/ 57 w 182"/>
                <a:gd name="T29" fmla="*/ 4 h 158"/>
                <a:gd name="T30" fmla="*/ 67 w 182"/>
                <a:gd name="T31" fmla="*/ 0 h 158"/>
                <a:gd name="T32" fmla="*/ 115 w 182"/>
                <a:gd name="T33" fmla="*/ 0 h 158"/>
                <a:gd name="T34" fmla="*/ 125 w 182"/>
                <a:gd name="T35" fmla="*/ 4 h 158"/>
                <a:gd name="T36" fmla="*/ 132 w 182"/>
                <a:gd name="T37" fmla="*/ 12 h 158"/>
                <a:gd name="T38" fmla="*/ 136 w 182"/>
                <a:gd name="T39" fmla="*/ 24 h 158"/>
                <a:gd name="T40" fmla="*/ 158 w 182"/>
                <a:gd name="T41" fmla="*/ 24 h 158"/>
                <a:gd name="T42" fmla="*/ 61 w 182"/>
                <a:gd name="T43" fmla="*/ 121 h 158"/>
                <a:gd name="T44" fmla="*/ 91 w 182"/>
                <a:gd name="T45" fmla="*/ 133 h 158"/>
                <a:gd name="T46" fmla="*/ 121 w 182"/>
                <a:gd name="T47" fmla="*/ 121 h 158"/>
                <a:gd name="T48" fmla="*/ 133 w 182"/>
                <a:gd name="T49" fmla="*/ 91 h 158"/>
                <a:gd name="T50" fmla="*/ 121 w 182"/>
                <a:gd name="T51" fmla="*/ 61 h 158"/>
                <a:gd name="T52" fmla="*/ 91 w 182"/>
                <a:gd name="T53" fmla="*/ 49 h 158"/>
                <a:gd name="T54" fmla="*/ 61 w 182"/>
                <a:gd name="T55" fmla="*/ 61 h 158"/>
                <a:gd name="T56" fmla="*/ 49 w 182"/>
                <a:gd name="T57" fmla="*/ 91 h 158"/>
                <a:gd name="T58" fmla="*/ 61 w 182"/>
                <a:gd name="T59" fmla="*/ 121 h 158"/>
                <a:gd name="T60" fmla="*/ 72 w 182"/>
                <a:gd name="T61" fmla="*/ 72 h 158"/>
                <a:gd name="T62" fmla="*/ 91 w 182"/>
                <a:gd name="T63" fmla="*/ 64 h 158"/>
                <a:gd name="T64" fmla="*/ 110 w 182"/>
                <a:gd name="T65" fmla="*/ 72 h 158"/>
                <a:gd name="T66" fmla="*/ 118 w 182"/>
                <a:gd name="T67" fmla="*/ 91 h 158"/>
                <a:gd name="T68" fmla="*/ 110 w 182"/>
                <a:gd name="T69" fmla="*/ 110 h 158"/>
                <a:gd name="T70" fmla="*/ 91 w 182"/>
                <a:gd name="T71" fmla="*/ 118 h 158"/>
                <a:gd name="T72" fmla="*/ 72 w 182"/>
                <a:gd name="T73" fmla="*/ 110 h 158"/>
                <a:gd name="T74" fmla="*/ 64 w 182"/>
                <a:gd name="T75" fmla="*/ 91 h 158"/>
                <a:gd name="T76" fmla="*/ 72 w 182"/>
                <a:gd name="T77" fmla="*/ 7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2" h="158">
                  <a:moveTo>
                    <a:pt x="158" y="24"/>
                  </a:moveTo>
                  <a:cubicBezTo>
                    <a:pt x="164" y="24"/>
                    <a:pt x="170" y="27"/>
                    <a:pt x="175" y="32"/>
                  </a:cubicBezTo>
                  <a:cubicBezTo>
                    <a:pt x="179" y="36"/>
                    <a:pt x="182" y="42"/>
                    <a:pt x="182" y="49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40"/>
                    <a:pt x="179" y="146"/>
                    <a:pt x="175" y="150"/>
                  </a:cubicBezTo>
                  <a:cubicBezTo>
                    <a:pt x="170" y="155"/>
                    <a:pt x="164" y="158"/>
                    <a:pt x="158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18" y="158"/>
                    <a:pt x="12" y="155"/>
                    <a:pt x="7" y="150"/>
                  </a:cubicBezTo>
                  <a:cubicBezTo>
                    <a:pt x="3" y="146"/>
                    <a:pt x="0" y="140"/>
                    <a:pt x="0" y="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2"/>
                    <a:pt x="3" y="36"/>
                    <a:pt x="7" y="32"/>
                  </a:cubicBezTo>
                  <a:cubicBezTo>
                    <a:pt x="12" y="27"/>
                    <a:pt x="18" y="24"/>
                    <a:pt x="24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9"/>
                    <a:pt x="54" y="6"/>
                    <a:pt x="57" y="4"/>
                  </a:cubicBezTo>
                  <a:cubicBezTo>
                    <a:pt x="60" y="1"/>
                    <a:pt x="63" y="0"/>
                    <a:pt x="6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2" y="1"/>
                    <a:pt x="125" y="4"/>
                  </a:cubicBezTo>
                  <a:cubicBezTo>
                    <a:pt x="128" y="6"/>
                    <a:pt x="130" y="9"/>
                    <a:pt x="132" y="12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58" y="24"/>
                  </a:lnTo>
                  <a:close/>
                  <a:moveTo>
                    <a:pt x="61" y="121"/>
                  </a:moveTo>
                  <a:cubicBezTo>
                    <a:pt x="69" y="129"/>
                    <a:pt x="79" y="133"/>
                    <a:pt x="91" y="133"/>
                  </a:cubicBezTo>
                  <a:cubicBezTo>
                    <a:pt x="103" y="133"/>
                    <a:pt x="113" y="129"/>
                    <a:pt x="121" y="121"/>
                  </a:cubicBezTo>
                  <a:cubicBezTo>
                    <a:pt x="129" y="113"/>
                    <a:pt x="133" y="103"/>
                    <a:pt x="133" y="91"/>
                  </a:cubicBezTo>
                  <a:cubicBezTo>
                    <a:pt x="133" y="79"/>
                    <a:pt x="129" y="69"/>
                    <a:pt x="121" y="61"/>
                  </a:cubicBezTo>
                  <a:cubicBezTo>
                    <a:pt x="113" y="53"/>
                    <a:pt x="103" y="49"/>
                    <a:pt x="91" y="49"/>
                  </a:cubicBezTo>
                  <a:cubicBezTo>
                    <a:pt x="79" y="49"/>
                    <a:pt x="69" y="53"/>
                    <a:pt x="61" y="61"/>
                  </a:cubicBezTo>
                  <a:cubicBezTo>
                    <a:pt x="53" y="69"/>
                    <a:pt x="49" y="79"/>
                    <a:pt x="49" y="91"/>
                  </a:cubicBezTo>
                  <a:cubicBezTo>
                    <a:pt x="49" y="103"/>
                    <a:pt x="53" y="113"/>
                    <a:pt x="61" y="121"/>
                  </a:cubicBezTo>
                  <a:close/>
                  <a:moveTo>
                    <a:pt x="72" y="72"/>
                  </a:moveTo>
                  <a:cubicBezTo>
                    <a:pt x="77" y="66"/>
                    <a:pt x="83" y="64"/>
                    <a:pt x="91" y="64"/>
                  </a:cubicBezTo>
                  <a:cubicBezTo>
                    <a:pt x="98" y="64"/>
                    <a:pt x="105" y="66"/>
                    <a:pt x="110" y="72"/>
                  </a:cubicBezTo>
                  <a:cubicBezTo>
                    <a:pt x="116" y="77"/>
                    <a:pt x="118" y="84"/>
                    <a:pt x="118" y="91"/>
                  </a:cubicBezTo>
                  <a:cubicBezTo>
                    <a:pt x="118" y="99"/>
                    <a:pt x="116" y="105"/>
                    <a:pt x="110" y="110"/>
                  </a:cubicBezTo>
                  <a:cubicBezTo>
                    <a:pt x="105" y="116"/>
                    <a:pt x="98" y="118"/>
                    <a:pt x="91" y="118"/>
                  </a:cubicBezTo>
                  <a:cubicBezTo>
                    <a:pt x="83" y="118"/>
                    <a:pt x="77" y="116"/>
                    <a:pt x="72" y="110"/>
                  </a:cubicBezTo>
                  <a:cubicBezTo>
                    <a:pt x="66" y="105"/>
                    <a:pt x="64" y="99"/>
                    <a:pt x="64" y="91"/>
                  </a:cubicBezTo>
                  <a:cubicBezTo>
                    <a:pt x="64" y="84"/>
                    <a:pt x="66" y="77"/>
                    <a:pt x="72" y="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îsḷïdé">
              <a:extLst>
                <a:ext uri="{FF2B5EF4-FFF2-40B4-BE49-F238E27FC236}">
                  <a16:creationId xmlns:a16="http://schemas.microsoft.com/office/drawing/2014/main" xmlns="" id="{20722896-1F71-4A03-AA4A-D8E08FC8152C}"/>
                </a:ext>
              </a:extLst>
            </p:cNvPr>
            <p:cNvSpPr/>
            <p:nvPr/>
          </p:nvSpPr>
          <p:spPr>
            <a:xfrm>
              <a:off x="8218617" y="4691196"/>
              <a:ext cx="2977117" cy="33855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0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2C3055A-F287-4714-ABA0-7C203B741D6B}"/>
              </a:ext>
            </a:extLst>
          </p:cNvPr>
          <p:cNvCxnSpPr>
            <a:cxnSpLocks/>
            <a:stCxn id="44" idx="2"/>
          </p:cNvCxnSpPr>
          <p:nvPr/>
        </p:nvCxnSpPr>
        <p:spPr>
          <a:xfrm flipH="1">
            <a:off x="2858293" y="2427112"/>
            <a:ext cx="7213105" cy="24035"/>
          </a:xfrm>
          <a:prstGeom prst="line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</a:ln>
          <a:effectLst/>
        </p:spPr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工作完成情况</a:t>
              </a:r>
            </a:p>
          </p:txBody>
        </p:sp>
      </p:grpSp>
      <p:grpSp>
        <p:nvGrpSpPr>
          <p:cNvPr id="13" name="îṥḻíḑè">
            <a:extLst>
              <a:ext uri="{FF2B5EF4-FFF2-40B4-BE49-F238E27FC236}">
                <a16:creationId xmlns:a16="http://schemas.microsoft.com/office/drawing/2014/main" xmlns="" id="{2077719B-EDF5-45D7-B39A-142E7A8DF01E}"/>
              </a:ext>
            </a:extLst>
          </p:cNvPr>
          <p:cNvGrpSpPr/>
          <p:nvPr/>
        </p:nvGrpSpPr>
        <p:grpSpPr>
          <a:xfrm>
            <a:off x="7622760" y="4813900"/>
            <a:ext cx="1224692" cy="1529419"/>
            <a:chOff x="7621967" y="3105438"/>
            <a:chExt cx="1224692" cy="1529419"/>
          </a:xfrm>
        </p:grpSpPr>
        <p:sp>
          <p:nvSpPr>
            <p:cNvPr id="51" name="ïšliḍê">
              <a:extLst>
                <a:ext uri="{FF2B5EF4-FFF2-40B4-BE49-F238E27FC236}">
                  <a16:creationId xmlns:a16="http://schemas.microsoft.com/office/drawing/2014/main" xmlns="" id="{3B7057AF-D145-4CC4-AE48-2C3EFA2522DC}"/>
                </a:ext>
              </a:extLst>
            </p:cNvPr>
            <p:cNvSpPr txBox="1"/>
            <p:nvPr/>
          </p:nvSpPr>
          <p:spPr>
            <a:xfrm>
              <a:off x="7621967" y="4203701"/>
              <a:ext cx="1224692" cy="431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algn="ctr">
                <a:buSzPct val="25000"/>
                <a:defRPr/>
              </a:pPr>
              <a:r>
                <a:rPr lang="en-US" altLang="zh-CN" sz="1200" b="1" kern="0" dirty="0">
                  <a:solidFill>
                    <a:schemeClr val="accent2"/>
                  </a:solidFill>
                </a:rPr>
                <a:t>KEY WORD</a:t>
              </a:r>
            </a:p>
          </p:txBody>
        </p:sp>
        <p:sp>
          <p:nvSpPr>
            <p:cNvPr id="52" name="íšliḍè">
              <a:extLst>
                <a:ext uri="{FF2B5EF4-FFF2-40B4-BE49-F238E27FC236}">
                  <a16:creationId xmlns:a16="http://schemas.microsoft.com/office/drawing/2014/main" xmlns="" id="{4580CEFE-432A-479F-BFE8-A51BFA2FD16E}"/>
                </a:ext>
              </a:extLst>
            </p:cNvPr>
            <p:cNvSpPr/>
            <p:nvPr/>
          </p:nvSpPr>
          <p:spPr>
            <a:xfrm>
              <a:off x="7624320" y="3105438"/>
              <a:ext cx="1066486" cy="1066486"/>
            </a:xfrm>
            <a:prstGeom prst="ellipse">
              <a:avLst/>
            </a:pr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íṥļíḋe">
              <a:extLst>
                <a:ext uri="{FF2B5EF4-FFF2-40B4-BE49-F238E27FC236}">
                  <a16:creationId xmlns:a16="http://schemas.microsoft.com/office/drawing/2014/main" xmlns="" id="{F478921C-36D3-4851-8236-914CCE49CDAE}"/>
                </a:ext>
              </a:extLst>
            </p:cNvPr>
            <p:cNvSpPr txBox="1"/>
            <p:nvPr/>
          </p:nvSpPr>
          <p:spPr>
            <a:xfrm>
              <a:off x="7656437" y="3432927"/>
              <a:ext cx="1020303" cy="4129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  <a:r>
                <a:rPr kumimoji="0" lang="en-US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 </a:t>
              </a:r>
              <a:r>
                <a: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8%</a:t>
              </a:r>
            </a:p>
          </p:txBody>
        </p:sp>
        <p:sp>
          <p:nvSpPr>
            <p:cNvPr id="54" name="ïṥlïḑe">
              <a:extLst>
                <a:ext uri="{FF2B5EF4-FFF2-40B4-BE49-F238E27FC236}">
                  <a16:creationId xmlns:a16="http://schemas.microsoft.com/office/drawing/2014/main" xmlns="" id="{ABA23278-1ABA-4555-AB16-62F02116BB25}"/>
                </a:ext>
              </a:extLst>
            </p:cNvPr>
            <p:cNvSpPr/>
            <p:nvPr/>
          </p:nvSpPr>
          <p:spPr>
            <a:xfrm>
              <a:off x="7742702" y="4003783"/>
              <a:ext cx="159974" cy="159974"/>
            </a:xfrm>
            <a:prstGeom prst="ellipse">
              <a:avLst/>
            </a:prstGeom>
            <a:solidFill>
              <a:srgbClr val="000000">
                <a:lumMod val="65000"/>
                <a:lumOff val="35000"/>
              </a:srgbClr>
            </a:solidFill>
            <a:ln w="28575">
              <a:solidFill>
                <a:srgbClr val="FFFFFF"/>
              </a:solidFill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îṧḻiḓè">
            <a:extLst>
              <a:ext uri="{FF2B5EF4-FFF2-40B4-BE49-F238E27FC236}">
                <a16:creationId xmlns:a16="http://schemas.microsoft.com/office/drawing/2014/main" xmlns="" id="{E7E77262-0A03-4588-9BD2-F7B0E565550E}"/>
              </a:ext>
            </a:extLst>
          </p:cNvPr>
          <p:cNvGrpSpPr/>
          <p:nvPr/>
        </p:nvGrpSpPr>
        <p:grpSpPr>
          <a:xfrm>
            <a:off x="8757957" y="3394561"/>
            <a:ext cx="1315264" cy="1692077"/>
            <a:chOff x="8757164" y="2408304"/>
            <a:chExt cx="1315264" cy="1692077"/>
          </a:xfrm>
        </p:grpSpPr>
        <p:sp>
          <p:nvSpPr>
            <p:cNvPr id="46" name="íṣlíḑe">
              <a:extLst>
                <a:ext uri="{FF2B5EF4-FFF2-40B4-BE49-F238E27FC236}">
                  <a16:creationId xmlns:a16="http://schemas.microsoft.com/office/drawing/2014/main" xmlns="" id="{65E915CE-8CE9-4AB4-8E43-6CE1E17C9217}"/>
                </a:ext>
              </a:extLst>
            </p:cNvPr>
            <p:cNvSpPr txBox="1"/>
            <p:nvPr/>
          </p:nvSpPr>
          <p:spPr>
            <a:xfrm>
              <a:off x="8847736" y="3669225"/>
              <a:ext cx="1224692" cy="431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KEY WORD</a:t>
              </a:r>
            </a:p>
          </p:txBody>
        </p:sp>
        <p:grpSp>
          <p:nvGrpSpPr>
            <p:cNvPr id="47" name="ïṧlïde">
              <a:extLst>
                <a:ext uri="{FF2B5EF4-FFF2-40B4-BE49-F238E27FC236}">
                  <a16:creationId xmlns:a16="http://schemas.microsoft.com/office/drawing/2014/main" xmlns="" id="{B66D7CA5-4C48-4C1B-B0D5-825A1D565C67}"/>
                </a:ext>
              </a:extLst>
            </p:cNvPr>
            <p:cNvGrpSpPr/>
            <p:nvPr/>
          </p:nvGrpSpPr>
          <p:grpSpPr>
            <a:xfrm>
              <a:off x="8757164" y="2408304"/>
              <a:ext cx="1218788" cy="1225851"/>
              <a:chOff x="7123103" y="1857369"/>
              <a:chExt cx="1428759" cy="1437039"/>
            </a:xfrm>
          </p:grpSpPr>
          <p:sp>
            <p:nvSpPr>
              <p:cNvPr id="49" name="is1îdè">
                <a:extLst>
                  <a:ext uri="{FF2B5EF4-FFF2-40B4-BE49-F238E27FC236}">
                    <a16:creationId xmlns:a16="http://schemas.microsoft.com/office/drawing/2014/main" xmlns="" id="{E59D11DA-9659-4B69-AB5A-8EF9AD910F7B}"/>
                  </a:ext>
                </a:extLst>
              </p:cNvPr>
              <p:cNvSpPr/>
              <p:nvPr/>
            </p:nvSpPr>
            <p:spPr>
              <a:xfrm>
                <a:off x="7123103" y="1857369"/>
                <a:ext cx="1428759" cy="1428759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ïśḻîďê">
                <a:extLst>
                  <a:ext uri="{FF2B5EF4-FFF2-40B4-BE49-F238E27FC236}">
                    <a16:creationId xmlns:a16="http://schemas.microsoft.com/office/drawing/2014/main" xmlns="" id="{CC24D4A1-CCD6-4CA4-8BBC-435E2E8B3517}"/>
                  </a:ext>
                </a:extLst>
              </p:cNvPr>
              <p:cNvSpPr/>
              <p:nvPr/>
            </p:nvSpPr>
            <p:spPr>
              <a:xfrm>
                <a:off x="7270804" y="3080094"/>
                <a:ext cx="214312" cy="214314"/>
              </a:xfrm>
              <a:prstGeom prst="ellipse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28575">
                <a:solidFill>
                  <a:srgbClr val="FFFFFF"/>
                </a:solidFill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8" name="ï$1iḑé">
              <a:extLst>
                <a:ext uri="{FF2B5EF4-FFF2-40B4-BE49-F238E27FC236}">
                  <a16:creationId xmlns:a16="http://schemas.microsoft.com/office/drawing/2014/main" xmlns="" id="{45FE081A-878E-4914-995C-460599F0BEA5}"/>
                </a:ext>
              </a:extLst>
            </p:cNvPr>
            <p:cNvSpPr txBox="1"/>
            <p:nvPr/>
          </p:nvSpPr>
          <p:spPr>
            <a:xfrm>
              <a:off x="8853638" y="2776336"/>
              <a:ext cx="1020303" cy="4880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6</a:t>
              </a:r>
              <a:r>
                <a:rPr kumimoji="0" lang="en-US" sz="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 </a:t>
              </a:r>
              <a:r>
                <a:rPr kumimoji="0" lang="en-US" sz="2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1%</a:t>
              </a:r>
            </a:p>
          </p:txBody>
        </p:sp>
      </p:grpSp>
      <p:grpSp>
        <p:nvGrpSpPr>
          <p:cNvPr id="15" name="ïśḻíḓe">
            <a:extLst>
              <a:ext uri="{FF2B5EF4-FFF2-40B4-BE49-F238E27FC236}">
                <a16:creationId xmlns:a16="http://schemas.microsoft.com/office/drawing/2014/main" xmlns="" id="{082B45CC-A700-443D-AF52-1798253E75EE}"/>
              </a:ext>
            </a:extLst>
          </p:cNvPr>
          <p:cNvGrpSpPr/>
          <p:nvPr/>
        </p:nvGrpSpPr>
        <p:grpSpPr>
          <a:xfrm>
            <a:off x="10071398" y="1702171"/>
            <a:ext cx="1449883" cy="1965128"/>
            <a:chOff x="10070605" y="1711171"/>
            <a:chExt cx="1449883" cy="1965128"/>
          </a:xfrm>
        </p:grpSpPr>
        <p:sp>
          <p:nvSpPr>
            <p:cNvPr id="41" name="îš1ïḋè">
              <a:extLst>
                <a:ext uri="{FF2B5EF4-FFF2-40B4-BE49-F238E27FC236}">
                  <a16:creationId xmlns:a16="http://schemas.microsoft.com/office/drawing/2014/main" xmlns="" id="{37F875CD-F382-4EB0-8EFC-B500767983C4}"/>
                </a:ext>
              </a:extLst>
            </p:cNvPr>
            <p:cNvSpPr txBox="1"/>
            <p:nvPr/>
          </p:nvSpPr>
          <p:spPr>
            <a:xfrm>
              <a:off x="10248998" y="3245143"/>
              <a:ext cx="1224692" cy="431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algn="ctr">
                <a:buSzPct val="25000"/>
                <a:defRPr/>
              </a:pPr>
              <a:r>
                <a:rPr lang="en-US" altLang="zh-CN" sz="1200" b="1" kern="0" dirty="0">
                  <a:solidFill>
                    <a:schemeClr val="accent2"/>
                  </a:solidFill>
                </a:rPr>
                <a:t>KEY WORD</a:t>
              </a:r>
            </a:p>
          </p:txBody>
        </p:sp>
        <p:grpSp>
          <p:nvGrpSpPr>
            <p:cNvPr id="42" name="ïṥḷiḑê">
              <a:extLst>
                <a:ext uri="{FF2B5EF4-FFF2-40B4-BE49-F238E27FC236}">
                  <a16:creationId xmlns:a16="http://schemas.microsoft.com/office/drawing/2014/main" xmlns="" id="{868FA8B1-82F2-4104-9887-53A06B80CA40}"/>
                </a:ext>
              </a:extLst>
            </p:cNvPr>
            <p:cNvGrpSpPr/>
            <p:nvPr/>
          </p:nvGrpSpPr>
          <p:grpSpPr>
            <a:xfrm>
              <a:off x="10070605" y="1711171"/>
              <a:ext cx="1449883" cy="1449882"/>
              <a:chOff x="7123103" y="1857369"/>
              <a:chExt cx="1428759" cy="1428759"/>
            </a:xfrm>
          </p:grpSpPr>
          <p:sp>
            <p:nvSpPr>
              <p:cNvPr id="44" name="islïḓê">
                <a:extLst>
                  <a:ext uri="{FF2B5EF4-FFF2-40B4-BE49-F238E27FC236}">
                    <a16:creationId xmlns:a16="http://schemas.microsoft.com/office/drawing/2014/main" xmlns="" id="{A012EE78-6638-4C1E-AA7C-EAF611281ACE}"/>
                  </a:ext>
                </a:extLst>
              </p:cNvPr>
              <p:cNvSpPr/>
              <p:nvPr/>
            </p:nvSpPr>
            <p:spPr>
              <a:xfrm>
                <a:off x="7123103" y="1857369"/>
                <a:ext cx="1428759" cy="1428759"/>
              </a:xfrm>
              <a:prstGeom prst="ellipse">
                <a:avLst/>
              </a:prstGeom>
              <a:solidFill>
                <a:srgbClr val="EDE9E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sliďè">
                <a:extLst>
                  <a:ext uri="{FF2B5EF4-FFF2-40B4-BE49-F238E27FC236}">
                    <a16:creationId xmlns:a16="http://schemas.microsoft.com/office/drawing/2014/main" xmlns="" id="{3F1B4016-2701-4E65-A22F-C7F56469F2B1}"/>
                  </a:ext>
                </a:extLst>
              </p:cNvPr>
              <p:cNvSpPr/>
              <p:nvPr/>
            </p:nvSpPr>
            <p:spPr>
              <a:xfrm>
                <a:off x="7214693" y="2967240"/>
                <a:ext cx="214313" cy="214313"/>
              </a:xfrm>
              <a:prstGeom prst="ellipse">
                <a:avLst/>
              </a:prstGeom>
              <a:solidFill>
                <a:srgbClr val="000000">
                  <a:lumMod val="65000"/>
                  <a:lumOff val="35000"/>
                </a:srgbClr>
              </a:solidFill>
              <a:ln w="28575">
                <a:solidFill>
                  <a:srgbClr val="FFFFFF"/>
                </a:solidFill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3" name="íṧľíḓe">
              <a:extLst>
                <a:ext uri="{FF2B5EF4-FFF2-40B4-BE49-F238E27FC236}">
                  <a16:creationId xmlns:a16="http://schemas.microsoft.com/office/drawing/2014/main" xmlns="" id="{A8399EC4-A04C-4296-A2F5-0803B54352AB}"/>
                </a:ext>
              </a:extLst>
            </p:cNvPr>
            <p:cNvSpPr txBox="1"/>
            <p:nvPr/>
          </p:nvSpPr>
          <p:spPr>
            <a:xfrm>
              <a:off x="10294396" y="2168185"/>
              <a:ext cx="1020303" cy="5631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7</a:t>
              </a:r>
              <a:r>
                <a:rPr kumimoji="0" lang="en-US" sz="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2%</a:t>
              </a:r>
            </a:p>
          </p:txBody>
        </p:sp>
      </p:grpSp>
      <p:sp>
        <p:nvSpPr>
          <p:cNvPr id="16" name="iṡḷíďè">
            <a:extLst>
              <a:ext uri="{FF2B5EF4-FFF2-40B4-BE49-F238E27FC236}">
                <a16:creationId xmlns:a16="http://schemas.microsoft.com/office/drawing/2014/main" xmlns="" id="{FCC2749F-5030-4A53-95BF-7D08FF4049CA}"/>
              </a:ext>
            </a:extLst>
          </p:cNvPr>
          <p:cNvSpPr txBox="1"/>
          <p:nvPr/>
        </p:nvSpPr>
        <p:spPr>
          <a:xfrm>
            <a:off x="673893" y="2231376"/>
            <a:ext cx="4143791" cy="415498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10000"/>
          </a:bodyPr>
          <a:lstStyle/>
          <a:p>
            <a:pPr lvl="0"/>
            <a:r>
              <a:rPr lang="zh-CN" altLang="en-US" sz="2400" b="1" kern="0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7" name="iśḻîḓé">
            <a:extLst>
              <a:ext uri="{FF2B5EF4-FFF2-40B4-BE49-F238E27FC236}">
                <a16:creationId xmlns:a16="http://schemas.microsoft.com/office/drawing/2014/main" xmlns="" id="{FD158975-D37C-492C-8E61-E8293038BF60}"/>
              </a:ext>
            </a:extLst>
          </p:cNvPr>
          <p:cNvSpPr/>
          <p:nvPr/>
        </p:nvSpPr>
        <p:spPr>
          <a:xfrm>
            <a:off x="673894" y="2714012"/>
            <a:ext cx="7069601" cy="704718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accent2"/>
                </a:solidFill>
              </a:rPr>
              <a:t>请在此处输入文本信息，简明扼要即可，并注意仔细检查是否有文本错误请在此处输入文本信息，简明扼要即可，并注意仔细检查是否有文本错误请在此处输入文本信息，简明扼要即可，并注意仔细检查是否有文本错误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8EE0A25-004C-41A2-AF7E-F1625F081F73}"/>
              </a:ext>
            </a:extLst>
          </p:cNvPr>
          <p:cNvCxnSpPr>
            <a:cxnSpLocks/>
          </p:cNvCxnSpPr>
          <p:nvPr/>
        </p:nvCxnSpPr>
        <p:spPr>
          <a:xfrm flipH="1">
            <a:off x="670718" y="6043517"/>
            <a:ext cx="6952042" cy="0"/>
          </a:xfrm>
          <a:prstGeom prst="line">
            <a:avLst/>
          </a:prstGeom>
          <a:noFill/>
          <a:ln w="3175" cap="rnd" cmpd="sng" algn="ctr">
            <a:solidFill>
              <a:schemeClr val="accent2"/>
            </a:solidFill>
            <a:prstDash val="solid"/>
            <a:round/>
          </a:ln>
          <a:effectLst/>
        </p:spPr>
      </p:cxnSp>
      <p:grpSp>
        <p:nvGrpSpPr>
          <p:cNvPr id="20" name="îṡ1îḍe">
            <a:extLst>
              <a:ext uri="{FF2B5EF4-FFF2-40B4-BE49-F238E27FC236}">
                <a16:creationId xmlns:a16="http://schemas.microsoft.com/office/drawing/2014/main" xmlns="" id="{D7F2E556-71B4-43E5-B388-8A825B890F1A}"/>
              </a:ext>
            </a:extLst>
          </p:cNvPr>
          <p:cNvGrpSpPr/>
          <p:nvPr/>
        </p:nvGrpSpPr>
        <p:grpSpPr>
          <a:xfrm>
            <a:off x="673893" y="3660466"/>
            <a:ext cx="1866900" cy="1894915"/>
            <a:chOff x="673100" y="3343279"/>
            <a:chExt cx="1866900" cy="1894915"/>
          </a:xfrm>
        </p:grpSpPr>
        <p:grpSp>
          <p:nvGrpSpPr>
            <p:cNvPr id="35" name="îsļiḑe">
              <a:extLst>
                <a:ext uri="{FF2B5EF4-FFF2-40B4-BE49-F238E27FC236}">
                  <a16:creationId xmlns:a16="http://schemas.microsoft.com/office/drawing/2014/main" xmlns="" id="{48361A22-E073-4211-ACF3-349ECFC36D94}"/>
                </a:ext>
              </a:extLst>
            </p:cNvPr>
            <p:cNvGrpSpPr/>
            <p:nvPr/>
          </p:nvGrpSpPr>
          <p:grpSpPr>
            <a:xfrm>
              <a:off x="1316037" y="3343279"/>
              <a:ext cx="581026" cy="581022"/>
              <a:chOff x="669925" y="1607300"/>
              <a:chExt cx="581026" cy="581022"/>
            </a:xfrm>
          </p:grpSpPr>
          <p:sp>
            <p:nvSpPr>
              <p:cNvPr id="39" name="iśḻîḑê">
                <a:extLst>
                  <a:ext uri="{FF2B5EF4-FFF2-40B4-BE49-F238E27FC236}">
                    <a16:creationId xmlns:a16="http://schemas.microsoft.com/office/drawing/2014/main" xmlns="" id="{D665652A-4900-4908-86B1-5BD68695B26B}"/>
                  </a:ext>
                </a:extLst>
              </p:cNvPr>
              <p:cNvSpPr/>
              <p:nvPr/>
            </p:nvSpPr>
            <p:spPr bwMode="auto">
              <a:xfrm>
                <a:off x="669925" y="1607300"/>
                <a:ext cx="581026" cy="58102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28575">
                <a:solidFill>
                  <a:srgbClr val="FFFFFF"/>
                </a:solidFill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ïṧļidé">
                <a:extLst>
                  <a:ext uri="{FF2B5EF4-FFF2-40B4-BE49-F238E27FC236}">
                    <a16:creationId xmlns:a16="http://schemas.microsoft.com/office/drawing/2014/main" xmlns="" id="{6B0D1317-9D50-4B1D-B021-C01B7E5A65E4}"/>
                  </a:ext>
                </a:extLst>
              </p:cNvPr>
              <p:cNvSpPr/>
              <p:nvPr/>
            </p:nvSpPr>
            <p:spPr bwMode="auto">
              <a:xfrm>
                <a:off x="777874" y="1760675"/>
                <a:ext cx="365126" cy="274270"/>
              </a:xfrm>
              <a:custGeom>
                <a:avLst/>
                <a:gdLst>
                  <a:gd name="connsiteX0" fmla="*/ 126207 w 338138"/>
                  <a:gd name="connsiteY0" fmla="*/ 209550 h 254000"/>
                  <a:gd name="connsiteX1" fmla="*/ 134939 w 338138"/>
                  <a:gd name="connsiteY1" fmla="*/ 218282 h 254000"/>
                  <a:gd name="connsiteX2" fmla="*/ 126207 w 338138"/>
                  <a:gd name="connsiteY2" fmla="*/ 227014 h 254000"/>
                  <a:gd name="connsiteX3" fmla="*/ 117475 w 338138"/>
                  <a:gd name="connsiteY3" fmla="*/ 218282 h 254000"/>
                  <a:gd name="connsiteX4" fmla="*/ 126207 w 338138"/>
                  <a:gd name="connsiteY4" fmla="*/ 209550 h 254000"/>
                  <a:gd name="connsiteX5" fmla="*/ 113506 w 338138"/>
                  <a:gd name="connsiteY5" fmla="*/ 200025 h 254000"/>
                  <a:gd name="connsiteX6" fmla="*/ 101600 w 338138"/>
                  <a:gd name="connsiteY6" fmla="*/ 210535 h 254000"/>
                  <a:gd name="connsiteX7" fmla="*/ 101600 w 338138"/>
                  <a:gd name="connsiteY7" fmla="*/ 227615 h 254000"/>
                  <a:gd name="connsiteX8" fmla="*/ 113506 w 338138"/>
                  <a:gd name="connsiteY8" fmla="*/ 238125 h 254000"/>
                  <a:gd name="connsiteX9" fmla="*/ 224632 w 338138"/>
                  <a:gd name="connsiteY9" fmla="*/ 238125 h 254000"/>
                  <a:gd name="connsiteX10" fmla="*/ 236538 w 338138"/>
                  <a:gd name="connsiteY10" fmla="*/ 227615 h 254000"/>
                  <a:gd name="connsiteX11" fmla="*/ 236538 w 338138"/>
                  <a:gd name="connsiteY11" fmla="*/ 210535 h 254000"/>
                  <a:gd name="connsiteX12" fmla="*/ 224632 w 338138"/>
                  <a:gd name="connsiteY12" fmla="*/ 200025 h 254000"/>
                  <a:gd name="connsiteX13" fmla="*/ 113506 w 338138"/>
                  <a:gd name="connsiteY13" fmla="*/ 200025 h 254000"/>
                  <a:gd name="connsiteX14" fmla="*/ 126207 w 338138"/>
                  <a:gd name="connsiteY14" fmla="*/ 163513 h 254000"/>
                  <a:gd name="connsiteX15" fmla="*/ 134939 w 338138"/>
                  <a:gd name="connsiteY15" fmla="*/ 171451 h 254000"/>
                  <a:gd name="connsiteX16" fmla="*/ 126207 w 338138"/>
                  <a:gd name="connsiteY16" fmla="*/ 179389 h 254000"/>
                  <a:gd name="connsiteX17" fmla="*/ 117475 w 338138"/>
                  <a:gd name="connsiteY17" fmla="*/ 171451 h 254000"/>
                  <a:gd name="connsiteX18" fmla="*/ 126207 w 338138"/>
                  <a:gd name="connsiteY18" fmla="*/ 163513 h 254000"/>
                  <a:gd name="connsiteX19" fmla="*/ 113506 w 338138"/>
                  <a:gd name="connsiteY19" fmla="*/ 152400 h 254000"/>
                  <a:gd name="connsiteX20" fmla="*/ 101600 w 338138"/>
                  <a:gd name="connsiteY20" fmla="*/ 162910 h 254000"/>
                  <a:gd name="connsiteX21" fmla="*/ 101600 w 338138"/>
                  <a:gd name="connsiteY21" fmla="*/ 179990 h 254000"/>
                  <a:gd name="connsiteX22" fmla="*/ 113506 w 338138"/>
                  <a:gd name="connsiteY22" fmla="*/ 190500 h 254000"/>
                  <a:gd name="connsiteX23" fmla="*/ 224632 w 338138"/>
                  <a:gd name="connsiteY23" fmla="*/ 190500 h 254000"/>
                  <a:gd name="connsiteX24" fmla="*/ 236538 w 338138"/>
                  <a:gd name="connsiteY24" fmla="*/ 179990 h 254000"/>
                  <a:gd name="connsiteX25" fmla="*/ 236538 w 338138"/>
                  <a:gd name="connsiteY25" fmla="*/ 162910 h 254000"/>
                  <a:gd name="connsiteX26" fmla="*/ 224632 w 338138"/>
                  <a:gd name="connsiteY26" fmla="*/ 152400 h 254000"/>
                  <a:gd name="connsiteX27" fmla="*/ 113506 w 338138"/>
                  <a:gd name="connsiteY27" fmla="*/ 152400 h 254000"/>
                  <a:gd name="connsiteX28" fmla="*/ 126207 w 338138"/>
                  <a:gd name="connsiteY28" fmla="*/ 115888 h 254000"/>
                  <a:gd name="connsiteX29" fmla="*/ 134939 w 338138"/>
                  <a:gd name="connsiteY29" fmla="*/ 124620 h 254000"/>
                  <a:gd name="connsiteX30" fmla="*/ 126207 w 338138"/>
                  <a:gd name="connsiteY30" fmla="*/ 133352 h 254000"/>
                  <a:gd name="connsiteX31" fmla="*/ 117475 w 338138"/>
                  <a:gd name="connsiteY31" fmla="*/ 124620 h 254000"/>
                  <a:gd name="connsiteX32" fmla="*/ 126207 w 338138"/>
                  <a:gd name="connsiteY32" fmla="*/ 115888 h 254000"/>
                  <a:gd name="connsiteX33" fmla="*/ 113506 w 338138"/>
                  <a:gd name="connsiteY33" fmla="*/ 104775 h 254000"/>
                  <a:gd name="connsiteX34" fmla="*/ 101600 w 338138"/>
                  <a:gd name="connsiteY34" fmla="*/ 115285 h 254000"/>
                  <a:gd name="connsiteX35" fmla="*/ 101600 w 338138"/>
                  <a:gd name="connsiteY35" fmla="*/ 132365 h 254000"/>
                  <a:gd name="connsiteX36" fmla="*/ 113506 w 338138"/>
                  <a:gd name="connsiteY36" fmla="*/ 142875 h 254000"/>
                  <a:gd name="connsiteX37" fmla="*/ 224632 w 338138"/>
                  <a:gd name="connsiteY37" fmla="*/ 142875 h 254000"/>
                  <a:gd name="connsiteX38" fmla="*/ 236538 w 338138"/>
                  <a:gd name="connsiteY38" fmla="*/ 132365 h 254000"/>
                  <a:gd name="connsiteX39" fmla="*/ 236538 w 338138"/>
                  <a:gd name="connsiteY39" fmla="*/ 115285 h 254000"/>
                  <a:gd name="connsiteX40" fmla="*/ 224632 w 338138"/>
                  <a:gd name="connsiteY40" fmla="*/ 104775 h 254000"/>
                  <a:gd name="connsiteX41" fmla="*/ 113506 w 338138"/>
                  <a:gd name="connsiteY41" fmla="*/ 104775 h 254000"/>
                  <a:gd name="connsiteX42" fmla="*/ 163786 w 338138"/>
                  <a:gd name="connsiteY42" fmla="*/ 0 h 254000"/>
                  <a:gd name="connsiteX43" fmla="*/ 220582 w 338138"/>
                  <a:gd name="connsiteY43" fmla="*/ 22373 h 254000"/>
                  <a:gd name="connsiteX44" fmla="*/ 244358 w 338138"/>
                  <a:gd name="connsiteY44" fmla="*/ 64487 h 254000"/>
                  <a:gd name="connsiteX45" fmla="*/ 254924 w 338138"/>
                  <a:gd name="connsiteY45" fmla="*/ 63171 h 254000"/>
                  <a:gd name="connsiteX46" fmla="*/ 338138 w 338138"/>
                  <a:gd name="connsiteY46" fmla="*/ 147399 h 254000"/>
                  <a:gd name="connsiteX47" fmla="*/ 254924 w 338138"/>
                  <a:gd name="connsiteY47" fmla="*/ 230311 h 254000"/>
                  <a:gd name="connsiteX48" fmla="*/ 250962 w 338138"/>
                  <a:gd name="connsiteY48" fmla="*/ 230311 h 254000"/>
                  <a:gd name="connsiteX49" fmla="*/ 224545 w 338138"/>
                  <a:gd name="connsiteY49" fmla="*/ 254000 h 254000"/>
                  <a:gd name="connsiteX50" fmla="*/ 113593 w 338138"/>
                  <a:gd name="connsiteY50" fmla="*/ 254000 h 254000"/>
                  <a:gd name="connsiteX51" fmla="*/ 87176 w 338138"/>
                  <a:gd name="connsiteY51" fmla="*/ 230311 h 254000"/>
                  <a:gd name="connsiteX52" fmla="*/ 83214 w 338138"/>
                  <a:gd name="connsiteY52" fmla="*/ 230311 h 254000"/>
                  <a:gd name="connsiteX53" fmla="*/ 0 w 338138"/>
                  <a:gd name="connsiteY53" fmla="*/ 147399 h 254000"/>
                  <a:gd name="connsiteX54" fmla="*/ 81893 w 338138"/>
                  <a:gd name="connsiteY54" fmla="*/ 63171 h 254000"/>
                  <a:gd name="connsiteX55" fmla="*/ 163786 w 338138"/>
                  <a:gd name="connsiteY55" fmla="*/ 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38138" h="254000">
                    <a:moveTo>
                      <a:pt x="126207" y="209550"/>
                    </a:moveTo>
                    <a:cubicBezTo>
                      <a:pt x="131030" y="209550"/>
                      <a:pt x="134939" y="213459"/>
                      <a:pt x="134939" y="218282"/>
                    </a:cubicBezTo>
                    <a:cubicBezTo>
                      <a:pt x="134939" y="223105"/>
                      <a:pt x="131030" y="227014"/>
                      <a:pt x="126207" y="227014"/>
                    </a:cubicBezTo>
                    <a:cubicBezTo>
                      <a:pt x="121384" y="227014"/>
                      <a:pt x="117475" y="223105"/>
                      <a:pt x="117475" y="218282"/>
                    </a:cubicBezTo>
                    <a:cubicBezTo>
                      <a:pt x="117475" y="213459"/>
                      <a:pt x="121384" y="209550"/>
                      <a:pt x="126207" y="209550"/>
                    </a:cubicBezTo>
                    <a:close/>
                    <a:moveTo>
                      <a:pt x="113506" y="200025"/>
                    </a:moveTo>
                    <a:cubicBezTo>
                      <a:pt x="106892" y="200025"/>
                      <a:pt x="101600" y="205280"/>
                      <a:pt x="101600" y="210535"/>
                    </a:cubicBezTo>
                    <a:cubicBezTo>
                      <a:pt x="101600" y="210535"/>
                      <a:pt x="101600" y="210535"/>
                      <a:pt x="101600" y="227615"/>
                    </a:cubicBezTo>
                    <a:cubicBezTo>
                      <a:pt x="101600" y="234184"/>
                      <a:pt x="106892" y="238125"/>
                      <a:pt x="113506" y="238125"/>
                    </a:cubicBezTo>
                    <a:cubicBezTo>
                      <a:pt x="113506" y="238125"/>
                      <a:pt x="113506" y="238125"/>
                      <a:pt x="224632" y="238125"/>
                    </a:cubicBezTo>
                    <a:cubicBezTo>
                      <a:pt x="231246" y="238125"/>
                      <a:pt x="236538" y="234184"/>
                      <a:pt x="236538" y="227615"/>
                    </a:cubicBezTo>
                    <a:lnTo>
                      <a:pt x="236538" y="210535"/>
                    </a:lnTo>
                    <a:cubicBezTo>
                      <a:pt x="236538" y="205280"/>
                      <a:pt x="231246" y="200025"/>
                      <a:pt x="224632" y="200025"/>
                    </a:cubicBezTo>
                    <a:cubicBezTo>
                      <a:pt x="224632" y="200025"/>
                      <a:pt x="224632" y="200025"/>
                      <a:pt x="113506" y="200025"/>
                    </a:cubicBezTo>
                    <a:close/>
                    <a:moveTo>
                      <a:pt x="126207" y="163513"/>
                    </a:moveTo>
                    <a:cubicBezTo>
                      <a:pt x="131030" y="163513"/>
                      <a:pt x="134939" y="167067"/>
                      <a:pt x="134939" y="171451"/>
                    </a:cubicBezTo>
                    <a:cubicBezTo>
                      <a:pt x="134939" y="175835"/>
                      <a:pt x="131030" y="179389"/>
                      <a:pt x="126207" y="179389"/>
                    </a:cubicBezTo>
                    <a:cubicBezTo>
                      <a:pt x="121384" y="179389"/>
                      <a:pt x="117475" y="175835"/>
                      <a:pt x="117475" y="171451"/>
                    </a:cubicBezTo>
                    <a:cubicBezTo>
                      <a:pt x="117475" y="167067"/>
                      <a:pt x="121384" y="163513"/>
                      <a:pt x="126207" y="163513"/>
                    </a:cubicBezTo>
                    <a:close/>
                    <a:moveTo>
                      <a:pt x="113506" y="152400"/>
                    </a:moveTo>
                    <a:cubicBezTo>
                      <a:pt x="106892" y="152400"/>
                      <a:pt x="101600" y="157655"/>
                      <a:pt x="101600" y="162910"/>
                    </a:cubicBezTo>
                    <a:cubicBezTo>
                      <a:pt x="101600" y="162910"/>
                      <a:pt x="101600" y="162910"/>
                      <a:pt x="101600" y="179990"/>
                    </a:cubicBezTo>
                    <a:cubicBezTo>
                      <a:pt x="101600" y="185245"/>
                      <a:pt x="106892" y="190500"/>
                      <a:pt x="113506" y="190500"/>
                    </a:cubicBezTo>
                    <a:cubicBezTo>
                      <a:pt x="113506" y="190500"/>
                      <a:pt x="113506" y="190500"/>
                      <a:pt x="224632" y="190500"/>
                    </a:cubicBezTo>
                    <a:cubicBezTo>
                      <a:pt x="231246" y="190500"/>
                      <a:pt x="236538" y="185245"/>
                      <a:pt x="236538" y="179990"/>
                    </a:cubicBezTo>
                    <a:lnTo>
                      <a:pt x="236538" y="162910"/>
                    </a:lnTo>
                    <a:cubicBezTo>
                      <a:pt x="236538" y="157655"/>
                      <a:pt x="231246" y="152400"/>
                      <a:pt x="224632" y="152400"/>
                    </a:cubicBezTo>
                    <a:cubicBezTo>
                      <a:pt x="224632" y="152400"/>
                      <a:pt x="224632" y="152400"/>
                      <a:pt x="113506" y="152400"/>
                    </a:cubicBezTo>
                    <a:close/>
                    <a:moveTo>
                      <a:pt x="126207" y="115888"/>
                    </a:moveTo>
                    <a:cubicBezTo>
                      <a:pt x="131030" y="115888"/>
                      <a:pt x="134939" y="119797"/>
                      <a:pt x="134939" y="124620"/>
                    </a:cubicBezTo>
                    <a:cubicBezTo>
                      <a:pt x="134939" y="129443"/>
                      <a:pt x="131030" y="133352"/>
                      <a:pt x="126207" y="133352"/>
                    </a:cubicBezTo>
                    <a:cubicBezTo>
                      <a:pt x="121384" y="133352"/>
                      <a:pt x="117475" y="129443"/>
                      <a:pt x="117475" y="124620"/>
                    </a:cubicBezTo>
                    <a:cubicBezTo>
                      <a:pt x="117475" y="119797"/>
                      <a:pt x="121384" y="115888"/>
                      <a:pt x="126207" y="115888"/>
                    </a:cubicBezTo>
                    <a:close/>
                    <a:moveTo>
                      <a:pt x="113506" y="104775"/>
                    </a:moveTo>
                    <a:cubicBezTo>
                      <a:pt x="106892" y="104775"/>
                      <a:pt x="101600" y="110030"/>
                      <a:pt x="101600" y="115285"/>
                    </a:cubicBezTo>
                    <a:cubicBezTo>
                      <a:pt x="101600" y="115285"/>
                      <a:pt x="101600" y="115285"/>
                      <a:pt x="101600" y="132365"/>
                    </a:cubicBezTo>
                    <a:cubicBezTo>
                      <a:pt x="101600" y="137620"/>
                      <a:pt x="106892" y="142875"/>
                      <a:pt x="113506" y="142875"/>
                    </a:cubicBezTo>
                    <a:cubicBezTo>
                      <a:pt x="113506" y="142875"/>
                      <a:pt x="113506" y="142875"/>
                      <a:pt x="224632" y="142875"/>
                    </a:cubicBezTo>
                    <a:cubicBezTo>
                      <a:pt x="231246" y="142875"/>
                      <a:pt x="236538" y="137620"/>
                      <a:pt x="236538" y="132365"/>
                    </a:cubicBezTo>
                    <a:lnTo>
                      <a:pt x="236538" y="115285"/>
                    </a:lnTo>
                    <a:cubicBezTo>
                      <a:pt x="236538" y="110030"/>
                      <a:pt x="231246" y="104775"/>
                      <a:pt x="224632" y="104775"/>
                    </a:cubicBezTo>
                    <a:cubicBezTo>
                      <a:pt x="224632" y="104775"/>
                      <a:pt x="224632" y="104775"/>
                      <a:pt x="113506" y="104775"/>
                    </a:cubicBezTo>
                    <a:close/>
                    <a:moveTo>
                      <a:pt x="163786" y="0"/>
                    </a:moveTo>
                    <a:cubicBezTo>
                      <a:pt x="184919" y="0"/>
                      <a:pt x="204732" y="7896"/>
                      <a:pt x="220582" y="22373"/>
                    </a:cubicBezTo>
                    <a:cubicBezTo>
                      <a:pt x="232470" y="34218"/>
                      <a:pt x="240395" y="48694"/>
                      <a:pt x="244358" y="64487"/>
                    </a:cubicBezTo>
                    <a:cubicBezTo>
                      <a:pt x="248320" y="63171"/>
                      <a:pt x="250962" y="63171"/>
                      <a:pt x="254924" y="63171"/>
                    </a:cubicBezTo>
                    <a:cubicBezTo>
                      <a:pt x="301154" y="63171"/>
                      <a:pt x="338138" y="101337"/>
                      <a:pt x="338138" y="147399"/>
                    </a:cubicBezTo>
                    <a:cubicBezTo>
                      <a:pt x="338138" y="193461"/>
                      <a:pt x="301154" y="230311"/>
                      <a:pt x="254924" y="230311"/>
                    </a:cubicBezTo>
                    <a:cubicBezTo>
                      <a:pt x="254924" y="230311"/>
                      <a:pt x="254924" y="230311"/>
                      <a:pt x="250962" y="230311"/>
                    </a:cubicBezTo>
                    <a:cubicBezTo>
                      <a:pt x="249641" y="243472"/>
                      <a:pt x="239074" y="254000"/>
                      <a:pt x="224545" y="254000"/>
                    </a:cubicBezTo>
                    <a:cubicBezTo>
                      <a:pt x="224545" y="254000"/>
                      <a:pt x="224545" y="254000"/>
                      <a:pt x="113593" y="254000"/>
                    </a:cubicBezTo>
                    <a:cubicBezTo>
                      <a:pt x="99064" y="254000"/>
                      <a:pt x="88497" y="243472"/>
                      <a:pt x="87176" y="230311"/>
                    </a:cubicBezTo>
                    <a:cubicBezTo>
                      <a:pt x="87176" y="230311"/>
                      <a:pt x="87176" y="230311"/>
                      <a:pt x="83214" y="230311"/>
                    </a:cubicBezTo>
                    <a:cubicBezTo>
                      <a:pt x="36984" y="230311"/>
                      <a:pt x="0" y="193461"/>
                      <a:pt x="0" y="147399"/>
                    </a:cubicBezTo>
                    <a:cubicBezTo>
                      <a:pt x="0" y="101337"/>
                      <a:pt x="36984" y="64487"/>
                      <a:pt x="81893" y="63171"/>
                    </a:cubicBezTo>
                    <a:cubicBezTo>
                      <a:pt x="91139" y="26321"/>
                      <a:pt x="124160" y="0"/>
                      <a:pt x="1637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6" name="ïṣlïdé">
              <a:extLst>
                <a:ext uri="{FF2B5EF4-FFF2-40B4-BE49-F238E27FC236}">
                  <a16:creationId xmlns:a16="http://schemas.microsoft.com/office/drawing/2014/main" xmlns="" id="{B9A0D2BD-E4AB-4E76-9864-EA962AC61DD4}"/>
                </a:ext>
              </a:extLst>
            </p:cNvPr>
            <p:cNvGrpSpPr/>
            <p:nvPr/>
          </p:nvGrpSpPr>
          <p:grpSpPr>
            <a:xfrm>
              <a:off x="673100" y="4049361"/>
              <a:ext cx="1866900" cy="1188833"/>
              <a:chOff x="975294" y="4249996"/>
              <a:chExt cx="1833891" cy="1188833"/>
            </a:xfrm>
          </p:grpSpPr>
          <p:sp>
            <p:nvSpPr>
              <p:cNvPr id="37" name="îŝlïḑê">
                <a:extLst>
                  <a:ext uri="{FF2B5EF4-FFF2-40B4-BE49-F238E27FC236}">
                    <a16:creationId xmlns:a16="http://schemas.microsoft.com/office/drawing/2014/main" xmlns="" id="{41D17B0E-68DC-4091-BE07-98A7C5476790}"/>
                  </a:ext>
                </a:extLst>
              </p:cNvPr>
              <p:cNvSpPr/>
              <p:nvPr/>
            </p:nvSpPr>
            <p:spPr>
              <a:xfrm>
                <a:off x="975294" y="4249996"/>
                <a:ext cx="1833891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b="1" kern="0" dirty="0">
                    <a:solidFill>
                      <a:schemeClr val="accent2"/>
                    </a:solidFill>
                  </a:rPr>
                  <a:t>标题文本预设</a:t>
                </a:r>
                <a:endPara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i$liḑê">
                <a:extLst>
                  <a:ext uri="{FF2B5EF4-FFF2-40B4-BE49-F238E27FC236}">
                    <a16:creationId xmlns:a16="http://schemas.microsoft.com/office/drawing/2014/main" xmlns="" id="{C580FD87-9960-4290-B9A4-CB6D73680512}"/>
                  </a:ext>
                </a:extLst>
              </p:cNvPr>
              <p:cNvSpPr/>
              <p:nvPr/>
            </p:nvSpPr>
            <p:spPr>
              <a:xfrm>
                <a:off x="975294" y="4805629"/>
                <a:ext cx="1833891" cy="633200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100" kern="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1" name="iṥ1íďe">
            <a:extLst>
              <a:ext uri="{FF2B5EF4-FFF2-40B4-BE49-F238E27FC236}">
                <a16:creationId xmlns:a16="http://schemas.microsoft.com/office/drawing/2014/main" xmlns="" id="{084227A6-E8B8-40C9-8F3E-555E8C07E35D}"/>
              </a:ext>
            </a:extLst>
          </p:cNvPr>
          <p:cNvGrpSpPr/>
          <p:nvPr/>
        </p:nvGrpSpPr>
        <p:grpSpPr>
          <a:xfrm>
            <a:off x="2858293" y="3660466"/>
            <a:ext cx="1866900" cy="1894915"/>
            <a:chOff x="673100" y="3343279"/>
            <a:chExt cx="1866900" cy="1894915"/>
          </a:xfrm>
        </p:grpSpPr>
        <p:grpSp>
          <p:nvGrpSpPr>
            <p:cNvPr id="29" name="iśḷîḑê">
              <a:extLst>
                <a:ext uri="{FF2B5EF4-FFF2-40B4-BE49-F238E27FC236}">
                  <a16:creationId xmlns:a16="http://schemas.microsoft.com/office/drawing/2014/main" xmlns="" id="{6F4017C8-4A5E-41A5-BB2B-A578B64BFAB0}"/>
                </a:ext>
              </a:extLst>
            </p:cNvPr>
            <p:cNvGrpSpPr/>
            <p:nvPr/>
          </p:nvGrpSpPr>
          <p:grpSpPr>
            <a:xfrm>
              <a:off x="1316037" y="3343279"/>
              <a:ext cx="581026" cy="581022"/>
              <a:chOff x="669925" y="1607300"/>
              <a:chExt cx="581026" cy="581022"/>
            </a:xfrm>
          </p:grpSpPr>
          <p:sp>
            <p:nvSpPr>
              <p:cNvPr id="33" name="ïŝlïḓé">
                <a:extLst>
                  <a:ext uri="{FF2B5EF4-FFF2-40B4-BE49-F238E27FC236}">
                    <a16:creationId xmlns:a16="http://schemas.microsoft.com/office/drawing/2014/main" xmlns="" id="{4F462FDF-1BF9-4724-9A51-FB17FC9562AE}"/>
                  </a:ext>
                </a:extLst>
              </p:cNvPr>
              <p:cNvSpPr/>
              <p:nvPr/>
            </p:nvSpPr>
            <p:spPr bwMode="auto">
              <a:xfrm>
                <a:off x="669925" y="1607300"/>
                <a:ext cx="581026" cy="581022"/>
              </a:xfrm>
              <a:prstGeom prst="ellipse">
                <a:avLst/>
              </a:prstGeom>
              <a:solidFill>
                <a:srgbClr val="3A3A3A"/>
              </a:solidFill>
              <a:ln w="28575">
                <a:solidFill>
                  <a:srgbClr val="FFFFFF"/>
                </a:solidFill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ṧľîdé">
                <a:extLst>
                  <a:ext uri="{FF2B5EF4-FFF2-40B4-BE49-F238E27FC236}">
                    <a16:creationId xmlns:a16="http://schemas.microsoft.com/office/drawing/2014/main" xmlns="" id="{CFBAF360-C463-41E4-8408-6F995969C56E}"/>
                  </a:ext>
                </a:extLst>
              </p:cNvPr>
              <p:cNvSpPr/>
              <p:nvPr/>
            </p:nvSpPr>
            <p:spPr bwMode="auto">
              <a:xfrm>
                <a:off x="777874" y="1760675"/>
                <a:ext cx="365126" cy="274270"/>
              </a:xfrm>
              <a:custGeom>
                <a:avLst/>
                <a:gdLst>
                  <a:gd name="connsiteX0" fmla="*/ 126207 w 338138"/>
                  <a:gd name="connsiteY0" fmla="*/ 209550 h 254000"/>
                  <a:gd name="connsiteX1" fmla="*/ 134939 w 338138"/>
                  <a:gd name="connsiteY1" fmla="*/ 218282 h 254000"/>
                  <a:gd name="connsiteX2" fmla="*/ 126207 w 338138"/>
                  <a:gd name="connsiteY2" fmla="*/ 227014 h 254000"/>
                  <a:gd name="connsiteX3" fmla="*/ 117475 w 338138"/>
                  <a:gd name="connsiteY3" fmla="*/ 218282 h 254000"/>
                  <a:gd name="connsiteX4" fmla="*/ 126207 w 338138"/>
                  <a:gd name="connsiteY4" fmla="*/ 209550 h 254000"/>
                  <a:gd name="connsiteX5" fmla="*/ 113506 w 338138"/>
                  <a:gd name="connsiteY5" fmla="*/ 200025 h 254000"/>
                  <a:gd name="connsiteX6" fmla="*/ 101600 w 338138"/>
                  <a:gd name="connsiteY6" fmla="*/ 210535 h 254000"/>
                  <a:gd name="connsiteX7" fmla="*/ 101600 w 338138"/>
                  <a:gd name="connsiteY7" fmla="*/ 227615 h 254000"/>
                  <a:gd name="connsiteX8" fmla="*/ 113506 w 338138"/>
                  <a:gd name="connsiteY8" fmla="*/ 238125 h 254000"/>
                  <a:gd name="connsiteX9" fmla="*/ 224632 w 338138"/>
                  <a:gd name="connsiteY9" fmla="*/ 238125 h 254000"/>
                  <a:gd name="connsiteX10" fmla="*/ 236538 w 338138"/>
                  <a:gd name="connsiteY10" fmla="*/ 227615 h 254000"/>
                  <a:gd name="connsiteX11" fmla="*/ 236538 w 338138"/>
                  <a:gd name="connsiteY11" fmla="*/ 210535 h 254000"/>
                  <a:gd name="connsiteX12" fmla="*/ 224632 w 338138"/>
                  <a:gd name="connsiteY12" fmla="*/ 200025 h 254000"/>
                  <a:gd name="connsiteX13" fmla="*/ 113506 w 338138"/>
                  <a:gd name="connsiteY13" fmla="*/ 200025 h 254000"/>
                  <a:gd name="connsiteX14" fmla="*/ 126207 w 338138"/>
                  <a:gd name="connsiteY14" fmla="*/ 163513 h 254000"/>
                  <a:gd name="connsiteX15" fmla="*/ 134939 w 338138"/>
                  <a:gd name="connsiteY15" fmla="*/ 171451 h 254000"/>
                  <a:gd name="connsiteX16" fmla="*/ 126207 w 338138"/>
                  <a:gd name="connsiteY16" fmla="*/ 179389 h 254000"/>
                  <a:gd name="connsiteX17" fmla="*/ 117475 w 338138"/>
                  <a:gd name="connsiteY17" fmla="*/ 171451 h 254000"/>
                  <a:gd name="connsiteX18" fmla="*/ 126207 w 338138"/>
                  <a:gd name="connsiteY18" fmla="*/ 163513 h 254000"/>
                  <a:gd name="connsiteX19" fmla="*/ 113506 w 338138"/>
                  <a:gd name="connsiteY19" fmla="*/ 152400 h 254000"/>
                  <a:gd name="connsiteX20" fmla="*/ 101600 w 338138"/>
                  <a:gd name="connsiteY20" fmla="*/ 162910 h 254000"/>
                  <a:gd name="connsiteX21" fmla="*/ 101600 w 338138"/>
                  <a:gd name="connsiteY21" fmla="*/ 179990 h 254000"/>
                  <a:gd name="connsiteX22" fmla="*/ 113506 w 338138"/>
                  <a:gd name="connsiteY22" fmla="*/ 190500 h 254000"/>
                  <a:gd name="connsiteX23" fmla="*/ 224632 w 338138"/>
                  <a:gd name="connsiteY23" fmla="*/ 190500 h 254000"/>
                  <a:gd name="connsiteX24" fmla="*/ 236538 w 338138"/>
                  <a:gd name="connsiteY24" fmla="*/ 179990 h 254000"/>
                  <a:gd name="connsiteX25" fmla="*/ 236538 w 338138"/>
                  <a:gd name="connsiteY25" fmla="*/ 162910 h 254000"/>
                  <a:gd name="connsiteX26" fmla="*/ 224632 w 338138"/>
                  <a:gd name="connsiteY26" fmla="*/ 152400 h 254000"/>
                  <a:gd name="connsiteX27" fmla="*/ 113506 w 338138"/>
                  <a:gd name="connsiteY27" fmla="*/ 152400 h 254000"/>
                  <a:gd name="connsiteX28" fmla="*/ 126207 w 338138"/>
                  <a:gd name="connsiteY28" fmla="*/ 115888 h 254000"/>
                  <a:gd name="connsiteX29" fmla="*/ 134939 w 338138"/>
                  <a:gd name="connsiteY29" fmla="*/ 124620 h 254000"/>
                  <a:gd name="connsiteX30" fmla="*/ 126207 w 338138"/>
                  <a:gd name="connsiteY30" fmla="*/ 133352 h 254000"/>
                  <a:gd name="connsiteX31" fmla="*/ 117475 w 338138"/>
                  <a:gd name="connsiteY31" fmla="*/ 124620 h 254000"/>
                  <a:gd name="connsiteX32" fmla="*/ 126207 w 338138"/>
                  <a:gd name="connsiteY32" fmla="*/ 115888 h 254000"/>
                  <a:gd name="connsiteX33" fmla="*/ 113506 w 338138"/>
                  <a:gd name="connsiteY33" fmla="*/ 104775 h 254000"/>
                  <a:gd name="connsiteX34" fmla="*/ 101600 w 338138"/>
                  <a:gd name="connsiteY34" fmla="*/ 115285 h 254000"/>
                  <a:gd name="connsiteX35" fmla="*/ 101600 w 338138"/>
                  <a:gd name="connsiteY35" fmla="*/ 132365 h 254000"/>
                  <a:gd name="connsiteX36" fmla="*/ 113506 w 338138"/>
                  <a:gd name="connsiteY36" fmla="*/ 142875 h 254000"/>
                  <a:gd name="connsiteX37" fmla="*/ 224632 w 338138"/>
                  <a:gd name="connsiteY37" fmla="*/ 142875 h 254000"/>
                  <a:gd name="connsiteX38" fmla="*/ 236538 w 338138"/>
                  <a:gd name="connsiteY38" fmla="*/ 132365 h 254000"/>
                  <a:gd name="connsiteX39" fmla="*/ 236538 w 338138"/>
                  <a:gd name="connsiteY39" fmla="*/ 115285 h 254000"/>
                  <a:gd name="connsiteX40" fmla="*/ 224632 w 338138"/>
                  <a:gd name="connsiteY40" fmla="*/ 104775 h 254000"/>
                  <a:gd name="connsiteX41" fmla="*/ 113506 w 338138"/>
                  <a:gd name="connsiteY41" fmla="*/ 104775 h 254000"/>
                  <a:gd name="connsiteX42" fmla="*/ 163786 w 338138"/>
                  <a:gd name="connsiteY42" fmla="*/ 0 h 254000"/>
                  <a:gd name="connsiteX43" fmla="*/ 220582 w 338138"/>
                  <a:gd name="connsiteY43" fmla="*/ 22373 h 254000"/>
                  <a:gd name="connsiteX44" fmla="*/ 244358 w 338138"/>
                  <a:gd name="connsiteY44" fmla="*/ 64487 h 254000"/>
                  <a:gd name="connsiteX45" fmla="*/ 254924 w 338138"/>
                  <a:gd name="connsiteY45" fmla="*/ 63171 h 254000"/>
                  <a:gd name="connsiteX46" fmla="*/ 338138 w 338138"/>
                  <a:gd name="connsiteY46" fmla="*/ 147399 h 254000"/>
                  <a:gd name="connsiteX47" fmla="*/ 254924 w 338138"/>
                  <a:gd name="connsiteY47" fmla="*/ 230311 h 254000"/>
                  <a:gd name="connsiteX48" fmla="*/ 250962 w 338138"/>
                  <a:gd name="connsiteY48" fmla="*/ 230311 h 254000"/>
                  <a:gd name="connsiteX49" fmla="*/ 224545 w 338138"/>
                  <a:gd name="connsiteY49" fmla="*/ 254000 h 254000"/>
                  <a:gd name="connsiteX50" fmla="*/ 113593 w 338138"/>
                  <a:gd name="connsiteY50" fmla="*/ 254000 h 254000"/>
                  <a:gd name="connsiteX51" fmla="*/ 87176 w 338138"/>
                  <a:gd name="connsiteY51" fmla="*/ 230311 h 254000"/>
                  <a:gd name="connsiteX52" fmla="*/ 83214 w 338138"/>
                  <a:gd name="connsiteY52" fmla="*/ 230311 h 254000"/>
                  <a:gd name="connsiteX53" fmla="*/ 0 w 338138"/>
                  <a:gd name="connsiteY53" fmla="*/ 147399 h 254000"/>
                  <a:gd name="connsiteX54" fmla="*/ 81893 w 338138"/>
                  <a:gd name="connsiteY54" fmla="*/ 63171 h 254000"/>
                  <a:gd name="connsiteX55" fmla="*/ 163786 w 338138"/>
                  <a:gd name="connsiteY55" fmla="*/ 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38138" h="254000">
                    <a:moveTo>
                      <a:pt x="126207" y="209550"/>
                    </a:moveTo>
                    <a:cubicBezTo>
                      <a:pt x="131030" y="209550"/>
                      <a:pt x="134939" y="213459"/>
                      <a:pt x="134939" y="218282"/>
                    </a:cubicBezTo>
                    <a:cubicBezTo>
                      <a:pt x="134939" y="223105"/>
                      <a:pt x="131030" y="227014"/>
                      <a:pt x="126207" y="227014"/>
                    </a:cubicBezTo>
                    <a:cubicBezTo>
                      <a:pt x="121384" y="227014"/>
                      <a:pt x="117475" y="223105"/>
                      <a:pt x="117475" y="218282"/>
                    </a:cubicBezTo>
                    <a:cubicBezTo>
                      <a:pt x="117475" y="213459"/>
                      <a:pt x="121384" y="209550"/>
                      <a:pt x="126207" y="209550"/>
                    </a:cubicBezTo>
                    <a:close/>
                    <a:moveTo>
                      <a:pt x="113506" y="200025"/>
                    </a:moveTo>
                    <a:cubicBezTo>
                      <a:pt x="106892" y="200025"/>
                      <a:pt x="101600" y="205280"/>
                      <a:pt x="101600" y="210535"/>
                    </a:cubicBezTo>
                    <a:cubicBezTo>
                      <a:pt x="101600" y="210535"/>
                      <a:pt x="101600" y="210535"/>
                      <a:pt x="101600" y="227615"/>
                    </a:cubicBezTo>
                    <a:cubicBezTo>
                      <a:pt x="101600" y="234184"/>
                      <a:pt x="106892" y="238125"/>
                      <a:pt x="113506" y="238125"/>
                    </a:cubicBezTo>
                    <a:cubicBezTo>
                      <a:pt x="113506" y="238125"/>
                      <a:pt x="113506" y="238125"/>
                      <a:pt x="224632" y="238125"/>
                    </a:cubicBezTo>
                    <a:cubicBezTo>
                      <a:pt x="231246" y="238125"/>
                      <a:pt x="236538" y="234184"/>
                      <a:pt x="236538" y="227615"/>
                    </a:cubicBezTo>
                    <a:lnTo>
                      <a:pt x="236538" y="210535"/>
                    </a:lnTo>
                    <a:cubicBezTo>
                      <a:pt x="236538" y="205280"/>
                      <a:pt x="231246" y="200025"/>
                      <a:pt x="224632" y="200025"/>
                    </a:cubicBezTo>
                    <a:cubicBezTo>
                      <a:pt x="224632" y="200025"/>
                      <a:pt x="224632" y="200025"/>
                      <a:pt x="113506" y="200025"/>
                    </a:cubicBezTo>
                    <a:close/>
                    <a:moveTo>
                      <a:pt x="126207" y="163513"/>
                    </a:moveTo>
                    <a:cubicBezTo>
                      <a:pt x="131030" y="163513"/>
                      <a:pt x="134939" y="167067"/>
                      <a:pt x="134939" y="171451"/>
                    </a:cubicBezTo>
                    <a:cubicBezTo>
                      <a:pt x="134939" y="175835"/>
                      <a:pt x="131030" y="179389"/>
                      <a:pt x="126207" y="179389"/>
                    </a:cubicBezTo>
                    <a:cubicBezTo>
                      <a:pt x="121384" y="179389"/>
                      <a:pt x="117475" y="175835"/>
                      <a:pt x="117475" y="171451"/>
                    </a:cubicBezTo>
                    <a:cubicBezTo>
                      <a:pt x="117475" y="167067"/>
                      <a:pt x="121384" y="163513"/>
                      <a:pt x="126207" y="163513"/>
                    </a:cubicBezTo>
                    <a:close/>
                    <a:moveTo>
                      <a:pt x="113506" y="152400"/>
                    </a:moveTo>
                    <a:cubicBezTo>
                      <a:pt x="106892" y="152400"/>
                      <a:pt x="101600" y="157655"/>
                      <a:pt x="101600" y="162910"/>
                    </a:cubicBezTo>
                    <a:cubicBezTo>
                      <a:pt x="101600" y="162910"/>
                      <a:pt x="101600" y="162910"/>
                      <a:pt x="101600" y="179990"/>
                    </a:cubicBezTo>
                    <a:cubicBezTo>
                      <a:pt x="101600" y="185245"/>
                      <a:pt x="106892" y="190500"/>
                      <a:pt x="113506" y="190500"/>
                    </a:cubicBezTo>
                    <a:cubicBezTo>
                      <a:pt x="113506" y="190500"/>
                      <a:pt x="113506" y="190500"/>
                      <a:pt x="224632" y="190500"/>
                    </a:cubicBezTo>
                    <a:cubicBezTo>
                      <a:pt x="231246" y="190500"/>
                      <a:pt x="236538" y="185245"/>
                      <a:pt x="236538" y="179990"/>
                    </a:cubicBezTo>
                    <a:lnTo>
                      <a:pt x="236538" y="162910"/>
                    </a:lnTo>
                    <a:cubicBezTo>
                      <a:pt x="236538" y="157655"/>
                      <a:pt x="231246" y="152400"/>
                      <a:pt x="224632" y="152400"/>
                    </a:cubicBezTo>
                    <a:cubicBezTo>
                      <a:pt x="224632" y="152400"/>
                      <a:pt x="224632" y="152400"/>
                      <a:pt x="113506" y="152400"/>
                    </a:cubicBezTo>
                    <a:close/>
                    <a:moveTo>
                      <a:pt x="126207" y="115888"/>
                    </a:moveTo>
                    <a:cubicBezTo>
                      <a:pt x="131030" y="115888"/>
                      <a:pt x="134939" y="119797"/>
                      <a:pt x="134939" y="124620"/>
                    </a:cubicBezTo>
                    <a:cubicBezTo>
                      <a:pt x="134939" y="129443"/>
                      <a:pt x="131030" y="133352"/>
                      <a:pt x="126207" y="133352"/>
                    </a:cubicBezTo>
                    <a:cubicBezTo>
                      <a:pt x="121384" y="133352"/>
                      <a:pt x="117475" y="129443"/>
                      <a:pt x="117475" y="124620"/>
                    </a:cubicBezTo>
                    <a:cubicBezTo>
                      <a:pt x="117475" y="119797"/>
                      <a:pt x="121384" y="115888"/>
                      <a:pt x="126207" y="115888"/>
                    </a:cubicBezTo>
                    <a:close/>
                    <a:moveTo>
                      <a:pt x="113506" y="104775"/>
                    </a:moveTo>
                    <a:cubicBezTo>
                      <a:pt x="106892" y="104775"/>
                      <a:pt x="101600" y="110030"/>
                      <a:pt x="101600" y="115285"/>
                    </a:cubicBezTo>
                    <a:cubicBezTo>
                      <a:pt x="101600" y="115285"/>
                      <a:pt x="101600" y="115285"/>
                      <a:pt x="101600" y="132365"/>
                    </a:cubicBezTo>
                    <a:cubicBezTo>
                      <a:pt x="101600" y="137620"/>
                      <a:pt x="106892" y="142875"/>
                      <a:pt x="113506" y="142875"/>
                    </a:cubicBezTo>
                    <a:cubicBezTo>
                      <a:pt x="113506" y="142875"/>
                      <a:pt x="113506" y="142875"/>
                      <a:pt x="224632" y="142875"/>
                    </a:cubicBezTo>
                    <a:cubicBezTo>
                      <a:pt x="231246" y="142875"/>
                      <a:pt x="236538" y="137620"/>
                      <a:pt x="236538" y="132365"/>
                    </a:cubicBezTo>
                    <a:lnTo>
                      <a:pt x="236538" y="115285"/>
                    </a:lnTo>
                    <a:cubicBezTo>
                      <a:pt x="236538" y="110030"/>
                      <a:pt x="231246" y="104775"/>
                      <a:pt x="224632" y="104775"/>
                    </a:cubicBezTo>
                    <a:cubicBezTo>
                      <a:pt x="224632" y="104775"/>
                      <a:pt x="224632" y="104775"/>
                      <a:pt x="113506" y="104775"/>
                    </a:cubicBezTo>
                    <a:close/>
                    <a:moveTo>
                      <a:pt x="163786" y="0"/>
                    </a:moveTo>
                    <a:cubicBezTo>
                      <a:pt x="184919" y="0"/>
                      <a:pt x="204732" y="7896"/>
                      <a:pt x="220582" y="22373"/>
                    </a:cubicBezTo>
                    <a:cubicBezTo>
                      <a:pt x="232470" y="34218"/>
                      <a:pt x="240395" y="48694"/>
                      <a:pt x="244358" y="64487"/>
                    </a:cubicBezTo>
                    <a:cubicBezTo>
                      <a:pt x="248320" y="63171"/>
                      <a:pt x="250962" y="63171"/>
                      <a:pt x="254924" y="63171"/>
                    </a:cubicBezTo>
                    <a:cubicBezTo>
                      <a:pt x="301154" y="63171"/>
                      <a:pt x="338138" y="101337"/>
                      <a:pt x="338138" y="147399"/>
                    </a:cubicBezTo>
                    <a:cubicBezTo>
                      <a:pt x="338138" y="193461"/>
                      <a:pt x="301154" y="230311"/>
                      <a:pt x="254924" y="230311"/>
                    </a:cubicBezTo>
                    <a:cubicBezTo>
                      <a:pt x="254924" y="230311"/>
                      <a:pt x="254924" y="230311"/>
                      <a:pt x="250962" y="230311"/>
                    </a:cubicBezTo>
                    <a:cubicBezTo>
                      <a:pt x="249641" y="243472"/>
                      <a:pt x="239074" y="254000"/>
                      <a:pt x="224545" y="254000"/>
                    </a:cubicBezTo>
                    <a:cubicBezTo>
                      <a:pt x="224545" y="254000"/>
                      <a:pt x="224545" y="254000"/>
                      <a:pt x="113593" y="254000"/>
                    </a:cubicBezTo>
                    <a:cubicBezTo>
                      <a:pt x="99064" y="254000"/>
                      <a:pt x="88497" y="243472"/>
                      <a:pt x="87176" y="230311"/>
                    </a:cubicBezTo>
                    <a:cubicBezTo>
                      <a:pt x="87176" y="230311"/>
                      <a:pt x="87176" y="230311"/>
                      <a:pt x="83214" y="230311"/>
                    </a:cubicBezTo>
                    <a:cubicBezTo>
                      <a:pt x="36984" y="230311"/>
                      <a:pt x="0" y="193461"/>
                      <a:pt x="0" y="147399"/>
                    </a:cubicBezTo>
                    <a:cubicBezTo>
                      <a:pt x="0" y="101337"/>
                      <a:pt x="36984" y="64487"/>
                      <a:pt x="81893" y="63171"/>
                    </a:cubicBezTo>
                    <a:cubicBezTo>
                      <a:pt x="91139" y="26321"/>
                      <a:pt x="124160" y="0"/>
                      <a:pt x="1637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ïṩliḍè">
              <a:extLst>
                <a:ext uri="{FF2B5EF4-FFF2-40B4-BE49-F238E27FC236}">
                  <a16:creationId xmlns:a16="http://schemas.microsoft.com/office/drawing/2014/main" xmlns="" id="{E1FEA8EE-E489-418F-8FCB-ADEA78249DEF}"/>
                </a:ext>
              </a:extLst>
            </p:cNvPr>
            <p:cNvGrpSpPr/>
            <p:nvPr/>
          </p:nvGrpSpPr>
          <p:grpSpPr>
            <a:xfrm>
              <a:off x="673100" y="4049361"/>
              <a:ext cx="1866900" cy="1188833"/>
              <a:chOff x="975294" y="4249996"/>
              <a:chExt cx="1833891" cy="1188833"/>
            </a:xfrm>
          </p:grpSpPr>
          <p:sp>
            <p:nvSpPr>
              <p:cNvPr id="31" name="íŝlîḋê">
                <a:extLst>
                  <a:ext uri="{FF2B5EF4-FFF2-40B4-BE49-F238E27FC236}">
                    <a16:creationId xmlns:a16="http://schemas.microsoft.com/office/drawing/2014/main" xmlns="" id="{289D7577-8D82-4B93-A6CD-F01EE90E08F8}"/>
                  </a:ext>
                </a:extLst>
              </p:cNvPr>
              <p:cNvSpPr/>
              <p:nvPr/>
            </p:nvSpPr>
            <p:spPr>
              <a:xfrm>
                <a:off x="975294" y="4249996"/>
                <a:ext cx="1833891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b="1" kern="0" dirty="0">
                    <a:solidFill>
                      <a:schemeClr val="accent2"/>
                    </a:solidFill>
                  </a:rPr>
                  <a:t>标题文本预设</a:t>
                </a:r>
                <a:endPara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íSlïḓe">
                <a:extLst>
                  <a:ext uri="{FF2B5EF4-FFF2-40B4-BE49-F238E27FC236}">
                    <a16:creationId xmlns:a16="http://schemas.microsoft.com/office/drawing/2014/main" xmlns="" id="{51F84EBD-92D5-4F42-A61C-7CF1C4AF6CAC}"/>
                  </a:ext>
                </a:extLst>
              </p:cNvPr>
              <p:cNvSpPr/>
              <p:nvPr/>
            </p:nvSpPr>
            <p:spPr>
              <a:xfrm>
                <a:off x="975294" y="4805629"/>
                <a:ext cx="1833891" cy="633200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100" kern="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2" name="íśľiḋê">
            <a:extLst>
              <a:ext uri="{FF2B5EF4-FFF2-40B4-BE49-F238E27FC236}">
                <a16:creationId xmlns:a16="http://schemas.microsoft.com/office/drawing/2014/main" xmlns="" id="{50D5CEA7-07A6-4C15-8399-8D4333A03383}"/>
              </a:ext>
            </a:extLst>
          </p:cNvPr>
          <p:cNvGrpSpPr/>
          <p:nvPr/>
        </p:nvGrpSpPr>
        <p:grpSpPr>
          <a:xfrm>
            <a:off x="5042693" y="3660466"/>
            <a:ext cx="1866900" cy="1894915"/>
            <a:chOff x="673100" y="3343279"/>
            <a:chExt cx="1866900" cy="1894915"/>
          </a:xfrm>
        </p:grpSpPr>
        <p:grpSp>
          <p:nvGrpSpPr>
            <p:cNvPr id="23" name="îṣḷîḑe">
              <a:extLst>
                <a:ext uri="{FF2B5EF4-FFF2-40B4-BE49-F238E27FC236}">
                  <a16:creationId xmlns:a16="http://schemas.microsoft.com/office/drawing/2014/main" xmlns="" id="{4B0D47FA-2448-4C46-8E1E-32EA502F5F1F}"/>
                </a:ext>
              </a:extLst>
            </p:cNvPr>
            <p:cNvGrpSpPr/>
            <p:nvPr/>
          </p:nvGrpSpPr>
          <p:grpSpPr>
            <a:xfrm>
              <a:off x="1316037" y="3343279"/>
              <a:ext cx="581026" cy="581022"/>
              <a:chOff x="669925" y="1607300"/>
              <a:chExt cx="581026" cy="581022"/>
            </a:xfrm>
          </p:grpSpPr>
          <p:sp>
            <p:nvSpPr>
              <p:cNvPr id="27" name="iṩļiḑé">
                <a:extLst>
                  <a:ext uri="{FF2B5EF4-FFF2-40B4-BE49-F238E27FC236}">
                    <a16:creationId xmlns:a16="http://schemas.microsoft.com/office/drawing/2014/main" xmlns="" id="{3A90E0E8-24FE-4ACB-8DA9-4690CDCD757B}"/>
                  </a:ext>
                </a:extLst>
              </p:cNvPr>
              <p:cNvSpPr/>
              <p:nvPr/>
            </p:nvSpPr>
            <p:spPr bwMode="auto">
              <a:xfrm>
                <a:off x="669925" y="1607300"/>
                <a:ext cx="581026" cy="581022"/>
              </a:xfrm>
              <a:prstGeom prst="ellipse">
                <a:avLst/>
              </a:prstGeom>
              <a:solidFill>
                <a:srgbClr val="EDE9E2"/>
              </a:solidFill>
              <a:ln w="28575">
                <a:solidFill>
                  <a:srgbClr val="FFFFFF"/>
                </a:solidFill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Sḷiďê">
                <a:extLst>
                  <a:ext uri="{FF2B5EF4-FFF2-40B4-BE49-F238E27FC236}">
                    <a16:creationId xmlns:a16="http://schemas.microsoft.com/office/drawing/2014/main" xmlns="" id="{0CAF40B5-18D5-4B14-88C4-29EA0D9F5CEE}"/>
                  </a:ext>
                </a:extLst>
              </p:cNvPr>
              <p:cNvSpPr/>
              <p:nvPr/>
            </p:nvSpPr>
            <p:spPr bwMode="auto">
              <a:xfrm>
                <a:off x="777874" y="1760675"/>
                <a:ext cx="365126" cy="274270"/>
              </a:xfrm>
              <a:custGeom>
                <a:avLst/>
                <a:gdLst>
                  <a:gd name="connsiteX0" fmla="*/ 126207 w 338138"/>
                  <a:gd name="connsiteY0" fmla="*/ 209550 h 254000"/>
                  <a:gd name="connsiteX1" fmla="*/ 134939 w 338138"/>
                  <a:gd name="connsiteY1" fmla="*/ 218282 h 254000"/>
                  <a:gd name="connsiteX2" fmla="*/ 126207 w 338138"/>
                  <a:gd name="connsiteY2" fmla="*/ 227014 h 254000"/>
                  <a:gd name="connsiteX3" fmla="*/ 117475 w 338138"/>
                  <a:gd name="connsiteY3" fmla="*/ 218282 h 254000"/>
                  <a:gd name="connsiteX4" fmla="*/ 126207 w 338138"/>
                  <a:gd name="connsiteY4" fmla="*/ 209550 h 254000"/>
                  <a:gd name="connsiteX5" fmla="*/ 113506 w 338138"/>
                  <a:gd name="connsiteY5" fmla="*/ 200025 h 254000"/>
                  <a:gd name="connsiteX6" fmla="*/ 101600 w 338138"/>
                  <a:gd name="connsiteY6" fmla="*/ 210535 h 254000"/>
                  <a:gd name="connsiteX7" fmla="*/ 101600 w 338138"/>
                  <a:gd name="connsiteY7" fmla="*/ 227615 h 254000"/>
                  <a:gd name="connsiteX8" fmla="*/ 113506 w 338138"/>
                  <a:gd name="connsiteY8" fmla="*/ 238125 h 254000"/>
                  <a:gd name="connsiteX9" fmla="*/ 224632 w 338138"/>
                  <a:gd name="connsiteY9" fmla="*/ 238125 h 254000"/>
                  <a:gd name="connsiteX10" fmla="*/ 236538 w 338138"/>
                  <a:gd name="connsiteY10" fmla="*/ 227615 h 254000"/>
                  <a:gd name="connsiteX11" fmla="*/ 236538 w 338138"/>
                  <a:gd name="connsiteY11" fmla="*/ 210535 h 254000"/>
                  <a:gd name="connsiteX12" fmla="*/ 224632 w 338138"/>
                  <a:gd name="connsiteY12" fmla="*/ 200025 h 254000"/>
                  <a:gd name="connsiteX13" fmla="*/ 113506 w 338138"/>
                  <a:gd name="connsiteY13" fmla="*/ 200025 h 254000"/>
                  <a:gd name="connsiteX14" fmla="*/ 126207 w 338138"/>
                  <a:gd name="connsiteY14" fmla="*/ 163513 h 254000"/>
                  <a:gd name="connsiteX15" fmla="*/ 134939 w 338138"/>
                  <a:gd name="connsiteY15" fmla="*/ 171451 h 254000"/>
                  <a:gd name="connsiteX16" fmla="*/ 126207 w 338138"/>
                  <a:gd name="connsiteY16" fmla="*/ 179389 h 254000"/>
                  <a:gd name="connsiteX17" fmla="*/ 117475 w 338138"/>
                  <a:gd name="connsiteY17" fmla="*/ 171451 h 254000"/>
                  <a:gd name="connsiteX18" fmla="*/ 126207 w 338138"/>
                  <a:gd name="connsiteY18" fmla="*/ 163513 h 254000"/>
                  <a:gd name="connsiteX19" fmla="*/ 113506 w 338138"/>
                  <a:gd name="connsiteY19" fmla="*/ 152400 h 254000"/>
                  <a:gd name="connsiteX20" fmla="*/ 101600 w 338138"/>
                  <a:gd name="connsiteY20" fmla="*/ 162910 h 254000"/>
                  <a:gd name="connsiteX21" fmla="*/ 101600 w 338138"/>
                  <a:gd name="connsiteY21" fmla="*/ 179990 h 254000"/>
                  <a:gd name="connsiteX22" fmla="*/ 113506 w 338138"/>
                  <a:gd name="connsiteY22" fmla="*/ 190500 h 254000"/>
                  <a:gd name="connsiteX23" fmla="*/ 224632 w 338138"/>
                  <a:gd name="connsiteY23" fmla="*/ 190500 h 254000"/>
                  <a:gd name="connsiteX24" fmla="*/ 236538 w 338138"/>
                  <a:gd name="connsiteY24" fmla="*/ 179990 h 254000"/>
                  <a:gd name="connsiteX25" fmla="*/ 236538 w 338138"/>
                  <a:gd name="connsiteY25" fmla="*/ 162910 h 254000"/>
                  <a:gd name="connsiteX26" fmla="*/ 224632 w 338138"/>
                  <a:gd name="connsiteY26" fmla="*/ 152400 h 254000"/>
                  <a:gd name="connsiteX27" fmla="*/ 113506 w 338138"/>
                  <a:gd name="connsiteY27" fmla="*/ 152400 h 254000"/>
                  <a:gd name="connsiteX28" fmla="*/ 126207 w 338138"/>
                  <a:gd name="connsiteY28" fmla="*/ 115888 h 254000"/>
                  <a:gd name="connsiteX29" fmla="*/ 134939 w 338138"/>
                  <a:gd name="connsiteY29" fmla="*/ 124620 h 254000"/>
                  <a:gd name="connsiteX30" fmla="*/ 126207 w 338138"/>
                  <a:gd name="connsiteY30" fmla="*/ 133352 h 254000"/>
                  <a:gd name="connsiteX31" fmla="*/ 117475 w 338138"/>
                  <a:gd name="connsiteY31" fmla="*/ 124620 h 254000"/>
                  <a:gd name="connsiteX32" fmla="*/ 126207 w 338138"/>
                  <a:gd name="connsiteY32" fmla="*/ 115888 h 254000"/>
                  <a:gd name="connsiteX33" fmla="*/ 113506 w 338138"/>
                  <a:gd name="connsiteY33" fmla="*/ 104775 h 254000"/>
                  <a:gd name="connsiteX34" fmla="*/ 101600 w 338138"/>
                  <a:gd name="connsiteY34" fmla="*/ 115285 h 254000"/>
                  <a:gd name="connsiteX35" fmla="*/ 101600 w 338138"/>
                  <a:gd name="connsiteY35" fmla="*/ 132365 h 254000"/>
                  <a:gd name="connsiteX36" fmla="*/ 113506 w 338138"/>
                  <a:gd name="connsiteY36" fmla="*/ 142875 h 254000"/>
                  <a:gd name="connsiteX37" fmla="*/ 224632 w 338138"/>
                  <a:gd name="connsiteY37" fmla="*/ 142875 h 254000"/>
                  <a:gd name="connsiteX38" fmla="*/ 236538 w 338138"/>
                  <a:gd name="connsiteY38" fmla="*/ 132365 h 254000"/>
                  <a:gd name="connsiteX39" fmla="*/ 236538 w 338138"/>
                  <a:gd name="connsiteY39" fmla="*/ 115285 h 254000"/>
                  <a:gd name="connsiteX40" fmla="*/ 224632 w 338138"/>
                  <a:gd name="connsiteY40" fmla="*/ 104775 h 254000"/>
                  <a:gd name="connsiteX41" fmla="*/ 113506 w 338138"/>
                  <a:gd name="connsiteY41" fmla="*/ 104775 h 254000"/>
                  <a:gd name="connsiteX42" fmla="*/ 163786 w 338138"/>
                  <a:gd name="connsiteY42" fmla="*/ 0 h 254000"/>
                  <a:gd name="connsiteX43" fmla="*/ 220582 w 338138"/>
                  <a:gd name="connsiteY43" fmla="*/ 22373 h 254000"/>
                  <a:gd name="connsiteX44" fmla="*/ 244358 w 338138"/>
                  <a:gd name="connsiteY44" fmla="*/ 64487 h 254000"/>
                  <a:gd name="connsiteX45" fmla="*/ 254924 w 338138"/>
                  <a:gd name="connsiteY45" fmla="*/ 63171 h 254000"/>
                  <a:gd name="connsiteX46" fmla="*/ 338138 w 338138"/>
                  <a:gd name="connsiteY46" fmla="*/ 147399 h 254000"/>
                  <a:gd name="connsiteX47" fmla="*/ 254924 w 338138"/>
                  <a:gd name="connsiteY47" fmla="*/ 230311 h 254000"/>
                  <a:gd name="connsiteX48" fmla="*/ 250962 w 338138"/>
                  <a:gd name="connsiteY48" fmla="*/ 230311 h 254000"/>
                  <a:gd name="connsiteX49" fmla="*/ 224545 w 338138"/>
                  <a:gd name="connsiteY49" fmla="*/ 254000 h 254000"/>
                  <a:gd name="connsiteX50" fmla="*/ 113593 w 338138"/>
                  <a:gd name="connsiteY50" fmla="*/ 254000 h 254000"/>
                  <a:gd name="connsiteX51" fmla="*/ 87176 w 338138"/>
                  <a:gd name="connsiteY51" fmla="*/ 230311 h 254000"/>
                  <a:gd name="connsiteX52" fmla="*/ 83214 w 338138"/>
                  <a:gd name="connsiteY52" fmla="*/ 230311 h 254000"/>
                  <a:gd name="connsiteX53" fmla="*/ 0 w 338138"/>
                  <a:gd name="connsiteY53" fmla="*/ 147399 h 254000"/>
                  <a:gd name="connsiteX54" fmla="*/ 81893 w 338138"/>
                  <a:gd name="connsiteY54" fmla="*/ 63171 h 254000"/>
                  <a:gd name="connsiteX55" fmla="*/ 163786 w 338138"/>
                  <a:gd name="connsiteY55" fmla="*/ 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38138" h="254000">
                    <a:moveTo>
                      <a:pt x="126207" y="209550"/>
                    </a:moveTo>
                    <a:cubicBezTo>
                      <a:pt x="131030" y="209550"/>
                      <a:pt x="134939" y="213459"/>
                      <a:pt x="134939" y="218282"/>
                    </a:cubicBezTo>
                    <a:cubicBezTo>
                      <a:pt x="134939" y="223105"/>
                      <a:pt x="131030" y="227014"/>
                      <a:pt x="126207" y="227014"/>
                    </a:cubicBezTo>
                    <a:cubicBezTo>
                      <a:pt x="121384" y="227014"/>
                      <a:pt x="117475" y="223105"/>
                      <a:pt x="117475" y="218282"/>
                    </a:cubicBezTo>
                    <a:cubicBezTo>
                      <a:pt x="117475" y="213459"/>
                      <a:pt x="121384" y="209550"/>
                      <a:pt x="126207" y="209550"/>
                    </a:cubicBezTo>
                    <a:close/>
                    <a:moveTo>
                      <a:pt x="113506" y="200025"/>
                    </a:moveTo>
                    <a:cubicBezTo>
                      <a:pt x="106892" y="200025"/>
                      <a:pt x="101600" y="205280"/>
                      <a:pt x="101600" y="210535"/>
                    </a:cubicBezTo>
                    <a:cubicBezTo>
                      <a:pt x="101600" y="210535"/>
                      <a:pt x="101600" y="210535"/>
                      <a:pt x="101600" y="227615"/>
                    </a:cubicBezTo>
                    <a:cubicBezTo>
                      <a:pt x="101600" y="234184"/>
                      <a:pt x="106892" y="238125"/>
                      <a:pt x="113506" y="238125"/>
                    </a:cubicBezTo>
                    <a:cubicBezTo>
                      <a:pt x="113506" y="238125"/>
                      <a:pt x="113506" y="238125"/>
                      <a:pt x="224632" y="238125"/>
                    </a:cubicBezTo>
                    <a:cubicBezTo>
                      <a:pt x="231246" y="238125"/>
                      <a:pt x="236538" y="234184"/>
                      <a:pt x="236538" y="227615"/>
                    </a:cubicBezTo>
                    <a:lnTo>
                      <a:pt x="236538" y="210535"/>
                    </a:lnTo>
                    <a:cubicBezTo>
                      <a:pt x="236538" y="205280"/>
                      <a:pt x="231246" y="200025"/>
                      <a:pt x="224632" y="200025"/>
                    </a:cubicBezTo>
                    <a:cubicBezTo>
                      <a:pt x="224632" y="200025"/>
                      <a:pt x="224632" y="200025"/>
                      <a:pt x="113506" y="200025"/>
                    </a:cubicBezTo>
                    <a:close/>
                    <a:moveTo>
                      <a:pt x="126207" y="163513"/>
                    </a:moveTo>
                    <a:cubicBezTo>
                      <a:pt x="131030" y="163513"/>
                      <a:pt x="134939" y="167067"/>
                      <a:pt x="134939" y="171451"/>
                    </a:cubicBezTo>
                    <a:cubicBezTo>
                      <a:pt x="134939" y="175835"/>
                      <a:pt x="131030" y="179389"/>
                      <a:pt x="126207" y="179389"/>
                    </a:cubicBezTo>
                    <a:cubicBezTo>
                      <a:pt x="121384" y="179389"/>
                      <a:pt x="117475" y="175835"/>
                      <a:pt x="117475" y="171451"/>
                    </a:cubicBezTo>
                    <a:cubicBezTo>
                      <a:pt x="117475" y="167067"/>
                      <a:pt x="121384" y="163513"/>
                      <a:pt x="126207" y="163513"/>
                    </a:cubicBezTo>
                    <a:close/>
                    <a:moveTo>
                      <a:pt x="113506" y="152400"/>
                    </a:moveTo>
                    <a:cubicBezTo>
                      <a:pt x="106892" y="152400"/>
                      <a:pt x="101600" y="157655"/>
                      <a:pt x="101600" y="162910"/>
                    </a:cubicBezTo>
                    <a:cubicBezTo>
                      <a:pt x="101600" y="162910"/>
                      <a:pt x="101600" y="162910"/>
                      <a:pt x="101600" y="179990"/>
                    </a:cubicBezTo>
                    <a:cubicBezTo>
                      <a:pt x="101600" y="185245"/>
                      <a:pt x="106892" y="190500"/>
                      <a:pt x="113506" y="190500"/>
                    </a:cubicBezTo>
                    <a:cubicBezTo>
                      <a:pt x="113506" y="190500"/>
                      <a:pt x="113506" y="190500"/>
                      <a:pt x="224632" y="190500"/>
                    </a:cubicBezTo>
                    <a:cubicBezTo>
                      <a:pt x="231246" y="190500"/>
                      <a:pt x="236538" y="185245"/>
                      <a:pt x="236538" y="179990"/>
                    </a:cubicBezTo>
                    <a:lnTo>
                      <a:pt x="236538" y="162910"/>
                    </a:lnTo>
                    <a:cubicBezTo>
                      <a:pt x="236538" y="157655"/>
                      <a:pt x="231246" y="152400"/>
                      <a:pt x="224632" y="152400"/>
                    </a:cubicBezTo>
                    <a:cubicBezTo>
                      <a:pt x="224632" y="152400"/>
                      <a:pt x="224632" y="152400"/>
                      <a:pt x="113506" y="152400"/>
                    </a:cubicBezTo>
                    <a:close/>
                    <a:moveTo>
                      <a:pt x="126207" y="115888"/>
                    </a:moveTo>
                    <a:cubicBezTo>
                      <a:pt x="131030" y="115888"/>
                      <a:pt x="134939" y="119797"/>
                      <a:pt x="134939" y="124620"/>
                    </a:cubicBezTo>
                    <a:cubicBezTo>
                      <a:pt x="134939" y="129443"/>
                      <a:pt x="131030" y="133352"/>
                      <a:pt x="126207" y="133352"/>
                    </a:cubicBezTo>
                    <a:cubicBezTo>
                      <a:pt x="121384" y="133352"/>
                      <a:pt x="117475" y="129443"/>
                      <a:pt x="117475" y="124620"/>
                    </a:cubicBezTo>
                    <a:cubicBezTo>
                      <a:pt x="117475" y="119797"/>
                      <a:pt x="121384" y="115888"/>
                      <a:pt x="126207" y="115888"/>
                    </a:cubicBezTo>
                    <a:close/>
                    <a:moveTo>
                      <a:pt x="113506" y="104775"/>
                    </a:moveTo>
                    <a:cubicBezTo>
                      <a:pt x="106892" y="104775"/>
                      <a:pt x="101600" y="110030"/>
                      <a:pt x="101600" y="115285"/>
                    </a:cubicBezTo>
                    <a:cubicBezTo>
                      <a:pt x="101600" y="115285"/>
                      <a:pt x="101600" y="115285"/>
                      <a:pt x="101600" y="132365"/>
                    </a:cubicBezTo>
                    <a:cubicBezTo>
                      <a:pt x="101600" y="137620"/>
                      <a:pt x="106892" y="142875"/>
                      <a:pt x="113506" y="142875"/>
                    </a:cubicBezTo>
                    <a:cubicBezTo>
                      <a:pt x="113506" y="142875"/>
                      <a:pt x="113506" y="142875"/>
                      <a:pt x="224632" y="142875"/>
                    </a:cubicBezTo>
                    <a:cubicBezTo>
                      <a:pt x="231246" y="142875"/>
                      <a:pt x="236538" y="137620"/>
                      <a:pt x="236538" y="132365"/>
                    </a:cubicBezTo>
                    <a:lnTo>
                      <a:pt x="236538" y="115285"/>
                    </a:lnTo>
                    <a:cubicBezTo>
                      <a:pt x="236538" y="110030"/>
                      <a:pt x="231246" y="104775"/>
                      <a:pt x="224632" y="104775"/>
                    </a:cubicBezTo>
                    <a:cubicBezTo>
                      <a:pt x="224632" y="104775"/>
                      <a:pt x="224632" y="104775"/>
                      <a:pt x="113506" y="104775"/>
                    </a:cubicBezTo>
                    <a:close/>
                    <a:moveTo>
                      <a:pt x="163786" y="0"/>
                    </a:moveTo>
                    <a:cubicBezTo>
                      <a:pt x="184919" y="0"/>
                      <a:pt x="204732" y="7896"/>
                      <a:pt x="220582" y="22373"/>
                    </a:cubicBezTo>
                    <a:cubicBezTo>
                      <a:pt x="232470" y="34218"/>
                      <a:pt x="240395" y="48694"/>
                      <a:pt x="244358" y="64487"/>
                    </a:cubicBezTo>
                    <a:cubicBezTo>
                      <a:pt x="248320" y="63171"/>
                      <a:pt x="250962" y="63171"/>
                      <a:pt x="254924" y="63171"/>
                    </a:cubicBezTo>
                    <a:cubicBezTo>
                      <a:pt x="301154" y="63171"/>
                      <a:pt x="338138" y="101337"/>
                      <a:pt x="338138" y="147399"/>
                    </a:cubicBezTo>
                    <a:cubicBezTo>
                      <a:pt x="338138" y="193461"/>
                      <a:pt x="301154" y="230311"/>
                      <a:pt x="254924" y="230311"/>
                    </a:cubicBezTo>
                    <a:cubicBezTo>
                      <a:pt x="254924" y="230311"/>
                      <a:pt x="254924" y="230311"/>
                      <a:pt x="250962" y="230311"/>
                    </a:cubicBezTo>
                    <a:cubicBezTo>
                      <a:pt x="249641" y="243472"/>
                      <a:pt x="239074" y="254000"/>
                      <a:pt x="224545" y="254000"/>
                    </a:cubicBezTo>
                    <a:cubicBezTo>
                      <a:pt x="224545" y="254000"/>
                      <a:pt x="224545" y="254000"/>
                      <a:pt x="113593" y="254000"/>
                    </a:cubicBezTo>
                    <a:cubicBezTo>
                      <a:pt x="99064" y="254000"/>
                      <a:pt x="88497" y="243472"/>
                      <a:pt x="87176" y="230311"/>
                    </a:cubicBezTo>
                    <a:cubicBezTo>
                      <a:pt x="87176" y="230311"/>
                      <a:pt x="87176" y="230311"/>
                      <a:pt x="83214" y="230311"/>
                    </a:cubicBezTo>
                    <a:cubicBezTo>
                      <a:pt x="36984" y="230311"/>
                      <a:pt x="0" y="193461"/>
                      <a:pt x="0" y="147399"/>
                    </a:cubicBezTo>
                    <a:cubicBezTo>
                      <a:pt x="0" y="101337"/>
                      <a:pt x="36984" y="64487"/>
                      <a:pt x="81893" y="63171"/>
                    </a:cubicBezTo>
                    <a:cubicBezTo>
                      <a:pt x="91139" y="26321"/>
                      <a:pt x="124160" y="0"/>
                      <a:pt x="1637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ïşľide">
              <a:extLst>
                <a:ext uri="{FF2B5EF4-FFF2-40B4-BE49-F238E27FC236}">
                  <a16:creationId xmlns:a16="http://schemas.microsoft.com/office/drawing/2014/main" xmlns="" id="{A0DE020C-CDD0-4967-9DC3-C8A9DCF3D944}"/>
                </a:ext>
              </a:extLst>
            </p:cNvPr>
            <p:cNvGrpSpPr/>
            <p:nvPr/>
          </p:nvGrpSpPr>
          <p:grpSpPr>
            <a:xfrm>
              <a:off x="673100" y="4049361"/>
              <a:ext cx="1866900" cy="1188833"/>
              <a:chOff x="975294" y="4249996"/>
              <a:chExt cx="1833891" cy="1188833"/>
            </a:xfrm>
          </p:grpSpPr>
          <p:sp>
            <p:nvSpPr>
              <p:cNvPr id="25" name="îS1ïḍè">
                <a:extLst>
                  <a:ext uri="{FF2B5EF4-FFF2-40B4-BE49-F238E27FC236}">
                    <a16:creationId xmlns:a16="http://schemas.microsoft.com/office/drawing/2014/main" xmlns="" id="{C3F2E116-0D49-41DC-BED9-4296425B083A}"/>
                  </a:ext>
                </a:extLst>
              </p:cNvPr>
              <p:cNvSpPr/>
              <p:nvPr/>
            </p:nvSpPr>
            <p:spPr>
              <a:xfrm>
                <a:off x="975294" y="4249996"/>
                <a:ext cx="1833891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b="1" kern="0" dirty="0">
                    <a:solidFill>
                      <a:schemeClr val="accent2"/>
                    </a:solidFill>
                  </a:rPr>
                  <a:t>标题文本预设</a:t>
                </a:r>
                <a:endPara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Sļîḍê">
                <a:extLst>
                  <a:ext uri="{FF2B5EF4-FFF2-40B4-BE49-F238E27FC236}">
                    <a16:creationId xmlns:a16="http://schemas.microsoft.com/office/drawing/2014/main" xmlns="" id="{39DF1760-90EB-4514-A651-6A35B147187E}"/>
                  </a:ext>
                </a:extLst>
              </p:cNvPr>
              <p:cNvSpPr/>
              <p:nvPr/>
            </p:nvSpPr>
            <p:spPr>
              <a:xfrm>
                <a:off x="975294" y="4805629"/>
                <a:ext cx="1833891" cy="633200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100" kern="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713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F5A3239-980D-4DC4-A6B4-D896A67A24CD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488C345-54D5-4239-8653-BFA249D14D77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D7751A4D-18F6-4D61-B13A-A77709DBF9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C65047E-6176-424C-B1EF-474144EF4E1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学习培训情况</a:t>
              </a:r>
            </a:p>
          </p:txBody>
        </p:sp>
      </p:grpSp>
      <p:grpSp>
        <p:nvGrpSpPr>
          <p:cNvPr id="30" name="îšḻidê">
            <a:extLst>
              <a:ext uri="{FF2B5EF4-FFF2-40B4-BE49-F238E27FC236}">
                <a16:creationId xmlns:a16="http://schemas.microsoft.com/office/drawing/2014/main" xmlns="" id="{02F03C26-82C3-42CF-AC1E-E655A86A95F9}"/>
              </a:ext>
            </a:extLst>
          </p:cNvPr>
          <p:cNvGrpSpPr/>
          <p:nvPr/>
        </p:nvGrpSpPr>
        <p:grpSpPr>
          <a:xfrm>
            <a:off x="6868137" y="1942559"/>
            <a:ext cx="4214219" cy="1002919"/>
            <a:chOff x="7112975" y="2902555"/>
            <a:chExt cx="4214219" cy="1002919"/>
          </a:xfrm>
        </p:grpSpPr>
        <p:sp>
          <p:nvSpPr>
            <p:cNvPr id="53" name="îṧľíde">
              <a:extLst>
                <a:ext uri="{FF2B5EF4-FFF2-40B4-BE49-F238E27FC236}">
                  <a16:creationId xmlns:a16="http://schemas.microsoft.com/office/drawing/2014/main" xmlns="" id="{6BE54D73-924A-42E9-BC0D-FC431B2584AE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4" name="ïṥ1ïḍé">
              <a:extLst>
                <a:ext uri="{FF2B5EF4-FFF2-40B4-BE49-F238E27FC236}">
                  <a16:creationId xmlns:a16="http://schemas.microsoft.com/office/drawing/2014/main" xmlns="" id="{1CEC61ED-152B-4336-8E3E-A9EA83A21112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1002919"/>
              <a:chOff x="7323993" y="2827377"/>
              <a:chExt cx="3897692" cy="1002919"/>
            </a:xfrm>
          </p:grpSpPr>
          <p:sp>
            <p:nvSpPr>
              <p:cNvPr id="55" name="ïş1îďe">
                <a:extLst>
                  <a:ext uri="{FF2B5EF4-FFF2-40B4-BE49-F238E27FC236}">
                    <a16:creationId xmlns:a16="http://schemas.microsoft.com/office/drawing/2014/main" xmlns="" id="{FFAA6417-F49B-4535-8C7B-D3465D852C0C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595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lang="en-US" altLang="zh-CN" sz="11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6" name="iṧḻíḓé">
                <a:extLst>
                  <a:ext uri="{FF2B5EF4-FFF2-40B4-BE49-F238E27FC236}">
                    <a16:creationId xmlns:a16="http://schemas.microsoft.com/office/drawing/2014/main" xmlns="" id="{E02B5D14-F929-4BD0-B242-58E3792B274A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标题文本预设</a:t>
                </a:r>
                <a:endParaRPr lang="en-US" altLang="zh-CN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1" name="îṧľîḑè">
            <a:extLst>
              <a:ext uri="{FF2B5EF4-FFF2-40B4-BE49-F238E27FC236}">
                <a16:creationId xmlns:a16="http://schemas.microsoft.com/office/drawing/2014/main" xmlns="" id="{12D56C51-6019-4E64-841B-F46D0C8EB5F5}"/>
              </a:ext>
            </a:extLst>
          </p:cNvPr>
          <p:cNvGrpSpPr/>
          <p:nvPr/>
        </p:nvGrpSpPr>
        <p:grpSpPr>
          <a:xfrm>
            <a:off x="6868137" y="2981017"/>
            <a:ext cx="4214219" cy="968499"/>
            <a:chOff x="7112975" y="2902555"/>
            <a:chExt cx="4214219" cy="968499"/>
          </a:xfrm>
        </p:grpSpPr>
        <p:sp>
          <p:nvSpPr>
            <p:cNvPr id="49" name="i$1iḋè">
              <a:extLst>
                <a:ext uri="{FF2B5EF4-FFF2-40B4-BE49-F238E27FC236}">
                  <a16:creationId xmlns:a16="http://schemas.microsoft.com/office/drawing/2014/main" xmlns="" id="{EBCFA0A5-7B8C-42FF-8F95-170F8F704C61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2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0" name="ïSḻïḓê">
              <a:extLst>
                <a:ext uri="{FF2B5EF4-FFF2-40B4-BE49-F238E27FC236}">
                  <a16:creationId xmlns:a16="http://schemas.microsoft.com/office/drawing/2014/main" xmlns="" id="{D78C83D6-4CE4-4D41-8306-8895D73F29DF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968499"/>
              <a:chOff x="7323993" y="2827377"/>
              <a:chExt cx="3897692" cy="968499"/>
            </a:xfrm>
          </p:grpSpPr>
          <p:sp>
            <p:nvSpPr>
              <p:cNvPr id="51" name="ïṣliḋê">
                <a:extLst>
                  <a:ext uri="{FF2B5EF4-FFF2-40B4-BE49-F238E27FC236}">
                    <a16:creationId xmlns:a16="http://schemas.microsoft.com/office/drawing/2014/main" xmlns="" id="{AD70D772-E956-487C-992B-8C5E2D0779A5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561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lang="en-US" altLang="zh-CN" sz="11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2" name="îṡļïďê">
                <a:extLst>
                  <a:ext uri="{FF2B5EF4-FFF2-40B4-BE49-F238E27FC236}">
                    <a16:creationId xmlns:a16="http://schemas.microsoft.com/office/drawing/2014/main" xmlns="" id="{92601764-2A87-4C04-A101-67C7D7EB6413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标题文本预设</a:t>
                </a:r>
                <a:endParaRPr lang="en-US" altLang="zh-CN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2" name="îśľïḍe">
            <a:extLst>
              <a:ext uri="{FF2B5EF4-FFF2-40B4-BE49-F238E27FC236}">
                <a16:creationId xmlns:a16="http://schemas.microsoft.com/office/drawing/2014/main" xmlns="" id="{FF2E8930-4A07-4F5D-B1FD-663A28A65B73}"/>
              </a:ext>
            </a:extLst>
          </p:cNvPr>
          <p:cNvGrpSpPr/>
          <p:nvPr/>
        </p:nvGrpSpPr>
        <p:grpSpPr>
          <a:xfrm>
            <a:off x="6868137" y="3985055"/>
            <a:ext cx="4214219" cy="968498"/>
            <a:chOff x="7112975" y="2902555"/>
            <a:chExt cx="4214219" cy="968498"/>
          </a:xfrm>
        </p:grpSpPr>
        <p:sp>
          <p:nvSpPr>
            <p:cNvPr id="45" name="îṣ1îdê">
              <a:extLst>
                <a:ext uri="{FF2B5EF4-FFF2-40B4-BE49-F238E27FC236}">
                  <a16:creationId xmlns:a16="http://schemas.microsoft.com/office/drawing/2014/main" xmlns="" id="{6E9C7BA5-C1C1-49EC-B2EC-697D0A31CA2E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3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46" name="íS1iḋê">
              <a:extLst>
                <a:ext uri="{FF2B5EF4-FFF2-40B4-BE49-F238E27FC236}">
                  <a16:creationId xmlns:a16="http://schemas.microsoft.com/office/drawing/2014/main" xmlns="" id="{56F60A2E-897D-4B71-91F6-8A2490544A8F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968498"/>
              <a:chOff x="7323993" y="2827377"/>
              <a:chExt cx="3897692" cy="968498"/>
            </a:xfrm>
          </p:grpSpPr>
          <p:sp>
            <p:nvSpPr>
              <p:cNvPr id="47" name="íšlîďê">
                <a:extLst>
                  <a:ext uri="{FF2B5EF4-FFF2-40B4-BE49-F238E27FC236}">
                    <a16:creationId xmlns:a16="http://schemas.microsoft.com/office/drawing/2014/main" xmlns="" id="{3C60D220-ADB1-452F-AA9D-02F77589DF57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561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lang="en-US" altLang="zh-CN" sz="11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8" name="îṡḻiḍé">
                <a:extLst>
                  <a:ext uri="{FF2B5EF4-FFF2-40B4-BE49-F238E27FC236}">
                    <a16:creationId xmlns:a16="http://schemas.microsoft.com/office/drawing/2014/main" xmlns="" id="{0021E345-EE14-45D4-BA88-577B0AD11314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标题文本预设</a:t>
                </a:r>
                <a:endParaRPr lang="en-US" altLang="zh-CN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3" name="íṡľíḓe">
            <a:extLst>
              <a:ext uri="{FF2B5EF4-FFF2-40B4-BE49-F238E27FC236}">
                <a16:creationId xmlns:a16="http://schemas.microsoft.com/office/drawing/2014/main" xmlns="" id="{6588AC08-2582-424E-8B4F-7B6B8443E76D}"/>
              </a:ext>
            </a:extLst>
          </p:cNvPr>
          <p:cNvGrpSpPr/>
          <p:nvPr/>
        </p:nvGrpSpPr>
        <p:grpSpPr>
          <a:xfrm>
            <a:off x="6868137" y="4989091"/>
            <a:ext cx="4214219" cy="1065482"/>
            <a:chOff x="7112975" y="2902555"/>
            <a:chExt cx="4214219" cy="1065482"/>
          </a:xfrm>
        </p:grpSpPr>
        <p:sp>
          <p:nvSpPr>
            <p:cNvPr id="41" name="ïṣļiḍé">
              <a:extLst>
                <a:ext uri="{FF2B5EF4-FFF2-40B4-BE49-F238E27FC236}">
                  <a16:creationId xmlns:a16="http://schemas.microsoft.com/office/drawing/2014/main" xmlns="" id="{40EBA1EC-47A9-4D5C-8095-95F741593365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42" name="iṩľide">
              <a:extLst>
                <a:ext uri="{FF2B5EF4-FFF2-40B4-BE49-F238E27FC236}">
                  <a16:creationId xmlns:a16="http://schemas.microsoft.com/office/drawing/2014/main" xmlns="" id="{296E7FFC-8678-47EA-8BC4-77A68FDFE2D6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1065482"/>
              <a:chOff x="7323993" y="2827377"/>
              <a:chExt cx="3897692" cy="1065482"/>
            </a:xfrm>
          </p:grpSpPr>
          <p:sp>
            <p:nvSpPr>
              <p:cNvPr id="43" name="ïṧḷídé">
                <a:extLst>
                  <a:ext uri="{FF2B5EF4-FFF2-40B4-BE49-F238E27FC236}">
                    <a16:creationId xmlns:a16="http://schemas.microsoft.com/office/drawing/2014/main" xmlns="" id="{B8AB7EDD-7930-4553-9466-867A97EAE9D6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658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100" dirty="0">
                    <a:solidFill>
                      <a:schemeClr val="accent2"/>
                    </a:solidFill>
                  </a:rPr>
                  <a:t>请在此处输入文本信息，简明扼要即可，并注意仔细检查是否有文本错误</a:t>
                </a:r>
                <a:endParaRPr lang="en-US" altLang="zh-CN" sz="11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î$ḻïḓe">
                <a:extLst>
                  <a:ext uri="{FF2B5EF4-FFF2-40B4-BE49-F238E27FC236}">
                    <a16:creationId xmlns:a16="http://schemas.microsoft.com/office/drawing/2014/main" xmlns="" id="{6321DEE0-A5BA-43D3-816C-B4AD32AFD45D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标题文本预设</a:t>
                </a:r>
                <a:endParaRPr lang="en-US" altLang="zh-CN" b="1" dirty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34" name="îṣ1iḓè">
            <a:extLst>
              <a:ext uri="{FF2B5EF4-FFF2-40B4-BE49-F238E27FC236}">
                <a16:creationId xmlns:a16="http://schemas.microsoft.com/office/drawing/2014/main" xmlns="" id="{D38C8725-3FB1-4C91-B421-140F7959E3A8}"/>
              </a:ext>
            </a:extLst>
          </p:cNvPr>
          <p:cNvSpPr/>
          <p:nvPr/>
        </p:nvSpPr>
        <p:spPr>
          <a:xfrm>
            <a:off x="1109644" y="3320732"/>
            <a:ext cx="648335" cy="648335"/>
          </a:xfrm>
          <a:prstGeom prst="ellipse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en-US" altLang="zh-CN" sz="1600" b="1" dirty="0">
              <a:solidFill>
                <a:srgbClr val="BC3649"/>
              </a:solidFill>
            </a:endParaRPr>
          </a:p>
        </p:txBody>
      </p:sp>
      <p:grpSp>
        <p:nvGrpSpPr>
          <p:cNvPr id="35" name="íś1iďè">
            <a:extLst>
              <a:ext uri="{FF2B5EF4-FFF2-40B4-BE49-F238E27FC236}">
                <a16:creationId xmlns:a16="http://schemas.microsoft.com/office/drawing/2014/main" xmlns="" id="{F774C5D9-1191-4DF4-8F8E-B5F1FEDF4C51}"/>
              </a:ext>
            </a:extLst>
          </p:cNvPr>
          <p:cNvGrpSpPr/>
          <p:nvPr/>
        </p:nvGrpSpPr>
        <p:grpSpPr>
          <a:xfrm>
            <a:off x="1459212" y="1759683"/>
            <a:ext cx="4771691" cy="4222698"/>
            <a:chOff x="2356" y="1975"/>
            <a:chExt cx="6645" cy="5880"/>
          </a:xfrm>
        </p:grpSpPr>
        <p:sp>
          <p:nvSpPr>
            <p:cNvPr id="36" name="iṡḷíḑê">
              <a:extLst>
                <a:ext uri="{FF2B5EF4-FFF2-40B4-BE49-F238E27FC236}">
                  <a16:creationId xmlns:a16="http://schemas.microsoft.com/office/drawing/2014/main" xmlns="" id="{D63A5286-87BD-47EC-A423-341AFEE26D2E}"/>
                </a:ext>
              </a:extLst>
            </p:cNvPr>
            <p:cNvSpPr/>
            <p:nvPr/>
          </p:nvSpPr>
          <p:spPr>
            <a:xfrm>
              <a:off x="5360" y="6161"/>
              <a:ext cx="1694" cy="1694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  <p:sp>
          <p:nvSpPr>
            <p:cNvPr id="37" name="ïṥḻïďè">
              <a:extLst>
                <a:ext uri="{FF2B5EF4-FFF2-40B4-BE49-F238E27FC236}">
                  <a16:creationId xmlns:a16="http://schemas.microsoft.com/office/drawing/2014/main" xmlns="" id="{4E0FDD62-B433-41D7-82C6-73FDBF7269C9}"/>
                </a:ext>
              </a:extLst>
            </p:cNvPr>
            <p:cNvSpPr/>
            <p:nvPr/>
          </p:nvSpPr>
          <p:spPr>
            <a:xfrm>
              <a:off x="2970" y="2310"/>
              <a:ext cx="5040" cy="5040"/>
            </a:xfrm>
            <a:prstGeom prst="ellipse">
              <a:avLst/>
            </a:prstGeom>
            <a:blipFill>
              <a:blip r:embed="rId3"/>
              <a:stretch>
                <a:fillRect l="-25094" r="-2491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/>
            </a:p>
          </p:txBody>
        </p:sp>
        <p:sp>
          <p:nvSpPr>
            <p:cNvPr id="38" name="íṩlîḓè">
              <a:extLst>
                <a:ext uri="{FF2B5EF4-FFF2-40B4-BE49-F238E27FC236}">
                  <a16:creationId xmlns:a16="http://schemas.microsoft.com/office/drawing/2014/main" xmlns="" id="{C8FE9ABF-D6EC-4E9B-AD20-31862AB46F9D}"/>
                </a:ext>
              </a:extLst>
            </p:cNvPr>
            <p:cNvSpPr/>
            <p:nvPr/>
          </p:nvSpPr>
          <p:spPr>
            <a:xfrm>
              <a:off x="5580" y="4152"/>
              <a:ext cx="3421" cy="342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/>
              <a:endParaRPr lang="en-US" altLang="zh-CN" sz="1600" b="1" dirty="0">
                <a:solidFill>
                  <a:srgbClr val="BC3649"/>
                </a:solidFill>
              </a:endParaRPr>
            </a:p>
          </p:txBody>
        </p:sp>
        <p:sp>
          <p:nvSpPr>
            <p:cNvPr id="39" name="íşḷîďé">
              <a:extLst>
                <a:ext uri="{FF2B5EF4-FFF2-40B4-BE49-F238E27FC236}">
                  <a16:creationId xmlns:a16="http://schemas.microsoft.com/office/drawing/2014/main" xmlns="" id="{EDDE1EA0-613E-4F20-B486-BF76B81298C2}"/>
                </a:ext>
              </a:extLst>
            </p:cNvPr>
            <p:cNvSpPr/>
            <p:nvPr/>
          </p:nvSpPr>
          <p:spPr>
            <a:xfrm>
              <a:off x="2356" y="1975"/>
              <a:ext cx="2176" cy="2176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  <p:sp>
          <p:nvSpPr>
            <p:cNvPr id="40" name="ïṥļïḍê">
              <a:extLst>
                <a:ext uri="{FF2B5EF4-FFF2-40B4-BE49-F238E27FC236}">
                  <a16:creationId xmlns:a16="http://schemas.microsoft.com/office/drawing/2014/main" xmlns="" id="{951CF46E-3D3E-4145-BBAC-D45025038B8D}"/>
                </a:ext>
              </a:extLst>
            </p:cNvPr>
            <p:cNvSpPr/>
            <p:nvPr/>
          </p:nvSpPr>
          <p:spPr>
            <a:xfrm>
              <a:off x="2356" y="2019"/>
              <a:ext cx="2176" cy="2176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9439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1CBEA5-47C8-4A27-A9B9-C0D115FE3DA0}"/>
              </a:ext>
            </a:extLst>
          </p:cNvPr>
          <p:cNvGrpSpPr/>
          <p:nvPr/>
        </p:nvGrpSpPr>
        <p:grpSpPr>
          <a:xfrm>
            <a:off x="-2" y="0"/>
            <a:ext cx="4555962" cy="2614863"/>
            <a:chOff x="-2" y="0"/>
            <a:chExt cx="4555962" cy="261486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61FE8BD-4581-4206-97F8-CFCA5188DAB3}"/>
                </a:ext>
              </a:extLst>
            </p:cNvPr>
            <p:cNvSpPr/>
            <p:nvPr/>
          </p:nvSpPr>
          <p:spPr>
            <a:xfrm>
              <a:off x="-1" y="471571"/>
              <a:ext cx="4555960" cy="658729"/>
            </a:xfrm>
            <a:prstGeom prst="rect">
              <a:avLst/>
            </a:prstGeom>
            <a:solidFill>
              <a:srgbClr val="EDE9E2"/>
            </a:solidFill>
            <a:ln>
              <a:noFill/>
            </a:ln>
            <a:effectLst>
              <a:outerShdw blurRad="266700" dist="101600" dir="5400000" sx="102000" sy="102000" algn="ctr" rotWithShape="0">
                <a:schemeClr val="bg1">
                  <a:lumMod val="50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67E7C08-D4D5-4270-A844-46DF81C74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5241" b="27407"/>
            <a:stretch/>
          </p:blipFill>
          <p:spPr>
            <a:xfrm flipH="1">
              <a:off x="-2" y="0"/>
              <a:ext cx="1915067" cy="2614863"/>
            </a:xfrm>
            <a:custGeom>
              <a:avLst/>
              <a:gdLst>
                <a:gd name="connsiteX0" fmla="*/ 0 w 10489406"/>
                <a:gd name="connsiteY0" fmla="*/ 0 h 4924926"/>
                <a:gd name="connsiteX1" fmla="*/ 10489406 w 10489406"/>
                <a:gd name="connsiteY1" fmla="*/ 0 h 4924926"/>
                <a:gd name="connsiteX2" fmla="*/ 10489406 w 10489406"/>
                <a:gd name="connsiteY2" fmla="*/ 4924926 h 4924926"/>
                <a:gd name="connsiteX3" fmla="*/ 3121009 w 10489406"/>
                <a:gd name="connsiteY3" fmla="*/ 4924926 h 4924926"/>
                <a:gd name="connsiteX4" fmla="*/ 3140441 w 10489406"/>
                <a:gd name="connsiteY4" fmla="*/ 4862327 h 4924926"/>
                <a:gd name="connsiteX5" fmla="*/ 3155759 w 10489406"/>
                <a:gd name="connsiteY5" fmla="*/ 4710374 h 4924926"/>
                <a:gd name="connsiteX6" fmla="*/ 2401780 w 10489406"/>
                <a:gd name="connsiteY6" fmla="*/ 3956395 h 4924926"/>
                <a:gd name="connsiteX7" fmla="*/ 1647801 w 10489406"/>
                <a:gd name="connsiteY7" fmla="*/ 4710374 h 4924926"/>
                <a:gd name="connsiteX8" fmla="*/ 1663119 w 10489406"/>
                <a:gd name="connsiteY8" fmla="*/ 4862327 h 4924926"/>
                <a:gd name="connsiteX9" fmla="*/ 1682551 w 10489406"/>
                <a:gd name="connsiteY9" fmla="*/ 4924926 h 4924926"/>
                <a:gd name="connsiteX10" fmla="*/ 0 w 10489406"/>
                <a:gd name="connsiteY10" fmla="*/ 4924926 h 49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89406" h="4924926">
                  <a:moveTo>
                    <a:pt x="0" y="0"/>
                  </a:moveTo>
                  <a:lnTo>
                    <a:pt x="10489406" y="0"/>
                  </a:lnTo>
                  <a:lnTo>
                    <a:pt x="10489406" y="4924926"/>
                  </a:lnTo>
                  <a:lnTo>
                    <a:pt x="3121009" y="4924926"/>
                  </a:lnTo>
                  <a:lnTo>
                    <a:pt x="3140441" y="4862327"/>
                  </a:lnTo>
                  <a:cubicBezTo>
                    <a:pt x="3150485" y="4813245"/>
                    <a:pt x="3155759" y="4762426"/>
                    <a:pt x="3155759" y="4710374"/>
                  </a:cubicBezTo>
                  <a:cubicBezTo>
                    <a:pt x="3155759" y="4293963"/>
                    <a:pt x="2818191" y="3956395"/>
                    <a:pt x="2401780" y="3956395"/>
                  </a:cubicBezTo>
                  <a:cubicBezTo>
                    <a:pt x="1985369" y="3956395"/>
                    <a:pt x="1647801" y="4293963"/>
                    <a:pt x="1647801" y="4710374"/>
                  </a:cubicBezTo>
                  <a:cubicBezTo>
                    <a:pt x="1647801" y="4762426"/>
                    <a:pt x="1653076" y="4813245"/>
                    <a:pt x="1663119" y="4862327"/>
                  </a:cubicBezTo>
                  <a:lnTo>
                    <a:pt x="1682551" y="4924926"/>
                  </a:lnTo>
                  <a:lnTo>
                    <a:pt x="0" y="4924926"/>
                  </a:lnTo>
                  <a:close/>
                </a:path>
              </a:pathLst>
            </a:custGeom>
            <a:effectLst>
              <a:outerShdw blurRad="254000" dist="38100" dir="8100000" algn="t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1B6E44C-C8F7-4FCF-A76F-F9E86AE10B9B}"/>
                </a:ext>
              </a:extLst>
            </p:cNvPr>
            <p:cNvSpPr/>
            <p:nvPr/>
          </p:nvSpPr>
          <p:spPr>
            <a:xfrm>
              <a:off x="1295274" y="539325"/>
              <a:ext cx="326068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spc="600" dirty="0">
                  <a:latin typeface="+mj-ea"/>
                  <a:ea typeface="+mj-ea"/>
                </a:rPr>
                <a:t>部门活动情况</a:t>
              </a:r>
            </a:p>
          </p:txBody>
        </p:sp>
      </p:grpSp>
      <p:sp>
        <p:nvSpPr>
          <p:cNvPr id="31" name="îśļîḍé">
            <a:extLst>
              <a:ext uri="{FF2B5EF4-FFF2-40B4-BE49-F238E27FC236}">
                <a16:creationId xmlns:a16="http://schemas.microsoft.com/office/drawing/2014/main" xmlns="" id="{3EBCAD40-CC61-4DA3-8B11-E025A2A094D1}"/>
              </a:ext>
            </a:extLst>
          </p:cNvPr>
          <p:cNvSpPr/>
          <p:nvPr/>
        </p:nvSpPr>
        <p:spPr>
          <a:xfrm>
            <a:off x="672261" y="5777743"/>
            <a:ext cx="801697" cy="384249"/>
          </a:xfrm>
          <a:prstGeom prst="flowChartTerminator">
            <a:avLst/>
          </a:prstGeom>
          <a:solidFill>
            <a:srgbClr val="EDE9E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spcCol="0" rtlCol="0" fromWordArt="0" anchor="ctr" anchorCtr="0" forceAA="0" compatLnSpc="1">
            <a:normAutofit fontScale="60000" lnSpcReduction="20000"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rPr>
              <a:t>ENTER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049FDA3-9541-45D6-AE1D-53FAAD37C373}"/>
              </a:ext>
            </a:extLst>
          </p:cNvPr>
          <p:cNvGrpSpPr/>
          <p:nvPr/>
        </p:nvGrpSpPr>
        <p:grpSpPr>
          <a:xfrm>
            <a:off x="641333" y="2628640"/>
            <a:ext cx="5420931" cy="1350695"/>
            <a:chOff x="634368" y="2836891"/>
            <a:chExt cx="5420931" cy="1350695"/>
          </a:xfrm>
        </p:grpSpPr>
        <p:sp>
          <p:nvSpPr>
            <p:cNvPr id="33" name="íṩlîḍè">
              <a:extLst>
                <a:ext uri="{FF2B5EF4-FFF2-40B4-BE49-F238E27FC236}">
                  <a16:creationId xmlns:a16="http://schemas.microsoft.com/office/drawing/2014/main" xmlns="" id="{A2E0EA80-B659-4552-91BE-A57DFB79CA84}"/>
                </a:ext>
              </a:extLst>
            </p:cNvPr>
            <p:cNvSpPr/>
            <p:nvPr/>
          </p:nvSpPr>
          <p:spPr bwMode="auto">
            <a:xfrm>
              <a:off x="634368" y="3533868"/>
              <a:ext cx="5420931" cy="6537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请在此处输入文本信息，简明扼要即可，并注意仔细检查是否有文本错误请在此处输入文本信息，简明扼要即可，并注意仔细检查是否有文本错误</a:t>
              </a:r>
            </a:p>
          </p:txBody>
        </p:sp>
        <p:sp>
          <p:nvSpPr>
            <p:cNvPr id="34" name="íşlíḍè">
              <a:extLst>
                <a:ext uri="{FF2B5EF4-FFF2-40B4-BE49-F238E27FC236}">
                  <a16:creationId xmlns:a16="http://schemas.microsoft.com/office/drawing/2014/main" xmlns="" id="{5A027164-BBA8-42C0-A32B-604F8538F25A}"/>
                </a:ext>
              </a:extLst>
            </p:cNvPr>
            <p:cNvSpPr txBox="1"/>
            <p:nvPr/>
          </p:nvSpPr>
          <p:spPr>
            <a:xfrm>
              <a:off x="634369" y="2836891"/>
              <a:ext cx="4537710" cy="4915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  <p:sp>
          <p:nvSpPr>
            <p:cNvPr id="35" name="îśľîḍe">
              <a:extLst>
                <a:ext uri="{FF2B5EF4-FFF2-40B4-BE49-F238E27FC236}">
                  <a16:creationId xmlns:a16="http://schemas.microsoft.com/office/drawing/2014/main" xmlns="" id="{3D33E92B-201E-41E6-ADC4-CD1956CF92AF}"/>
                </a:ext>
              </a:extLst>
            </p:cNvPr>
            <p:cNvSpPr/>
            <p:nvPr/>
          </p:nvSpPr>
          <p:spPr bwMode="auto">
            <a:xfrm>
              <a:off x="762876" y="3395387"/>
              <a:ext cx="404813" cy="57150"/>
            </a:xfrm>
            <a:prstGeom prst="rect">
              <a:avLst/>
            </a:pr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09B90D72-438C-4F12-9716-7E19E2E60EEC}"/>
              </a:ext>
            </a:extLst>
          </p:cNvPr>
          <p:cNvGrpSpPr/>
          <p:nvPr/>
        </p:nvGrpSpPr>
        <p:grpSpPr>
          <a:xfrm>
            <a:off x="6504305" y="1"/>
            <a:ext cx="5687695" cy="5692770"/>
            <a:chOff x="6504305" y="1"/>
            <a:chExt cx="5687695" cy="5692770"/>
          </a:xfrm>
          <a:effectLst>
            <a:outerShdw blurRad="254000" dist="38100" dir="8100000" algn="tr" rotWithShape="0">
              <a:srgbClr val="FFFFFF">
                <a:lumMod val="50000"/>
                <a:alpha val="30000"/>
              </a:srgbClr>
            </a:outerShdw>
          </a:effectLst>
        </p:grpSpPr>
        <p:sp>
          <p:nvSpPr>
            <p:cNvPr id="37" name="îṣ1îde">
              <a:extLst>
                <a:ext uri="{FF2B5EF4-FFF2-40B4-BE49-F238E27FC236}">
                  <a16:creationId xmlns:a16="http://schemas.microsoft.com/office/drawing/2014/main" xmlns="" id="{DB500026-6EF8-4258-B94A-D4D77833A432}"/>
                </a:ext>
              </a:extLst>
            </p:cNvPr>
            <p:cNvSpPr/>
            <p:nvPr/>
          </p:nvSpPr>
          <p:spPr>
            <a:xfrm>
              <a:off x="6504305" y="1024255"/>
              <a:ext cx="3036373" cy="3036372"/>
            </a:xfrm>
            <a:prstGeom prst="donut">
              <a:avLst>
                <a:gd name="adj" fmla="val 11888"/>
              </a:avLst>
            </a:prstGeom>
            <a:blipFill>
              <a:blip r:embed="rId4"/>
              <a:stretch>
                <a:fillRect t="-16735" b="-16597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38" name="îṧḻiḋé">
              <a:extLst>
                <a:ext uri="{FF2B5EF4-FFF2-40B4-BE49-F238E27FC236}">
                  <a16:creationId xmlns:a16="http://schemas.microsoft.com/office/drawing/2014/main" xmlns="" id="{5D5558ED-B51A-4DB9-9918-DF4AD66066F6}"/>
                </a:ext>
              </a:extLst>
            </p:cNvPr>
            <p:cNvSpPr/>
            <p:nvPr/>
          </p:nvSpPr>
          <p:spPr>
            <a:xfrm rot="16200000">
              <a:off x="7629876" y="87665"/>
              <a:ext cx="784794" cy="2657974"/>
            </a:xfrm>
            <a:custGeom>
              <a:avLst/>
              <a:gdLst>
                <a:gd name="connsiteX0" fmla="*/ 0 w 1139191"/>
                <a:gd name="connsiteY0" fmla="*/ 0 h 3858401"/>
                <a:gd name="connsiteX1" fmla="*/ 167570 w 1139191"/>
                <a:gd name="connsiteY1" fmla="*/ 101801 h 3858401"/>
                <a:gd name="connsiteX2" fmla="*/ 1139191 w 1139191"/>
                <a:gd name="connsiteY2" fmla="*/ 1929200 h 3858401"/>
                <a:gd name="connsiteX3" fmla="*/ 167570 w 1139191"/>
                <a:gd name="connsiteY3" fmla="*/ 3756599 h 3858401"/>
                <a:gd name="connsiteX4" fmla="*/ 0 w 1139191"/>
                <a:gd name="connsiteY4" fmla="*/ 3858401 h 3858401"/>
                <a:gd name="connsiteX5" fmla="*/ 0 w 1139191"/>
                <a:gd name="connsiteY5" fmla="*/ 3228356 h 3858401"/>
                <a:gd name="connsiteX6" fmla="*/ 3932 w 1139191"/>
                <a:gd name="connsiteY6" fmla="*/ 3225416 h 3858401"/>
                <a:gd name="connsiteX7" fmla="*/ 615223 w 1139191"/>
                <a:gd name="connsiteY7" fmla="*/ 1929200 h 3858401"/>
                <a:gd name="connsiteX8" fmla="*/ 3932 w 1139191"/>
                <a:gd name="connsiteY8" fmla="*/ 632985 h 3858401"/>
                <a:gd name="connsiteX9" fmla="*/ 0 w 1139191"/>
                <a:gd name="connsiteY9" fmla="*/ 630045 h 385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9191" h="3858401">
                  <a:moveTo>
                    <a:pt x="0" y="0"/>
                  </a:moveTo>
                  <a:lnTo>
                    <a:pt x="167570" y="101801"/>
                  </a:lnTo>
                  <a:cubicBezTo>
                    <a:pt x="753777" y="497834"/>
                    <a:pt x="1139191" y="1168508"/>
                    <a:pt x="1139191" y="1929200"/>
                  </a:cubicBezTo>
                  <a:cubicBezTo>
                    <a:pt x="1139191" y="2689892"/>
                    <a:pt x="753777" y="3360566"/>
                    <a:pt x="167570" y="3756599"/>
                  </a:cubicBezTo>
                  <a:lnTo>
                    <a:pt x="0" y="3858401"/>
                  </a:lnTo>
                  <a:lnTo>
                    <a:pt x="0" y="3228356"/>
                  </a:lnTo>
                  <a:lnTo>
                    <a:pt x="3932" y="3225416"/>
                  </a:lnTo>
                  <a:cubicBezTo>
                    <a:pt x="377263" y="2917316"/>
                    <a:pt x="615223" y="2451047"/>
                    <a:pt x="615223" y="1929200"/>
                  </a:cubicBezTo>
                  <a:cubicBezTo>
                    <a:pt x="615223" y="1407353"/>
                    <a:pt x="377263" y="941085"/>
                    <a:pt x="3932" y="632985"/>
                  </a:cubicBezTo>
                  <a:lnTo>
                    <a:pt x="0" y="630045"/>
                  </a:lnTo>
                  <a:close/>
                </a:path>
              </a:pathLst>
            </a:custGeom>
            <a:solidFill>
              <a:srgbClr val="EDE9E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39" name="íṣ1îḋè">
              <a:extLst>
                <a:ext uri="{FF2B5EF4-FFF2-40B4-BE49-F238E27FC236}">
                  <a16:creationId xmlns:a16="http://schemas.microsoft.com/office/drawing/2014/main" xmlns="" id="{4B403E51-2686-4E28-9647-D2D87B438F2E}"/>
                </a:ext>
              </a:extLst>
            </p:cNvPr>
            <p:cNvSpPr/>
            <p:nvPr/>
          </p:nvSpPr>
          <p:spPr>
            <a:xfrm>
              <a:off x="9540678" y="2795947"/>
              <a:ext cx="1950610" cy="1950610"/>
            </a:xfrm>
            <a:prstGeom prst="donut">
              <a:avLst/>
            </a:prstGeom>
            <a:blipFill>
              <a:blip r:embed="rId5"/>
              <a:stretch>
                <a:fillRect l="-25163" r="-24837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0" name="îşliḋé">
              <a:extLst>
                <a:ext uri="{FF2B5EF4-FFF2-40B4-BE49-F238E27FC236}">
                  <a16:creationId xmlns:a16="http://schemas.microsoft.com/office/drawing/2014/main" xmlns="" id="{B78D50A2-9531-4F60-96EE-B06060685213}"/>
                </a:ext>
              </a:extLst>
            </p:cNvPr>
            <p:cNvSpPr/>
            <p:nvPr/>
          </p:nvSpPr>
          <p:spPr>
            <a:xfrm>
              <a:off x="6884453" y="4520830"/>
              <a:ext cx="769045" cy="769045"/>
            </a:xfrm>
            <a:prstGeom prst="ellipse">
              <a:avLst/>
            </a:prstGeom>
            <a:solidFill>
              <a:srgbClr val="EDE9E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1" name="iṣḷîḑè">
              <a:extLst>
                <a:ext uri="{FF2B5EF4-FFF2-40B4-BE49-F238E27FC236}">
                  <a16:creationId xmlns:a16="http://schemas.microsoft.com/office/drawing/2014/main" xmlns="" id="{3DE0E158-C367-4475-A249-45A2E387D936}"/>
                </a:ext>
              </a:extLst>
            </p:cNvPr>
            <p:cNvSpPr/>
            <p:nvPr/>
          </p:nvSpPr>
          <p:spPr>
            <a:xfrm>
              <a:off x="8193755" y="4346723"/>
              <a:ext cx="1347360" cy="1346048"/>
            </a:xfrm>
            <a:prstGeom prst="ellipse">
              <a:avLst/>
            </a:prstGeom>
            <a:blipFill>
              <a:blip r:embed="rId6"/>
              <a:stretch>
                <a:fillRect t="-25339" b="-24865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2" name="îšḻiḋé">
              <a:extLst>
                <a:ext uri="{FF2B5EF4-FFF2-40B4-BE49-F238E27FC236}">
                  <a16:creationId xmlns:a16="http://schemas.microsoft.com/office/drawing/2014/main" xmlns="" id="{739D9EB1-1382-4A8F-A1C5-EE5247685854}"/>
                </a:ext>
              </a:extLst>
            </p:cNvPr>
            <p:cNvSpPr/>
            <p:nvPr/>
          </p:nvSpPr>
          <p:spPr>
            <a:xfrm>
              <a:off x="10066061" y="4881730"/>
              <a:ext cx="521883" cy="521883"/>
            </a:xfrm>
            <a:prstGeom prst="ellipse">
              <a:avLst/>
            </a:prstGeom>
            <a:solidFill>
              <a:srgbClr val="EDE9E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3" name="iśḷïde">
              <a:extLst>
                <a:ext uri="{FF2B5EF4-FFF2-40B4-BE49-F238E27FC236}">
                  <a16:creationId xmlns:a16="http://schemas.microsoft.com/office/drawing/2014/main" xmlns="" id="{7E82AF57-2E98-45E6-9DED-726DD1570473}"/>
                </a:ext>
              </a:extLst>
            </p:cNvPr>
            <p:cNvSpPr/>
            <p:nvPr/>
          </p:nvSpPr>
          <p:spPr>
            <a:xfrm>
              <a:off x="8607587" y="214527"/>
              <a:ext cx="521883" cy="521883"/>
            </a:xfrm>
            <a:prstGeom prst="ellipse">
              <a:avLst/>
            </a:prstGeom>
            <a:solidFill>
              <a:srgbClr val="EDE9E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4" name="ïṥḻiḓé">
              <a:extLst>
                <a:ext uri="{FF2B5EF4-FFF2-40B4-BE49-F238E27FC236}">
                  <a16:creationId xmlns:a16="http://schemas.microsoft.com/office/drawing/2014/main" xmlns="" id="{7F03BB43-94F3-4488-B633-45D7FCA25AE8}"/>
                </a:ext>
              </a:extLst>
            </p:cNvPr>
            <p:cNvSpPr/>
            <p:nvPr/>
          </p:nvSpPr>
          <p:spPr>
            <a:xfrm>
              <a:off x="11492163" y="2795947"/>
              <a:ext cx="427393" cy="427393"/>
            </a:xfrm>
            <a:prstGeom prst="ellipse">
              <a:avLst/>
            </a:prstGeom>
            <a:solidFill>
              <a:srgbClr val="EDE9E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rmAutofit fontScale="900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  <p:sp>
          <p:nvSpPr>
            <p:cNvPr id="45" name="îṧḻiḋê">
              <a:extLst>
                <a:ext uri="{FF2B5EF4-FFF2-40B4-BE49-F238E27FC236}">
                  <a16:creationId xmlns:a16="http://schemas.microsoft.com/office/drawing/2014/main" xmlns="" id="{F08F5151-82CE-4115-89CD-85880AA2A229}"/>
                </a:ext>
              </a:extLst>
            </p:cNvPr>
            <p:cNvSpPr/>
            <p:nvPr/>
          </p:nvSpPr>
          <p:spPr bwMode="auto">
            <a:xfrm>
              <a:off x="9351260" y="1"/>
              <a:ext cx="2840740" cy="2537411"/>
            </a:xfrm>
            <a:custGeom>
              <a:avLst/>
              <a:gdLst>
                <a:gd name="connsiteX0" fmla="*/ 407157 w 2840740"/>
                <a:gd name="connsiteY0" fmla="*/ 0 h 2537411"/>
                <a:gd name="connsiteX1" fmla="*/ 2610405 w 2840740"/>
                <a:gd name="connsiteY1" fmla="*/ 0 h 2537411"/>
                <a:gd name="connsiteX2" fmla="*/ 2673030 w 2840740"/>
                <a:gd name="connsiteY2" fmla="*/ 68905 h 2537411"/>
                <a:gd name="connsiteX3" fmla="*/ 2835460 w 2840740"/>
                <a:gd name="connsiteY3" fmla="*/ 309455 h 2537411"/>
                <a:gd name="connsiteX4" fmla="*/ 2840740 w 2840740"/>
                <a:gd name="connsiteY4" fmla="*/ 320415 h 2537411"/>
                <a:gd name="connsiteX5" fmla="*/ 2840740 w 2840740"/>
                <a:gd name="connsiteY5" fmla="*/ 1736845 h 2537411"/>
                <a:gd name="connsiteX6" fmla="*/ 2835460 w 2840740"/>
                <a:gd name="connsiteY6" fmla="*/ 1747805 h 2537411"/>
                <a:gd name="connsiteX7" fmla="*/ 1508781 w 2840740"/>
                <a:gd name="connsiteY7" fmla="*/ 2537411 h 2537411"/>
                <a:gd name="connsiteX8" fmla="*/ 0 w 2840740"/>
                <a:gd name="connsiteY8" fmla="*/ 1028630 h 2537411"/>
                <a:gd name="connsiteX9" fmla="*/ 344532 w 2840740"/>
                <a:gd name="connsiteY9" fmla="*/ 68905 h 253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0740" h="2537411">
                  <a:moveTo>
                    <a:pt x="407157" y="0"/>
                  </a:moveTo>
                  <a:lnTo>
                    <a:pt x="2610405" y="0"/>
                  </a:lnTo>
                  <a:lnTo>
                    <a:pt x="2673030" y="68905"/>
                  </a:lnTo>
                  <a:cubicBezTo>
                    <a:pt x="2734526" y="143421"/>
                    <a:pt x="2789007" y="223942"/>
                    <a:pt x="2835460" y="309455"/>
                  </a:cubicBezTo>
                  <a:lnTo>
                    <a:pt x="2840740" y="320415"/>
                  </a:lnTo>
                  <a:lnTo>
                    <a:pt x="2840740" y="1736845"/>
                  </a:lnTo>
                  <a:lnTo>
                    <a:pt x="2835460" y="1747805"/>
                  </a:lnTo>
                  <a:cubicBezTo>
                    <a:pt x="2579964" y="2218130"/>
                    <a:pt x="2081659" y="2537411"/>
                    <a:pt x="1508781" y="2537411"/>
                  </a:cubicBezTo>
                  <a:cubicBezTo>
                    <a:pt x="675504" y="2537411"/>
                    <a:pt x="0" y="1861907"/>
                    <a:pt x="0" y="1028630"/>
                  </a:cubicBezTo>
                  <a:cubicBezTo>
                    <a:pt x="0" y="664071"/>
                    <a:pt x="129296" y="329711"/>
                    <a:pt x="344532" y="68905"/>
                  </a:cubicBezTo>
                  <a:close/>
                </a:path>
              </a:pathLst>
            </a:custGeom>
            <a:blipFill>
              <a:blip r:embed="rId7"/>
              <a:stretch>
                <a:fillRect l="-17068" r="-16916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1D86CE4-75DC-4A83-8CBA-3FC8D57C7D3D}"/>
              </a:ext>
            </a:extLst>
          </p:cNvPr>
          <p:cNvGrpSpPr/>
          <p:nvPr/>
        </p:nvGrpSpPr>
        <p:grpSpPr>
          <a:xfrm>
            <a:off x="641332" y="4171848"/>
            <a:ext cx="5420931" cy="1350695"/>
            <a:chOff x="634368" y="2836891"/>
            <a:chExt cx="5420931" cy="1350695"/>
          </a:xfrm>
        </p:grpSpPr>
        <p:sp>
          <p:nvSpPr>
            <p:cNvPr id="47" name="íṩlîḍè">
              <a:extLst>
                <a:ext uri="{FF2B5EF4-FFF2-40B4-BE49-F238E27FC236}">
                  <a16:creationId xmlns:a16="http://schemas.microsoft.com/office/drawing/2014/main" xmlns="" id="{B203D66D-1020-40B4-8560-B9B68540CE97}"/>
                </a:ext>
              </a:extLst>
            </p:cNvPr>
            <p:cNvSpPr/>
            <p:nvPr/>
          </p:nvSpPr>
          <p:spPr bwMode="auto">
            <a:xfrm>
              <a:off x="634368" y="3533868"/>
              <a:ext cx="5420931" cy="6537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请在此处输入文本信息，简明扼要即可，并注意仔细检查是否有文本错误请在此处输入文本信息，简明扼要即可，并注意仔细检查是否有文本错误</a:t>
              </a:r>
            </a:p>
          </p:txBody>
        </p:sp>
        <p:sp>
          <p:nvSpPr>
            <p:cNvPr id="48" name="íşlíḍè">
              <a:extLst>
                <a:ext uri="{FF2B5EF4-FFF2-40B4-BE49-F238E27FC236}">
                  <a16:creationId xmlns:a16="http://schemas.microsoft.com/office/drawing/2014/main" xmlns="" id="{0F093766-3399-4E93-8736-49CCCB6D982A}"/>
                </a:ext>
              </a:extLst>
            </p:cNvPr>
            <p:cNvSpPr txBox="1"/>
            <p:nvPr/>
          </p:nvSpPr>
          <p:spPr>
            <a:xfrm>
              <a:off x="634369" y="2836891"/>
              <a:ext cx="4537710" cy="4915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  <p:sp>
          <p:nvSpPr>
            <p:cNvPr id="49" name="îśľîḍe">
              <a:extLst>
                <a:ext uri="{FF2B5EF4-FFF2-40B4-BE49-F238E27FC236}">
                  <a16:creationId xmlns:a16="http://schemas.microsoft.com/office/drawing/2014/main" xmlns="" id="{3090C9ED-0ED7-42AF-A984-29FF3AA613A0}"/>
                </a:ext>
              </a:extLst>
            </p:cNvPr>
            <p:cNvSpPr/>
            <p:nvPr/>
          </p:nvSpPr>
          <p:spPr bwMode="auto">
            <a:xfrm>
              <a:off x="762876" y="3395387"/>
              <a:ext cx="404813" cy="57150"/>
            </a:xfrm>
            <a:prstGeom prst="rect">
              <a:avLst/>
            </a:prstGeom>
            <a:solidFill>
              <a:srgbClr val="EDE9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黑体简体"/>
                <a:ea typeface="方正黑体简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73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77B2905-6295-4227-A73D-0B5F0EA9CE84}"/>
              </a:ext>
            </a:extLst>
          </p:cNvPr>
          <p:cNvSpPr/>
          <p:nvPr/>
        </p:nvSpPr>
        <p:spPr>
          <a:xfrm>
            <a:off x="1162511" y="501649"/>
            <a:ext cx="4133681" cy="5854700"/>
          </a:xfrm>
          <a:prstGeom prst="rect">
            <a:avLst/>
          </a:prstGeom>
          <a:solidFill>
            <a:srgbClr val="EDE9E2"/>
          </a:solidFill>
          <a:ln>
            <a:noFill/>
          </a:ln>
          <a:effectLst>
            <a:outerShdw blurRad="266700" dist="101600" dir="5400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91EC9B8-5FB9-4578-A7CC-7218FF98C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7"/>
          <a:stretch/>
        </p:blipFill>
        <p:spPr>
          <a:xfrm>
            <a:off x="1702594" y="-16042"/>
            <a:ext cx="10489406" cy="4924926"/>
          </a:xfrm>
          <a:custGeom>
            <a:avLst/>
            <a:gdLst>
              <a:gd name="connsiteX0" fmla="*/ 0 w 10489406"/>
              <a:gd name="connsiteY0" fmla="*/ 0 h 4924926"/>
              <a:gd name="connsiteX1" fmla="*/ 10489406 w 10489406"/>
              <a:gd name="connsiteY1" fmla="*/ 0 h 4924926"/>
              <a:gd name="connsiteX2" fmla="*/ 10489406 w 10489406"/>
              <a:gd name="connsiteY2" fmla="*/ 4924926 h 4924926"/>
              <a:gd name="connsiteX3" fmla="*/ 2693266 w 10489406"/>
              <a:gd name="connsiteY3" fmla="*/ 4924926 h 4924926"/>
              <a:gd name="connsiteX4" fmla="*/ 2745021 w 10489406"/>
              <a:gd name="connsiteY4" fmla="*/ 4862200 h 4924926"/>
              <a:gd name="connsiteX5" fmla="*/ 2837322 w 10489406"/>
              <a:gd name="connsiteY5" fmla="*/ 4560024 h 4924926"/>
              <a:gd name="connsiteX6" fmla="*/ 2296864 w 10489406"/>
              <a:gd name="connsiteY6" fmla="*/ 4019566 h 4924926"/>
              <a:gd name="connsiteX7" fmla="*/ 1756406 w 10489406"/>
              <a:gd name="connsiteY7" fmla="*/ 4560024 h 4924926"/>
              <a:gd name="connsiteX8" fmla="*/ 1848708 w 10489406"/>
              <a:gd name="connsiteY8" fmla="*/ 4862200 h 4924926"/>
              <a:gd name="connsiteX9" fmla="*/ 1900462 w 10489406"/>
              <a:gd name="connsiteY9" fmla="*/ 4924926 h 4924926"/>
              <a:gd name="connsiteX10" fmla="*/ 0 w 10489406"/>
              <a:gd name="connsiteY10" fmla="*/ 4924926 h 492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89406" h="4924926">
                <a:moveTo>
                  <a:pt x="0" y="0"/>
                </a:moveTo>
                <a:lnTo>
                  <a:pt x="10489406" y="0"/>
                </a:lnTo>
                <a:lnTo>
                  <a:pt x="10489406" y="4924926"/>
                </a:lnTo>
                <a:lnTo>
                  <a:pt x="2693266" y="4924926"/>
                </a:lnTo>
                <a:lnTo>
                  <a:pt x="2745021" y="4862200"/>
                </a:lnTo>
                <a:cubicBezTo>
                  <a:pt x="2803295" y="4775942"/>
                  <a:pt x="2837322" y="4671957"/>
                  <a:pt x="2837322" y="4560024"/>
                </a:cubicBezTo>
                <a:cubicBezTo>
                  <a:pt x="2837322" y="4261537"/>
                  <a:pt x="2595351" y="4019566"/>
                  <a:pt x="2296864" y="4019566"/>
                </a:cubicBezTo>
                <a:cubicBezTo>
                  <a:pt x="1998377" y="4019566"/>
                  <a:pt x="1756406" y="4261537"/>
                  <a:pt x="1756406" y="4560024"/>
                </a:cubicBezTo>
                <a:cubicBezTo>
                  <a:pt x="1756406" y="4671957"/>
                  <a:pt x="1790433" y="4775942"/>
                  <a:pt x="1848708" y="4862200"/>
                </a:cubicBezTo>
                <a:lnTo>
                  <a:pt x="1900462" y="4924926"/>
                </a:lnTo>
                <a:lnTo>
                  <a:pt x="0" y="4924926"/>
                </a:lnTo>
                <a:close/>
              </a:path>
            </a:pathLst>
          </a:custGeom>
          <a:effectLst>
            <a:outerShdw blurRad="254000" dist="381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74F3FC-1FE6-4D81-81B4-ECE458A04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2"/>
          <a:stretch/>
        </p:blipFill>
        <p:spPr>
          <a:xfrm>
            <a:off x="1702594" y="4267200"/>
            <a:ext cx="10489406" cy="25908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50C3804-FEDA-4DA8-AB4B-E2C81C2B3E99}"/>
              </a:ext>
            </a:extLst>
          </p:cNvPr>
          <p:cNvSpPr txBox="1"/>
          <p:nvPr/>
        </p:nvSpPr>
        <p:spPr>
          <a:xfrm>
            <a:off x="1593243" y="1351507"/>
            <a:ext cx="12170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2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工作收获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AA573E-429E-4CEB-9C97-8C5CC307A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2002" flipH="1">
            <a:off x="8035179" y="3369666"/>
            <a:ext cx="3973883" cy="280357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C9ED866-C3E0-49FC-8E3A-13867FF67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30848"/>
          <a:stretch/>
        </p:blipFill>
        <p:spPr>
          <a:xfrm>
            <a:off x="0" y="2564742"/>
            <a:ext cx="5149516" cy="2590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AAD9D0-674A-4CC3-BAE0-65508C57D7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17" y="257713"/>
            <a:ext cx="1800127" cy="13708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4F688DB-88A8-47F8-AFDB-029220C50D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62222" r="61920"/>
          <a:stretch/>
        </p:blipFill>
        <p:spPr>
          <a:xfrm flipV="1">
            <a:off x="10301704" y="825171"/>
            <a:ext cx="1890296" cy="25908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BE24AC-E01A-4CD5-9413-50538D239838}"/>
              </a:ext>
            </a:extLst>
          </p:cNvPr>
          <p:cNvSpPr/>
          <p:nvPr/>
        </p:nvSpPr>
        <p:spPr>
          <a:xfrm>
            <a:off x="3140599" y="4036126"/>
            <a:ext cx="1825306" cy="146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工作中的收获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工作心得体会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企业文化的认识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对责任的理解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accent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rPr>
              <a:t>我的工作信条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0FA92C5-1525-4AAD-B7A4-58F38EE129D0}"/>
              </a:ext>
            </a:extLst>
          </p:cNvPr>
          <p:cNvSpPr txBox="1"/>
          <p:nvPr/>
        </p:nvSpPr>
        <p:spPr>
          <a:xfrm>
            <a:off x="1162511" y="5806716"/>
            <a:ext cx="413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alpha val="20000"/>
                  </a:schemeClr>
                </a:solidFill>
              </a:rPr>
              <a:t>PART 02</a:t>
            </a:r>
            <a:endParaRPr lang="zh-CN" altLang="en-US" sz="2000" dirty="0">
              <a:solidFill>
                <a:schemeClr val="tx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自定义 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EDE9E2"/>
      </a:accent1>
      <a:accent2>
        <a:srgbClr val="3A3A3A"/>
      </a:accent2>
      <a:accent3>
        <a:srgbClr val="666666"/>
      </a:accent3>
      <a:accent4>
        <a:srgbClr val="858585"/>
      </a:accent4>
      <a:accent5>
        <a:srgbClr val="A9A9A9"/>
      </a:accent5>
      <a:accent6>
        <a:srgbClr val="CCCCCC"/>
      </a:accent6>
      <a:hlink>
        <a:srgbClr val="EDE9E2"/>
      </a:hlink>
      <a:folHlink>
        <a:srgbClr val="BFBFBF"/>
      </a:folHlink>
    </a:clrScheme>
    <a:fontScheme name="自定义 115">
      <a:majorFont>
        <a:latin typeface="方正小标宋简体"/>
        <a:ea typeface="方正小标宋简体"/>
        <a:cs typeface=""/>
      </a:majorFont>
      <a:minorFont>
        <a:latin typeface="方正黑体简体"/>
        <a:ea typeface="方正黑体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7A978"/>
    </a:accent1>
    <a:accent2>
      <a:srgbClr val="3A3A3A"/>
    </a:accent2>
    <a:accent3>
      <a:srgbClr val="666666"/>
    </a:accent3>
    <a:accent4>
      <a:srgbClr val="858585"/>
    </a:accent4>
    <a:accent5>
      <a:srgbClr val="A9A9A9"/>
    </a:accent5>
    <a:accent6>
      <a:srgbClr val="CCCCCC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3404</Words>
  <Application>Microsoft Office PowerPoint</Application>
  <PresentationFormat>宽屏</PresentationFormat>
  <Paragraphs>247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方正黑体简体</vt:lpstr>
      <vt:lpstr>方正小标宋简体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kan</cp:lastModifiedBy>
  <cp:revision>107</cp:revision>
  <dcterms:created xsi:type="dcterms:W3CDTF">2020-04-06T02:12:27Z</dcterms:created>
  <dcterms:modified xsi:type="dcterms:W3CDTF">2020-04-10T05:36:02Z</dcterms:modified>
</cp:coreProperties>
</file>