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24"/>
  </p:notesMasterIdLst>
  <p:sldIdLst>
    <p:sldId id="330" r:id="rId3"/>
    <p:sldId id="316" r:id="rId4"/>
    <p:sldId id="317" r:id="rId5"/>
    <p:sldId id="321" r:id="rId6"/>
    <p:sldId id="318" r:id="rId7"/>
    <p:sldId id="342" r:id="rId8"/>
    <p:sldId id="319" r:id="rId9"/>
    <p:sldId id="343" r:id="rId10"/>
    <p:sldId id="322" r:id="rId11"/>
    <p:sldId id="301" r:id="rId12"/>
    <p:sldId id="262" r:id="rId13"/>
    <p:sldId id="345" r:id="rId14"/>
    <p:sldId id="333" r:id="rId15"/>
    <p:sldId id="344" r:id="rId16"/>
    <p:sldId id="304" r:id="rId17"/>
    <p:sldId id="346" r:id="rId18"/>
    <p:sldId id="335" r:id="rId19"/>
    <p:sldId id="337" r:id="rId20"/>
    <p:sldId id="339" r:id="rId21"/>
    <p:sldId id="329" r:id="rId22"/>
    <p:sldId id="347" r:id="rId23"/>
  </p:sldIdLst>
  <p:sldSz cx="12187238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6EE"/>
    <a:srgbClr val="F9F5F9"/>
    <a:srgbClr val="E7DAE7"/>
    <a:srgbClr val="00305C"/>
    <a:srgbClr val="002776"/>
    <a:srgbClr val="002F8E"/>
    <a:srgbClr val="0046D2"/>
    <a:srgbClr val="EFF4FF"/>
    <a:srgbClr val="FAF9F8"/>
    <a:srgbClr val="F5F3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2" autoAdjust="0"/>
    <p:restoredTop sz="96318" autoAdjust="0"/>
  </p:normalViewPr>
  <p:slideViewPr>
    <p:cSldViewPr>
      <p:cViewPr varScale="1">
        <p:scale>
          <a:sx n="109" d="100"/>
          <a:sy n="109" d="100"/>
        </p:scale>
        <p:origin x="558" y="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Relationship Id="rId5" Type="http://schemas.openxmlformats.org/officeDocument/2006/relationships/package" Target="../embeddings/Microsoft_Excel____111.xlsx"/><Relationship Id="rId4" Type="http://schemas.openxmlformats.org/officeDocument/2006/relationships/image" Target="../media/image18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827-48D9-8B2B-060EFA93A04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827-48D9-8B2B-060EFA93A0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"/>
        <c:overlap val="52"/>
        <c:axId val="208527296"/>
        <c:axId val="208529536"/>
      </c:barChart>
      <c:catAx>
        <c:axId val="208527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08529536"/>
        <c:crosses val="autoZero"/>
        <c:auto val="1"/>
        <c:lblAlgn val="ctr"/>
        <c:lblOffset val="100"/>
        <c:noMultiLvlLbl val="0"/>
      </c:catAx>
      <c:valAx>
        <c:axId val="208529536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08527296"/>
        <c:crosses val="autoZero"/>
        <c:crossBetween val="between"/>
        <c:min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5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C1F03-67B0-4025-93A4-24F4EA4A43F4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FB314-9EA7-4039-99DD-0C64E08E45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847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FB314-9EA7-4039-99DD-0C64E08E45C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9739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FB314-9EA7-4039-99DD-0C64E08E45C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9739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5461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0"/>
            <a:ext cx="12187238" cy="6858000"/>
          </a:xfrm>
          <a:prstGeom prst="rect">
            <a:avLst/>
          </a:prstGeom>
          <a:pattFill prst="ltVert">
            <a:fgClr>
              <a:schemeClr val="bg1"/>
            </a:fgClr>
            <a:bgClr>
              <a:srgbClr val="E7DAE7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grpSp>
        <p:nvGrpSpPr>
          <p:cNvPr id="15" name="组合 14"/>
          <p:cNvGrpSpPr/>
          <p:nvPr userDrawn="1"/>
        </p:nvGrpSpPr>
        <p:grpSpPr>
          <a:xfrm flipH="1">
            <a:off x="10099006" y="4932412"/>
            <a:ext cx="2088232" cy="1944216"/>
            <a:chOff x="80899" y="-176139"/>
            <a:chExt cx="2088232" cy="1944216"/>
          </a:xfrm>
        </p:grpSpPr>
        <p:pic>
          <p:nvPicPr>
            <p:cNvPr id="16" name="Picture 3" descr="C:\Documents and Settings\Administrator\桌面\花\图层 3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899" y="-176139"/>
              <a:ext cx="1368152" cy="18056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3" descr="C:\Documents and Settings\Administrator\桌面\花\图层 3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144" y="615949"/>
              <a:ext cx="872987" cy="1152128"/>
            </a:xfrm>
            <a:prstGeom prst="rect">
              <a:avLst/>
            </a:prstGeom>
            <a:ln>
              <a:noFill/>
            </a:ln>
            <a:effectLst>
              <a:outerShdw blurRad="292100" dist="139700" dir="2700000" sx="88000" sy="88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矩形 9"/>
          <p:cNvSpPr/>
          <p:nvPr userDrawn="1"/>
        </p:nvSpPr>
        <p:spPr>
          <a:xfrm>
            <a:off x="693019" y="677838"/>
            <a:ext cx="10801200" cy="5472608"/>
          </a:xfrm>
          <a:prstGeom prst="rect">
            <a:avLst/>
          </a:prstGeom>
          <a:pattFill prst="ltUpDiag">
            <a:fgClr>
              <a:srgbClr val="F9F5F9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pic>
        <p:nvPicPr>
          <p:cNvPr id="3076" name="Picture 4" descr="C:\Documents and Settings\Administrator\桌面\花\花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61353" y="350316"/>
            <a:ext cx="3312368" cy="2611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6825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873" y="1825625"/>
            <a:ext cx="5179576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9789" y="1825625"/>
            <a:ext cx="5179576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940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60" y="365126"/>
            <a:ext cx="10511493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461" y="1681163"/>
            <a:ext cx="5155772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17" indent="0">
              <a:buNone/>
              <a:defRPr sz="1999" b="1"/>
            </a:lvl2pPr>
            <a:lvl3pPr marL="914034" indent="0">
              <a:buNone/>
              <a:defRPr sz="1799" b="1"/>
            </a:lvl3pPr>
            <a:lvl4pPr marL="1371051" indent="0">
              <a:buNone/>
              <a:defRPr sz="1599" b="1"/>
            </a:lvl4pPr>
            <a:lvl5pPr marL="1828068" indent="0">
              <a:buNone/>
              <a:defRPr sz="1599" b="1"/>
            </a:lvl5pPr>
            <a:lvl6pPr marL="2285086" indent="0">
              <a:buNone/>
              <a:defRPr sz="1599" b="1"/>
            </a:lvl6pPr>
            <a:lvl7pPr marL="2742103" indent="0">
              <a:buNone/>
              <a:defRPr sz="1599" b="1"/>
            </a:lvl7pPr>
            <a:lvl8pPr marL="3199120" indent="0">
              <a:buNone/>
              <a:defRPr sz="1599" b="1"/>
            </a:lvl8pPr>
            <a:lvl9pPr marL="3656137" indent="0">
              <a:buNone/>
              <a:defRPr sz="1599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461" y="2505075"/>
            <a:ext cx="5155772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9789" y="1681163"/>
            <a:ext cx="518116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17" indent="0">
              <a:buNone/>
              <a:defRPr sz="1999" b="1"/>
            </a:lvl2pPr>
            <a:lvl3pPr marL="914034" indent="0">
              <a:buNone/>
              <a:defRPr sz="1799" b="1"/>
            </a:lvl3pPr>
            <a:lvl4pPr marL="1371051" indent="0">
              <a:buNone/>
              <a:defRPr sz="1599" b="1"/>
            </a:lvl4pPr>
            <a:lvl5pPr marL="1828068" indent="0">
              <a:buNone/>
              <a:defRPr sz="1599" b="1"/>
            </a:lvl5pPr>
            <a:lvl6pPr marL="2285086" indent="0">
              <a:buNone/>
              <a:defRPr sz="1599" b="1"/>
            </a:lvl6pPr>
            <a:lvl7pPr marL="2742103" indent="0">
              <a:buNone/>
              <a:defRPr sz="1599" b="1"/>
            </a:lvl7pPr>
            <a:lvl8pPr marL="3199120" indent="0">
              <a:buNone/>
              <a:defRPr sz="1599" b="1"/>
            </a:lvl8pPr>
            <a:lvl9pPr marL="3656137" indent="0">
              <a:buNone/>
              <a:defRPr sz="1599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9789" y="2505075"/>
            <a:ext cx="5181164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82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030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19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61" y="457200"/>
            <a:ext cx="3930701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164" y="987426"/>
            <a:ext cx="6169789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461" y="2057400"/>
            <a:ext cx="3930701" cy="3811588"/>
          </a:xfrm>
        </p:spPr>
        <p:txBody>
          <a:bodyPr/>
          <a:lstStyle>
            <a:lvl1pPr marL="0" indent="0">
              <a:buNone/>
              <a:defRPr sz="1599"/>
            </a:lvl1pPr>
            <a:lvl2pPr marL="457017" indent="0">
              <a:buNone/>
              <a:defRPr sz="1399"/>
            </a:lvl2pPr>
            <a:lvl3pPr marL="914034" indent="0">
              <a:buNone/>
              <a:defRPr sz="1200"/>
            </a:lvl3pPr>
            <a:lvl4pPr marL="1371051" indent="0">
              <a:buNone/>
              <a:defRPr sz="1000"/>
            </a:lvl4pPr>
            <a:lvl5pPr marL="1828068" indent="0">
              <a:buNone/>
              <a:defRPr sz="1000"/>
            </a:lvl5pPr>
            <a:lvl6pPr marL="2285086" indent="0">
              <a:buNone/>
              <a:defRPr sz="1000"/>
            </a:lvl6pPr>
            <a:lvl7pPr marL="2742103" indent="0">
              <a:buNone/>
              <a:defRPr sz="1000"/>
            </a:lvl7pPr>
            <a:lvl8pPr marL="3199120" indent="0">
              <a:buNone/>
              <a:defRPr sz="1000"/>
            </a:lvl8pPr>
            <a:lvl9pPr marL="3656137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876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61" y="457200"/>
            <a:ext cx="3930701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164" y="987426"/>
            <a:ext cx="6169789" cy="4873625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017" indent="0">
              <a:buNone/>
              <a:defRPr sz="2799"/>
            </a:lvl2pPr>
            <a:lvl3pPr marL="914034" indent="0">
              <a:buNone/>
              <a:defRPr sz="2399"/>
            </a:lvl3pPr>
            <a:lvl4pPr marL="1371051" indent="0">
              <a:buNone/>
              <a:defRPr sz="1999"/>
            </a:lvl4pPr>
            <a:lvl5pPr marL="1828068" indent="0">
              <a:buNone/>
              <a:defRPr sz="1999"/>
            </a:lvl5pPr>
            <a:lvl6pPr marL="2285086" indent="0">
              <a:buNone/>
              <a:defRPr sz="1999"/>
            </a:lvl6pPr>
            <a:lvl7pPr marL="2742103" indent="0">
              <a:buNone/>
              <a:defRPr sz="1999"/>
            </a:lvl7pPr>
            <a:lvl8pPr marL="3199120" indent="0">
              <a:buNone/>
              <a:defRPr sz="1999"/>
            </a:lvl8pPr>
            <a:lvl9pPr marL="3656137" indent="0">
              <a:buNone/>
              <a:defRPr sz="199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461" y="2057400"/>
            <a:ext cx="3930701" cy="3811588"/>
          </a:xfrm>
        </p:spPr>
        <p:txBody>
          <a:bodyPr/>
          <a:lstStyle>
            <a:lvl1pPr marL="0" indent="0">
              <a:buNone/>
              <a:defRPr sz="1599"/>
            </a:lvl1pPr>
            <a:lvl2pPr marL="457017" indent="0">
              <a:buNone/>
              <a:defRPr sz="1399"/>
            </a:lvl2pPr>
            <a:lvl3pPr marL="914034" indent="0">
              <a:buNone/>
              <a:defRPr sz="1200"/>
            </a:lvl3pPr>
            <a:lvl4pPr marL="1371051" indent="0">
              <a:buNone/>
              <a:defRPr sz="1000"/>
            </a:lvl4pPr>
            <a:lvl5pPr marL="1828068" indent="0">
              <a:buNone/>
              <a:defRPr sz="1000"/>
            </a:lvl5pPr>
            <a:lvl6pPr marL="2285086" indent="0">
              <a:buNone/>
              <a:defRPr sz="1000"/>
            </a:lvl6pPr>
            <a:lvl7pPr marL="2742103" indent="0">
              <a:buNone/>
              <a:defRPr sz="1000"/>
            </a:lvl7pPr>
            <a:lvl8pPr marL="3199120" indent="0">
              <a:buNone/>
              <a:defRPr sz="1000"/>
            </a:lvl8pPr>
            <a:lvl9pPr marL="3656137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859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572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1492" y="365125"/>
            <a:ext cx="2627873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873" y="365125"/>
            <a:ext cx="773127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497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0"/>
            <a:ext cx="12187238" cy="6858000"/>
          </a:xfrm>
          <a:prstGeom prst="rect">
            <a:avLst/>
          </a:prstGeom>
          <a:pattFill prst="ltVert">
            <a:fgClr>
              <a:schemeClr val="bg1"/>
            </a:fgClr>
            <a:bgClr>
              <a:srgbClr val="E7DAE7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pic>
        <p:nvPicPr>
          <p:cNvPr id="13" name="Picture 19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77" b="22911"/>
          <a:stretch/>
        </p:blipFill>
        <p:spPr bwMode="auto">
          <a:xfrm>
            <a:off x="9294192" y="5314950"/>
            <a:ext cx="292526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矩形 9"/>
          <p:cNvSpPr/>
          <p:nvPr userDrawn="1"/>
        </p:nvSpPr>
        <p:spPr>
          <a:xfrm>
            <a:off x="693019" y="677838"/>
            <a:ext cx="10801200" cy="5472608"/>
          </a:xfrm>
          <a:prstGeom prst="rect">
            <a:avLst/>
          </a:prstGeom>
          <a:pattFill prst="ltUpDiag">
            <a:fgClr>
              <a:srgbClr val="F9F5F9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3357315" y="836712"/>
            <a:ext cx="5544618" cy="1157692"/>
            <a:chOff x="3141291" y="116632"/>
            <a:chExt cx="5544618" cy="1157692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149403" y="404664"/>
              <a:ext cx="3744416" cy="648072"/>
            </a:xfrm>
            <a:prstGeom prst="roundRect">
              <a:avLst/>
            </a:prstGeom>
            <a:noFill/>
            <a:ln w="12700">
              <a:solidFill>
                <a:schemeClr val="accent4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Picture 23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7497033" y="81370"/>
              <a:ext cx="1153614" cy="1224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" name="组合 2"/>
            <p:cNvGrpSpPr/>
            <p:nvPr userDrawn="1"/>
          </p:nvGrpSpPr>
          <p:grpSpPr>
            <a:xfrm>
              <a:off x="3141291" y="188640"/>
              <a:ext cx="1656184" cy="1085684"/>
              <a:chOff x="3141291" y="188640"/>
              <a:chExt cx="1656184" cy="1085684"/>
            </a:xfrm>
          </p:grpSpPr>
          <p:pic>
            <p:nvPicPr>
              <p:cNvPr id="12" name="Picture 19"/>
              <p:cNvPicPr>
                <a:picLocks noChangeAspect="1" noChangeArrowheads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41291" y="188640"/>
                <a:ext cx="1656184" cy="10856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" name="Picture 19"/>
              <p:cNvPicPr>
                <a:picLocks noChangeAspect="1" noChangeArrowheads="1"/>
              </p:cNvPicPr>
              <p:nvPr userDrawn="1"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9302"/>
              <a:stretch/>
            </p:blipFill>
            <p:spPr bwMode="auto">
              <a:xfrm>
                <a:off x="3141291" y="723900"/>
                <a:ext cx="1656184" cy="5504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789823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0"/>
            <a:ext cx="12187238" cy="6858000"/>
          </a:xfrm>
          <a:prstGeom prst="rect">
            <a:avLst/>
          </a:prstGeom>
          <a:pattFill prst="ltVert">
            <a:fgClr>
              <a:schemeClr val="bg1"/>
            </a:fgClr>
            <a:bgClr>
              <a:srgbClr val="E7DAE7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pic>
        <p:nvPicPr>
          <p:cNvPr id="11" name="Picture 2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978445" y="3012232"/>
            <a:ext cx="4608513" cy="342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矩形 9"/>
          <p:cNvSpPr/>
          <p:nvPr userDrawn="1"/>
        </p:nvSpPr>
        <p:spPr>
          <a:xfrm>
            <a:off x="693019" y="677838"/>
            <a:ext cx="10801200" cy="5472608"/>
          </a:xfrm>
          <a:prstGeom prst="rect">
            <a:avLst/>
          </a:prstGeom>
          <a:pattFill prst="ltUpDiag">
            <a:fgClr>
              <a:srgbClr val="F9F5F9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3357315" y="836712"/>
            <a:ext cx="5544618" cy="1157692"/>
            <a:chOff x="3141291" y="116632"/>
            <a:chExt cx="5544618" cy="1157692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149403" y="404664"/>
              <a:ext cx="3744416" cy="648072"/>
            </a:xfrm>
            <a:prstGeom prst="roundRect">
              <a:avLst/>
            </a:prstGeom>
            <a:noFill/>
            <a:ln w="12700">
              <a:solidFill>
                <a:schemeClr val="accent4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Picture 23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7497033" y="81370"/>
              <a:ext cx="1153614" cy="1224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" name="组合 2"/>
            <p:cNvGrpSpPr/>
            <p:nvPr userDrawn="1"/>
          </p:nvGrpSpPr>
          <p:grpSpPr>
            <a:xfrm>
              <a:off x="3141291" y="188640"/>
              <a:ext cx="1656184" cy="1085684"/>
              <a:chOff x="3141291" y="188640"/>
              <a:chExt cx="1656184" cy="1085684"/>
            </a:xfrm>
          </p:grpSpPr>
          <p:pic>
            <p:nvPicPr>
              <p:cNvPr id="12" name="Picture 19"/>
              <p:cNvPicPr>
                <a:picLocks noChangeAspect="1" noChangeArrowheads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41291" y="188640"/>
                <a:ext cx="1656184" cy="10856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" name="Picture 19"/>
              <p:cNvPicPr>
                <a:picLocks noChangeAspect="1" noChangeArrowheads="1"/>
              </p:cNvPicPr>
              <p:nvPr userDrawn="1"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9302"/>
              <a:stretch/>
            </p:blipFill>
            <p:spPr bwMode="auto">
              <a:xfrm>
                <a:off x="3141291" y="723900"/>
                <a:ext cx="1656184" cy="5504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660347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87238" cy="6858000"/>
          </a:xfrm>
          <a:prstGeom prst="rect">
            <a:avLst/>
          </a:prstGeom>
          <a:pattFill prst="ltVert">
            <a:fgClr>
              <a:schemeClr val="bg1"/>
            </a:fgClr>
            <a:bgClr>
              <a:srgbClr val="E7DAE7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pic>
        <p:nvPicPr>
          <p:cNvPr id="3" name="Picture 2" descr="C:\Documents and Settings\Administrator\桌面\鸟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16"/>
            <a:ext cx="12205253" cy="6851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47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87238" cy="6858000"/>
          </a:xfrm>
          <a:prstGeom prst="rect">
            <a:avLst/>
          </a:prstGeom>
          <a:pattFill prst="ltVert">
            <a:fgClr>
              <a:schemeClr val="bg1"/>
            </a:fgClr>
            <a:bgClr>
              <a:srgbClr val="E7DAE7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0852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87238" cy="6858000"/>
          </a:xfrm>
          <a:prstGeom prst="rect">
            <a:avLst/>
          </a:prstGeom>
          <a:pattFill prst="ltVert">
            <a:fgClr>
              <a:schemeClr val="bg1"/>
            </a:fgClr>
            <a:bgClr>
              <a:srgbClr val="E7DAE7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693019" y="677838"/>
            <a:ext cx="10801200" cy="5472608"/>
          </a:xfrm>
          <a:prstGeom prst="rect">
            <a:avLst/>
          </a:prstGeom>
          <a:pattFill prst="ltUpDiag">
            <a:fgClr>
              <a:srgbClr val="F9F5F9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4967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405" y="1122363"/>
            <a:ext cx="914042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405" y="3602038"/>
            <a:ext cx="914042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17" indent="0" algn="ctr">
              <a:buNone/>
              <a:defRPr sz="1999"/>
            </a:lvl2pPr>
            <a:lvl3pPr marL="914034" indent="0" algn="ctr">
              <a:buNone/>
              <a:defRPr sz="1799"/>
            </a:lvl3pPr>
            <a:lvl4pPr marL="1371051" indent="0" algn="ctr">
              <a:buNone/>
              <a:defRPr sz="1599"/>
            </a:lvl4pPr>
            <a:lvl5pPr marL="1828068" indent="0" algn="ctr">
              <a:buNone/>
              <a:defRPr sz="1599"/>
            </a:lvl5pPr>
            <a:lvl6pPr marL="2285086" indent="0" algn="ctr">
              <a:buNone/>
              <a:defRPr sz="1599"/>
            </a:lvl6pPr>
            <a:lvl7pPr marL="2742103" indent="0" algn="ctr">
              <a:buNone/>
              <a:defRPr sz="1599"/>
            </a:lvl7pPr>
            <a:lvl8pPr marL="3199120" indent="0" algn="ctr">
              <a:buNone/>
              <a:defRPr sz="1599"/>
            </a:lvl8pPr>
            <a:lvl9pPr marL="3656137" indent="0" algn="ctr">
              <a:buNone/>
              <a:defRPr sz="1599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22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544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525" y="1709739"/>
            <a:ext cx="10511493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525" y="4589464"/>
            <a:ext cx="10511493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17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034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051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4pPr>
            <a:lvl5pPr marL="1828068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5pPr>
            <a:lvl6pPr marL="2285086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6pPr>
            <a:lvl7pPr marL="2742103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7pPr>
            <a:lvl8pPr marL="3199120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8pPr>
            <a:lvl9pPr marL="36561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076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612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9" r:id="rId2"/>
    <p:sldLayoutId id="2147483660" r:id="rId3"/>
    <p:sldLayoutId id="2147483658" r:id="rId4"/>
    <p:sldLayoutId id="2147483662" r:id="rId5"/>
    <p:sldLayoutId id="2147483661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873" y="365126"/>
            <a:ext cx="105114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873" y="1825625"/>
            <a:ext cx="1051149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872" y="6356351"/>
            <a:ext cx="27421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023" y="6356351"/>
            <a:ext cx="4113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7237" y="6356351"/>
            <a:ext cx="27421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69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034" rtl="0" eaLnBrk="1" latinLnBrk="0" hangingPunct="1">
        <a:lnSpc>
          <a:spcPct val="90000"/>
        </a:lnSpc>
        <a:spcBef>
          <a:spcPct val="0"/>
        </a:spcBef>
        <a:buNone/>
        <a:defRPr sz="43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09" indent="-228509" algn="l" defTabSz="9140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26" indent="-228509" algn="l" defTabSz="9140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543" indent="-228509" algn="l" defTabSz="9140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560" indent="-228509" algn="l" defTabSz="9140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577" indent="-228509" algn="l" defTabSz="9140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594" indent="-228509" algn="l" defTabSz="9140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611" indent="-228509" algn="l" defTabSz="9140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628" indent="-228509" algn="l" defTabSz="9140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646" indent="-228509" algn="l" defTabSz="9140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3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17" algn="l" defTabSz="91403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034" algn="l" defTabSz="91403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051" algn="l" defTabSz="91403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068" algn="l" defTabSz="91403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086" algn="l" defTabSz="91403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103" algn="l" defTabSz="91403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120" algn="l" defTabSz="91403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137" algn="l" defTabSz="91403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307" y="1988840"/>
            <a:ext cx="5328592" cy="1722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75113" y="3789040"/>
            <a:ext cx="4706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清新淡雅主题</a:t>
            </a:r>
            <a:r>
              <a:rPr lang="en-US" altLang="zh-CN" sz="3600" dirty="0" smtClean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600" dirty="0" smtClean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3600" dirty="0">
              <a:solidFill>
                <a:schemeClr val="accent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213299" y="4509120"/>
            <a:ext cx="54006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Administrator\桌面\花\0花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843" y="3429000"/>
            <a:ext cx="2736304" cy="2727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3213299" y="4581128"/>
            <a:ext cx="49685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/>
              <a:t>Listen to the wind and rain, strive to create a simple and practical </a:t>
            </a:r>
            <a:r>
              <a:rPr lang="en-US" altLang="zh-CN" sz="1200" dirty="0" err="1"/>
              <a:t>ppt</a:t>
            </a:r>
            <a:r>
              <a:rPr lang="en-US" altLang="zh-CN" sz="1200" dirty="0"/>
              <a:t> template, in this entry of your content, I wish you a pleasant work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05749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13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animMotion origin="layout" path="M 0.25625 0.02361 C 0.16927 -0.10023 0.10781 0.09723 0 -0.0002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12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4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3" presetClass="entr" presetSubtype="272" fill="hold" grpId="0" nodeType="withEffect">
                                  <p:stCondLst>
                                    <p:cond delay="4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1773139" y="2852936"/>
            <a:ext cx="8959056" cy="1959744"/>
          </a:xfrm>
          <a:custGeom>
            <a:avLst/>
            <a:gdLst>
              <a:gd name="connsiteX0" fmla="*/ 0 w 8129588"/>
              <a:gd name="connsiteY0" fmla="*/ 942975 h 1657424"/>
              <a:gd name="connsiteX1" fmla="*/ 2743200 w 8129588"/>
              <a:gd name="connsiteY1" fmla="*/ 114300 h 1657424"/>
              <a:gd name="connsiteX2" fmla="*/ 3000375 w 8129588"/>
              <a:gd name="connsiteY2" fmla="*/ 1657350 h 1657424"/>
              <a:gd name="connsiteX3" fmla="*/ 6057900 w 8129588"/>
              <a:gd name="connsiteY3" fmla="*/ 185737 h 1657424"/>
              <a:gd name="connsiteX4" fmla="*/ 6086475 w 8129588"/>
              <a:gd name="connsiteY4" fmla="*/ 1243012 h 1657424"/>
              <a:gd name="connsiteX5" fmla="*/ 8129588 w 8129588"/>
              <a:gd name="connsiteY5" fmla="*/ 0 h 1657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29588" h="1657424">
                <a:moveTo>
                  <a:pt x="0" y="942975"/>
                </a:moveTo>
                <a:cubicBezTo>
                  <a:pt x="1121569" y="469106"/>
                  <a:pt x="2243138" y="-4763"/>
                  <a:pt x="2743200" y="114300"/>
                </a:cubicBezTo>
                <a:cubicBezTo>
                  <a:pt x="3243263" y="233362"/>
                  <a:pt x="2447925" y="1645444"/>
                  <a:pt x="3000375" y="1657350"/>
                </a:cubicBezTo>
                <a:cubicBezTo>
                  <a:pt x="3552825" y="1669256"/>
                  <a:pt x="5543550" y="254793"/>
                  <a:pt x="6057900" y="185737"/>
                </a:cubicBezTo>
                <a:cubicBezTo>
                  <a:pt x="6572250" y="116681"/>
                  <a:pt x="5741194" y="1273968"/>
                  <a:pt x="6086475" y="1243012"/>
                </a:cubicBezTo>
                <a:cubicBezTo>
                  <a:pt x="6431756" y="1212056"/>
                  <a:pt x="8129588" y="0"/>
                  <a:pt x="8129588" y="0"/>
                </a:cubicBezTo>
              </a:path>
            </a:pathLst>
          </a:custGeom>
          <a:ln>
            <a:solidFill>
              <a:schemeClr val="bg2">
                <a:lumMod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98"/>
          <p:cNvSpPr txBox="1"/>
          <p:nvPr/>
        </p:nvSpPr>
        <p:spPr>
          <a:xfrm>
            <a:off x="4725467" y="858768"/>
            <a:ext cx="25922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600" dirty="0" smtClean="0">
                <a:solidFill>
                  <a:schemeClr val="accent5"/>
                </a:solidFill>
                <a:latin typeface="方正准圆简体" pitchFamily="65" charset="-122"/>
                <a:ea typeface="方正准圆简体" pitchFamily="65" charset="-122"/>
              </a:rPr>
              <a:t>在这里输入内容</a:t>
            </a:r>
            <a:endParaRPr lang="zh-CN" altLang="en-US" sz="2600" dirty="0">
              <a:solidFill>
                <a:schemeClr val="accent5"/>
              </a:solidFill>
              <a:latin typeface="方正准圆简体" pitchFamily="65" charset="-122"/>
              <a:ea typeface="方正准圆简体" pitchFamily="65" charset="-122"/>
            </a:endParaRPr>
          </a:p>
        </p:txBody>
      </p:sp>
      <p:sp>
        <p:nvSpPr>
          <p:cNvPr id="13" name="文本框 56"/>
          <p:cNvSpPr txBox="1"/>
          <p:nvPr/>
        </p:nvSpPr>
        <p:spPr>
          <a:xfrm>
            <a:off x="5157515" y="1340768"/>
            <a:ext cx="17025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5"/>
                </a:solidFill>
              </a:rPr>
              <a:t>ENTER YOUR TEXT</a:t>
            </a:r>
            <a:endParaRPr lang="zh-CN" altLang="en-US" sz="16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805587" y="1340768"/>
            <a:ext cx="32190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17"/>
          <p:cNvSpPr txBox="1"/>
          <p:nvPr/>
        </p:nvSpPr>
        <p:spPr>
          <a:xfrm>
            <a:off x="2061170" y="4020990"/>
            <a:ext cx="2039100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18"/>
          <p:cNvSpPr txBox="1"/>
          <p:nvPr/>
        </p:nvSpPr>
        <p:spPr>
          <a:xfrm>
            <a:off x="2061171" y="4497715"/>
            <a:ext cx="2448272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请在此处输入您的内容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听风吹雨，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为您的演讲加分添彩！</a:t>
            </a:r>
          </a:p>
        </p:txBody>
      </p:sp>
      <p:pic>
        <p:nvPicPr>
          <p:cNvPr id="17" name="Picture 2" descr="C:\Documents and Settings\Administrator\桌面\花\0花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203" y="3068960"/>
            <a:ext cx="866957" cy="864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文本框 117"/>
          <p:cNvSpPr txBox="1"/>
          <p:nvPr/>
        </p:nvSpPr>
        <p:spPr>
          <a:xfrm>
            <a:off x="5373538" y="2283389"/>
            <a:ext cx="189508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18"/>
          <p:cNvSpPr txBox="1"/>
          <p:nvPr/>
        </p:nvSpPr>
        <p:spPr>
          <a:xfrm>
            <a:off x="5373539" y="2747594"/>
            <a:ext cx="237626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请在此处输入您的内容</a:t>
            </a:r>
            <a:r>
              <a:rPr lang="en-US" altLang="zh-CN" dirty="0" smtClean="0"/>
              <a:t>,</a:t>
            </a:r>
            <a:r>
              <a:rPr lang="zh-CN" altLang="en-US" dirty="0" smtClean="0"/>
              <a:t>听风吹雨，</a:t>
            </a:r>
            <a:r>
              <a:rPr lang="zh-CN" altLang="en-US" dirty="0"/>
              <a:t>为您的演讲加分添彩！</a:t>
            </a:r>
          </a:p>
        </p:txBody>
      </p:sp>
      <p:pic>
        <p:nvPicPr>
          <p:cNvPr id="20" name="Picture 2" descr="C:\Documents and Settings\Administrator\桌面\花\0花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611" y="3645024"/>
            <a:ext cx="866957" cy="864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文本框 117"/>
          <p:cNvSpPr txBox="1"/>
          <p:nvPr/>
        </p:nvSpPr>
        <p:spPr>
          <a:xfrm>
            <a:off x="8757914" y="4404955"/>
            <a:ext cx="189508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118"/>
          <p:cNvSpPr txBox="1"/>
          <p:nvPr/>
        </p:nvSpPr>
        <p:spPr>
          <a:xfrm>
            <a:off x="8757915" y="4869160"/>
            <a:ext cx="2376264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请在此处输入您的内容</a:t>
            </a:r>
            <a:r>
              <a:rPr lang="en-US" altLang="zh-CN" dirty="0" smtClean="0"/>
              <a:t>,</a:t>
            </a:r>
            <a:r>
              <a:rPr lang="zh-CN" altLang="en-US" dirty="0" smtClean="0"/>
              <a:t>听风吹雨，</a:t>
            </a:r>
            <a:r>
              <a:rPr lang="zh-CN" altLang="en-US" dirty="0"/>
              <a:t>为您的演讲加分添彩！</a:t>
            </a:r>
          </a:p>
        </p:txBody>
      </p:sp>
      <p:pic>
        <p:nvPicPr>
          <p:cNvPr id="23" name="Picture 2" descr="C:\Documents and Settings\Administrator\桌面\花\0花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5947" y="3356992"/>
            <a:ext cx="866957" cy="864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054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8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3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3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7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52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4" presetID="2" presetClass="entr" presetSubtype="4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fill="hold" grpId="0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6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6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7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2" grpId="0"/>
          <p:bldP spid="13" grpId="0"/>
          <p:bldP spid="15" grpId="0"/>
          <p:bldP spid="16" grpId="0"/>
          <p:bldP spid="18" grpId="0"/>
          <p:bldP spid="19" grpId="0"/>
          <p:bldP spid="21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8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7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52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7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2" grpId="0"/>
          <p:bldP spid="13" grpId="0"/>
          <p:bldP spid="15" grpId="0"/>
          <p:bldP spid="16" grpId="0"/>
          <p:bldP spid="18" grpId="0"/>
          <p:bldP spid="19" grpId="0"/>
          <p:bldP spid="21" grpId="0"/>
          <p:bldP spid="22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本框 98"/>
          <p:cNvSpPr txBox="1"/>
          <p:nvPr/>
        </p:nvSpPr>
        <p:spPr>
          <a:xfrm>
            <a:off x="4725467" y="858768"/>
            <a:ext cx="25922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600" dirty="0" smtClean="0">
                <a:solidFill>
                  <a:schemeClr val="accent5"/>
                </a:solidFill>
                <a:latin typeface="方正准圆简体" pitchFamily="65" charset="-122"/>
                <a:ea typeface="方正准圆简体" pitchFamily="65" charset="-122"/>
              </a:rPr>
              <a:t>在这里输入内容</a:t>
            </a:r>
            <a:endParaRPr lang="zh-CN" altLang="en-US" sz="2600" dirty="0">
              <a:solidFill>
                <a:schemeClr val="accent5"/>
              </a:solidFill>
              <a:latin typeface="方正准圆简体" pitchFamily="65" charset="-122"/>
              <a:ea typeface="方正准圆简体" pitchFamily="65" charset="-122"/>
            </a:endParaRPr>
          </a:p>
        </p:txBody>
      </p:sp>
      <p:sp>
        <p:nvSpPr>
          <p:cNvPr id="43" name="文本框 56"/>
          <p:cNvSpPr txBox="1"/>
          <p:nvPr/>
        </p:nvSpPr>
        <p:spPr>
          <a:xfrm>
            <a:off x="5157515" y="1340768"/>
            <a:ext cx="17025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5"/>
                </a:solidFill>
              </a:rPr>
              <a:t>ENTER YOUR TEXT</a:t>
            </a:r>
            <a:endParaRPr lang="zh-CN" altLang="en-US" sz="16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5805587" y="1340768"/>
            <a:ext cx="32190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梯形 19"/>
          <p:cNvSpPr/>
          <p:nvPr/>
        </p:nvSpPr>
        <p:spPr>
          <a:xfrm>
            <a:off x="1972568" y="2060848"/>
            <a:ext cx="1970757" cy="258989"/>
          </a:xfrm>
          <a:prstGeom prst="trapezoid">
            <a:avLst>
              <a:gd name="adj" fmla="val 83844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701131" y="2319837"/>
            <a:ext cx="2448272" cy="30243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梯形 21"/>
          <p:cNvSpPr/>
          <p:nvPr/>
        </p:nvSpPr>
        <p:spPr>
          <a:xfrm flipV="1">
            <a:off x="2186421" y="2060848"/>
            <a:ext cx="1543050" cy="651510"/>
          </a:xfrm>
          <a:prstGeom prst="trapezoid">
            <a:avLst>
              <a:gd name="adj" fmla="val 27907"/>
            </a:avLst>
          </a:prstGeom>
          <a:solidFill>
            <a:schemeClr val="accent2"/>
          </a:solidFill>
          <a:ln>
            <a:noFill/>
          </a:ln>
          <a:effectLst>
            <a:outerShdw blurRad="127000" sx="104000" sy="104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1859661" y="2967909"/>
            <a:ext cx="2160240" cy="17797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7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风吹雨，致力打造简洁实用的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模板，在此输入您的内容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祝工作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愉快，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听风吹雨，致力打造简洁实用的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421211" y="2175821"/>
            <a:ext cx="1107996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</a:t>
            </a: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的标题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梯形 24"/>
          <p:cNvSpPr/>
          <p:nvPr/>
        </p:nvSpPr>
        <p:spPr>
          <a:xfrm>
            <a:off x="5212928" y="2060848"/>
            <a:ext cx="1970757" cy="258989"/>
          </a:xfrm>
          <a:prstGeom prst="trapezoid">
            <a:avLst>
              <a:gd name="adj" fmla="val 83844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941491" y="2319837"/>
            <a:ext cx="2448272" cy="302433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梯形 26"/>
          <p:cNvSpPr/>
          <p:nvPr/>
        </p:nvSpPr>
        <p:spPr>
          <a:xfrm flipV="1">
            <a:off x="5426781" y="2060848"/>
            <a:ext cx="1543050" cy="651510"/>
          </a:xfrm>
          <a:prstGeom prst="trapezoid">
            <a:avLst>
              <a:gd name="adj" fmla="val 27907"/>
            </a:avLst>
          </a:prstGeom>
          <a:solidFill>
            <a:srgbClr val="1EAFA6"/>
          </a:solidFill>
          <a:ln>
            <a:noFill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5085507" y="2967909"/>
            <a:ext cx="2160240" cy="17797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7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风吹雨，致力打造简洁实用的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模板，在此输入您的内容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祝工作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愉快，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听风吹雨，致力打造简洁实用的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47057" y="2175821"/>
            <a:ext cx="1107996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</a:t>
            </a: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的标题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梯形 29"/>
          <p:cNvSpPr/>
          <p:nvPr/>
        </p:nvSpPr>
        <p:spPr>
          <a:xfrm>
            <a:off x="8309272" y="2060848"/>
            <a:ext cx="1970757" cy="258989"/>
          </a:xfrm>
          <a:prstGeom prst="trapezoid">
            <a:avLst>
              <a:gd name="adj" fmla="val 83844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8037835" y="2319837"/>
            <a:ext cx="2448272" cy="30243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梯形 31"/>
          <p:cNvSpPr/>
          <p:nvPr/>
        </p:nvSpPr>
        <p:spPr>
          <a:xfrm flipV="1">
            <a:off x="8523125" y="2060848"/>
            <a:ext cx="1543050" cy="651510"/>
          </a:xfrm>
          <a:prstGeom prst="trapezoid">
            <a:avLst>
              <a:gd name="adj" fmla="val 27907"/>
            </a:avLst>
          </a:prstGeom>
          <a:solidFill>
            <a:schemeClr val="accent3"/>
          </a:solidFill>
          <a:ln>
            <a:noFill/>
          </a:ln>
          <a:effectLst>
            <a:outerShdw blurRad="127000" sx="104000" sy="104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zh-CN" altLang="en-US" dirty="0"/>
          </a:p>
        </p:txBody>
      </p:sp>
      <p:sp>
        <p:nvSpPr>
          <p:cNvPr id="34" name="矩形 33"/>
          <p:cNvSpPr/>
          <p:nvPr/>
        </p:nvSpPr>
        <p:spPr>
          <a:xfrm>
            <a:off x="8181851" y="2967909"/>
            <a:ext cx="2160240" cy="17797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7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风吹雨，致力打造简洁实用的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模板，在此输入您的内容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祝工作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愉快，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听风吹雨，致力打造简洁实用的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743401" y="2175821"/>
            <a:ext cx="1107996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</a:t>
            </a: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的标题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345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 p14:presetBounceEnd="2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6000">
                                          <p:cBhvr additive="base">
                                            <p:cTn id="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6000">
                                          <p:cBhvr additive="base">
                                            <p:cTn id="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2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6000">
                                          <p:cBhvr additive="base"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6000">
                                          <p:cBhvr additive="base">
                                            <p:cTn id="2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2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6000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6000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2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6000">
                                          <p:cBhvr additive="base">
                                            <p:cTn id="3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6000">
                                          <p:cBhvr additive="base">
                                            <p:cTn id="3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2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6000">
                                          <p:cBhvr additive="base"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6000">
                                          <p:cBhvr additive="base">
                                            <p:cTn id="4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2" presetClass="entr" presetSubtype="4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4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4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4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5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5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5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5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fill="hold" grpId="0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6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6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3" presetID="2" presetClass="entr" presetSubtype="4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7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7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8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43" grpId="0"/>
          <p:bldP spid="20" grpId="0" animBg="1"/>
          <p:bldP spid="21" grpId="0" animBg="1"/>
          <p:bldP spid="22" grpId="0" animBg="1"/>
          <p:bldP spid="23" grpId="0"/>
          <p:bldP spid="24" grpId="0"/>
          <p:bldP spid="25" grpId="0" animBg="1"/>
          <p:bldP spid="26" grpId="0" animBg="1"/>
          <p:bldP spid="27" grpId="0" animBg="1"/>
          <p:bldP spid="28" grpId="0"/>
          <p:bldP spid="29" grpId="0"/>
          <p:bldP spid="30" grpId="0" animBg="1"/>
          <p:bldP spid="31" grpId="0" animBg="1"/>
          <p:bldP spid="32" grpId="0" animBg="1"/>
          <p:bldP spid="34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43" grpId="0"/>
          <p:bldP spid="20" grpId="0" animBg="1"/>
          <p:bldP spid="21" grpId="0" animBg="1"/>
          <p:bldP spid="22" grpId="0" animBg="1"/>
          <p:bldP spid="23" grpId="0"/>
          <p:bldP spid="24" grpId="0"/>
          <p:bldP spid="25" grpId="0" animBg="1"/>
          <p:bldP spid="26" grpId="0" animBg="1"/>
          <p:bldP spid="27" grpId="0" animBg="1"/>
          <p:bldP spid="28" grpId="0"/>
          <p:bldP spid="29" grpId="0"/>
          <p:bldP spid="30" grpId="0" animBg="1"/>
          <p:bldP spid="31" grpId="0" animBg="1"/>
          <p:bldP spid="32" grpId="0" animBg="1"/>
          <p:bldP spid="34" grpId="0"/>
          <p:bldP spid="35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501331" y="1196752"/>
            <a:ext cx="5760640" cy="3436025"/>
            <a:chOff x="1197075" y="2924944"/>
            <a:chExt cx="2960017" cy="1765549"/>
          </a:xfrm>
        </p:grpSpPr>
        <p:grpSp>
          <p:nvGrpSpPr>
            <p:cNvPr id="14" name="组合 13"/>
            <p:cNvGrpSpPr/>
            <p:nvPr/>
          </p:nvGrpSpPr>
          <p:grpSpPr>
            <a:xfrm>
              <a:off x="1197075" y="2924944"/>
              <a:ext cx="2960017" cy="1765549"/>
              <a:chOff x="1269083" y="2996952"/>
              <a:chExt cx="2960017" cy="1765549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2061171" y="2996952"/>
                <a:ext cx="1296144" cy="1296144"/>
                <a:chOff x="2853259" y="2852936"/>
                <a:chExt cx="1296144" cy="1296144"/>
              </a:xfrm>
            </p:grpSpPr>
            <p:sp>
              <p:nvSpPr>
                <p:cNvPr id="18" name="椭圆 17"/>
                <p:cNvSpPr/>
                <p:nvPr/>
              </p:nvSpPr>
              <p:spPr>
                <a:xfrm>
                  <a:off x="2925267" y="2924944"/>
                  <a:ext cx="1152128" cy="1152128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2853259" y="2852936"/>
                  <a:ext cx="1296144" cy="1296144"/>
                </a:xfrm>
                <a:prstGeom prst="ellipse">
                  <a:avLst/>
                </a:prstGeom>
                <a:noFill/>
                <a:ln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17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6409" r="2327" b="10316"/>
              <a:stretch/>
            </p:blipFill>
            <p:spPr bwMode="auto">
              <a:xfrm>
                <a:off x="1269083" y="3200401"/>
                <a:ext cx="2960017" cy="1562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5" name="文本框 103"/>
            <p:cNvSpPr txBox="1"/>
            <p:nvPr/>
          </p:nvSpPr>
          <p:spPr>
            <a:xfrm>
              <a:off x="2314043" y="3068960"/>
              <a:ext cx="622042" cy="680029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8000" dirty="0" smtClean="0">
                  <a:solidFill>
                    <a:schemeClr val="accent5"/>
                  </a:solidFill>
                  <a:latin typeface="方正大标宋简体" pitchFamily="65" charset="-122"/>
                  <a:ea typeface="方正大标宋简体" pitchFamily="65" charset="-122"/>
                </a:rPr>
                <a:t>叁</a:t>
              </a:r>
              <a:endParaRPr lang="zh-CN" altLang="en-US" sz="8000" dirty="0">
                <a:solidFill>
                  <a:schemeClr val="accent5"/>
                </a:solidFill>
                <a:latin typeface="方正大标宋简体" pitchFamily="65" charset="-122"/>
                <a:ea typeface="方正大标宋简体" pitchFamily="65" charset="-122"/>
              </a:endParaRPr>
            </a:p>
          </p:txBody>
        </p:sp>
      </p:grpSp>
      <p:sp>
        <p:nvSpPr>
          <p:cNvPr id="20" name="文本框 56"/>
          <p:cNvSpPr txBox="1"/>
          <p:nvPr/>
        </p:nvSpPr>
        <p:spPr>
          <a:xfrm>
            <a:off x="4581451" y="4653136"/>
            <a:ext cx="3467616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accent5"/>
                </a:solidFill>
                <a:latin typeface="方正大标宋简体" pitchFamily="65" charset="-122"/>
                <a:ea typeface="方正大标宋简体" pitchFamily="65" charset="-122"/>
              </a:rPr>
              <a:t>输入您的文字内容</a:t>
            </a:r>
            <a:endParaRPr lang="zh-CN" altLang="en-US" sz="32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sp>
        <p:nvSpPr>
          <p:cNvPr id="21" name="文本框 56"/>
          <p:cNvSpPr txBox="1"/>
          <p:nvPr/>
        </p:nvSpPr>
        <p:spPr>
          <a:xfrm>
            <a:off x="5445547" y="5229200"/>
            <a:ext cx="17025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5"/>
                </a:solidFill>
              </a:rPr>
              <a:t>ENTER YOUR TEXT</a:t>
            </a:r>
            <a:endParaRPr lang="zh-CN" altLang="en-US" sz="16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6119294" y="5229200"/>
            <a:ext cx="32190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9639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1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98"/>
          <p:cNvSpPr txBox="1"/>
          <p:nvPr/>
        </p:nvSpPr>
        <p:spPr>
          <a:xfrm>
            <a:off x="4725467" y="858768"/>
            <a:ext cx="25922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600" dirty="0" smtClean="0">
                <a:solidFill>
                  <a:schemeClr val="accent5"/>
                </a:solidFill>
                <a:latin typeface="方正准圆简体" pitchFamily="65" charset="-122"/>
                <a:ea typeface="方正准圆简体" pitchFamily="65" charset="-122"/>
              </a:rPr>
              <a:t>在这里输入内容</a:t>
            </a:r>
            <a:endParaRPr lang="zh-CN" altLang="en-US" sz="2600" dirty="0">
              <a:solidFill>
                <a:schemeClr val="accent5"/>
              </a:solidFill>
              <a:latin typeface="方正准圆简体" pitchFamily="65" charset="-122"/>
              <a:ea typeface="方正准圆简体" pitchFamily="65" charset="-122"/>
            </a:endParaRPr>
          </a:p>
        </p:txBody>
      </p:sp>
      <p:sp>
        <p:nvSpPr>
          <p:cNvPr id="32" name="文本框 56"/>
          <p:cNvSpPr txBox="1"/>
          <p:nvPr/>
        </p:nvSpPr>
        <p:spPr>
          <a:xfrm>
            <a:off x="5157515" y="1340768"/>
            <a:ext cx="17025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5"/>
                </a:solidFill>
              </a:rPr>
              <a:t>ENTER YOUR TEXT</a:t>
            </a:r>
            <a:endParaRPr lang="zh-CN" altLang="en-US" sz="16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805587" y="1340768"/>
            <a:ext cx="32190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147" y="2132856"/>
            <a:ext cx="134778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文本框 118"/>
          <p:cNvSpPr txBox="1"/>
          <p:nvPr/>
        </p:nvSpPr>
        <p:spPr>
          <a:xfrm>
            <a:off x="1485107" y="4619802"/>
            <a:ext cx="2448272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请在此处输入您的内容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听风吹雨，为您的演讲加分添彩！</a:t>
            </a:r>
          </a:p>
        </p:txBody>
      </p:sp>
      <p:sp>
        <p:nvSpPr>
          <p:cNvPr id="28" name="心形 27"/>
          <p:cNvSpPr/>
          <p:nvPr/>
        </p:nvSpPr>
        <p:spPr>
          <a:xfrm>
            <a:off x="1917155" y="3212976"/>
            <a:ext cx="1224136" cy="1224136"/>
          </a:xfrm>
          <a:prstGeom prst="heart">
            <a:avLst/>
          </a:pr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上凸带形 33"/>
          <p:cNvSpPr/>
          <p:nvPr/>
        </p:nvSpPr>
        <p:spPr>
          <a:xfrm>
            <a:off x="1438499" y="2819602"/>
            <a:ext cx="2160240" cy="504056"/>
          </a:xfrm>
          <a:prstGeom prst="ribbon2">
            <a:avLst>
              <a:gd name="adj1" fmla="val 19653"/>
              <a:gd name="adj2" fmla="val 7187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117"/>
          <p:cNvSpPr txBox="1"/>
          <p:nvPr/>
        </p:nvSpPr>
        <p:spPr>
          <a:xfrm>
            <a:off x="1798539" y="2778074"/>
            <a:ext cx="1447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117"/>
          <p:cNvSpPr txBox="1"/>
          <p:nvPr/>
        </p:nvSpPr>
        <p:spPr>
          <a:xfrm>
            <a:off x="1989163" y="3502749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 algn="ctr"/>
            <a:r>
              <a:rPr lang="zh-CN" altLang="en-US" sz="1800" b="1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en-US" altLang="zh-CN" sz="1800" b="1" dirty="0" smtClean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b="1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大标题</a:t>
            </a:r>
            <a:endParaRPr lang="zh-CN" altLang="en-US" sz="18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547" y="2132856"/>
            <a:ext cx="134778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文本框 118"/>
          <p:cNvSpPr txBox="1"/>
          <p:nvPr/>
        </p:nvSpPr>
        <p:spPr>
          <a:xfrm>
            <a:off x="5013499" y="4619802"/>
            <a:ext cx="2448272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请在此处输入您的内容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听风吹雨，为您的演讲加分添彩！</a:t>
            </a:r>
          </a:p>
        </p:txBody>
      </p:sp>
      <p:sp>
        <p:nvSpPr>
          <p:cNvPr id="39" name="心形 38"/>
          <p:cNvSpPr/>
          <p:nvPr/>
        </p:nvSpPr>
        <p:spPr>
          <a:xfrm>
            <a:off x="5436442" y="3212976"/>
            <a:ext cx="1224136" cy="1224136"/>
          </a:xfrm>
          <a:prstGeom prst="heart">
            <a:avLst/>
          </a:pr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上凸带形 39"/>
          <p:cNvSpPr/>
          <p:nvPr/>
        </p:nvSpPr>
        <p:spPr>
          <a:xfrm>
            <a:off x="4966891" y="2819602"/>
            <a:ext cx="2160240" cy="504056"/>
          </a:xfrm>
          <a:prstGeom prst="ribbon2">
            <a:avLst>
              <a:gd name="adj1" fmla="val 19653"/>
              <a:gd name="adj2" fmla="val 7187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117"/>
          <p:cNvSpPr txBox="1"/>
          <p:nvPr/>
        </p:nvSpPr>
        <p:spPr>
          <a:xfrm>
            <a:off x="5326931" y="2778074"/>
            <a:ext cx="1447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117"/>
          <p:cNvSpPr txBox="1"/>
          <p:nvPr/>
        </p:nvSpPr>
        <p:spPr>
          <a:xfrm>
            <a:off x="5517555" y="3502749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 algn="ctr"/>
            <a:r>
              <a:rPr lang="zh-CN" altLang="en-US" sz="18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en-US" altLang="zh-CN" sz="1800" b="1" dirty="0" smtClean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大标题</a:t>
            </a:r>
            <a:endParaRPr lang="zh-CN" altLang="en-US" sz="1800" b="1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5907" y="2132856"/>
            <a:ext cx="134778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文本框 118"/>
          <p:cNvSpPr txBox="1"/>
          <p:nvPr/>
        </p:nvSpPr>
        <p:spPr>
          <a:xfrm>
            <a:off x="8469883" y="4619801"/>
            <a:ext cx="266429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请在此处输入您的内容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听风吹雨，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为您的演讲加分添彩！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8423275" y="2778073"/>
            <a:ext cx="2160240" cy="1659039"/>
            <a:chOff x="8423275" y="2883415"/>
            <a:chExt cx="2160240" cy="1659039"/>
          </a:xfrm>
        </p:grpSpPr>
        <p:sp>
          <p:nvSpPr>
            <p:cNvPr id="57" name="心形 56"/>
            <p:cNvSpPr/>
            <p:nvPr/>
          </p:nvSpPr>
          <p:spPr>
            <a:xfrm>
              <a:off x="8892826" y="3318318"/>
              <a:ext cx="1224136" cy="1224136"/>
            </a:xfrm>
            <a:prstGeom prst="heart">
              <a:avLst/>
            </a:prstGeom>
            <a:noFill/>
            <a:ln w="95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上凸带形 57"/>
            <p:cNvSpPr/>
            <p:nvPr/>
          </p:nvSpPr>
          <p:spPr>
            <a:xfrm>
              <a:off x="8423275" y="2924943"/>
              <a:ext cx="2160240" cy="504056"/>
            </a:xfrm>
            <a:prstGeom prst="ribbon2">
              <a:avLst>
                <a:gd name="adj1" fmla="val 19653"/>
                <a:gd name="adj2" fmla="val 71870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17"/>
            <p:cNvSpPr txBox="1"/>
            <p:nvPr/>
          </p:nvSpPr>
          <p:spPr>
            <a:xfrm>
              <a:off x="8783315" y="2883415"/>
              <a:ext cx="14477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这里您的内容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文本框 117"/>
            <p:cNvSpPr txBox="1"/>
            <p:nvPr/>
          </p:nvSpPr>
          <p:spPr>
            <a:xfrm>
              <a:off x="8973939" y="3608091"/>
              <a:ext cx="10801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pPr algn="ctr"/>
              <a:r>
                <a:rPr lang="zh-CN" altLang="en-US" sz="1800" b="1" dirty="0" smtClean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</a:t>
              </a:r>
              <a:endParaRPr lang="en-US" altLang="zh-CN" sz="1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800" b="1" dirty="0" smtClean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大标题</a:t>
              </a:r>
              <a:endParaRPr lang="zh-CN" altLang="en-US" sz="1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130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4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6" presetID="2" presetClass="entr" presetSubtype="4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4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5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5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5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5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6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6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6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6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1" presetID="2" presetClass="entr" presetSubtype="4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3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7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7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8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32" grpId="0"/>
          <p:bldP spid="27" grpId="0"/>
          <p:bldP spid="28" grpId="0" animBg="1"/>
          <p:bldP spid="34" grpId="0" animBg="1"/>
          <p:bldP spid="35" grpId="0"/>
          <p:bldP spid="36" grpId="0"/>
          <p:bldP spid="38" grpId="0"/>
          <p:bldP spid="39" grpId="0" animBg="1"/>
          <p:bldP spid="40" grpId="0" animBg="1"/>
          <p:bldP spid="44" grpId="0"/>
          <p:bldP spid="45" grpId="0"/>
          <p:bldP spid="5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32" grpId="0"/>
          <p:bldP spid="27" grpId="0"/>
          <p:bldP spid="28" grpId="0" animBg="1"/>
          <p:bldP spid="34" grpId="0" animBg="1"/>
          <p:bldP spid="35" grpId="0"/>
          <p:bldP spid="36" grpId="0"/>
          <p:bldP spid="38" grpId="0"/>
          <p:bldP spid="39" grpId="0" animBg="1"/>
          <p:bldP spid="40" grpId="0" animBg="1"/>
          <p:bldP spid="44" grpId="0"/>
          <p:bldP spid="45" grpId="0"/>
          <p:bldP spid="52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13299" y="2204864"/>
            <a:ext cx="5688632" cy="3604410"/>
            <a:chOff x="2337284" y="1789593"/>
            <a:chExt cx="7021808" cy="4449132"/>
          </a:xfrm>
        </p:grpSpPr>
        <p:sp>
          <p:nvSpPr>
            <p:cNvPr id="22" name="圆角矩形 103"/>
            <p:cNvSpPr/>
            <p:nvPr/>
          </p:nvSpPr>
          <p:spPr>
            <a:xfrm>
              <a:off x="2929164" y="4790360"/>
              <a:ext cx="1448365" cy="1448365"/>
            </a:xfrm>
            <a:prstGeom prst="roundRect">
              <a:avLst>
                <a:gd name="adj" fmla="val 12985"/>
              </a:avLst>
            </a:prstGeom>
            <a:solidFill>
              <a:schemeClr val="accent3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zh-CN" altLang="en-US" sz="1799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3" name="圆角矩形 104"/>
            <p:cNvSpPr/>
            <p:nvPr/>
          </p:nvSpPr>
          <p:spPr>
            <a:xfrm>
              <a:off x="5046561" y="4373864"/>
              <a:ext cx="1146936" cy="1146936"/>
            </a:xfrm>
            <a:prstGeom prst="roundRect">
              <a:avLst>
                <a:gd name="adj" fmla="val 12985"/>
              </a:avLst>
            </a:prstGeom>
            <a:solidFill>
              <a:schemeClr val="accent5">
                <a:lumMod val="7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zh-CN" altLang="en-US" sz="1799">
                <a:solidFill>
                  <a:srgbClr val="C00000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4" name="圆角矩形 105"/>
            <p:cNvSpPr/>
            <p:nvPr/>
          </p:nvSpPr>
          <p:spPr>
            <a:xfrm>
              <a:off x="7572126" y="1789593"/>
              <a:ext cx="1146936" cy="1146936"/>
            </a:xfrm>
            <a:prstGeom prst="roundRect">
              <a:avLst>
                <a:gd name="adj" fmla="val 12985"/>
              </a:avLst>
            </a:prstGeom>
            <a:solidFill>
              <a:schemeClr val="accent4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7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zh-CN" altLang="en-US" sz="1799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7" name="圆角矩形 106"/>
            <p:cNvSpPr/>
            <p:nvPr/>
          </p:nvSpPr>
          <p:spPr>
            <a:xfrm>
              <a:off x="5431224" y="2271809"/>
              <a:ext cx="1448365" cy="1448365"/>
            </a:xfrm>
            <a:prstGeom prst="roundRect">
              <a:avLst>
                <a:gd name="adj" fmla="val 12985"/>
              </a:avLst>
            </a:prstGeom>
            <a:solidFill>
              <a:schemeClr val="accent2"/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zh-CN" altLang="en-US" sz="1799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8" name="任意多边形 107"/>
            <p:cNvSpPr/>
            <p:nvPr/>
          </p:nvSpPr>
          <p:spPr>
            <a:xfrm rot="18900000">
              <a:off x="2337284" y="2963464"/>
              <a:ext cx="7021808" cy="1853914"/>
            </a:xfrm>
            <a:custGeom>
              <a:avLst/>
              <a:gdLst>
                <a:gd name="connsiteX0" fmla="*/ 6382501 w 7023637"/>
                <a:gd name="connsiteY0" fmla="*/ 230936 h 1854397"/>
                <a:gd name="connsiteX1" fmla="*/ 6984659 w 7023637"/>
                <a:gd name="connsiteY1" fmla="*/ 833094 h 1854397"/>
                <a:gd name="connsiteX2" fmla="*/ 6984659 w 7023637"/>
                <a:gd name="connsiteY2" fmla="*/ 1021294 h 1854397"/>
                <a:gd name="connsiteX3" fmla="*/ 6382502 w 7023637"/>
                <a:gd name="connsiteY3" fmla="*/ 1623452 h 1854397"/>
                <a:gd name="connsiteX4" fmla="*/ 6238324 w 7023637"/>
                <a:gd name="connsiteY4" fmla="*/ 1652686 h 1854397"/>
                <a:gd name="connsiteX5" fmla="*/ 6233468 w 7023637"/>
                <a:gd name="connsiteY5" fmla="*/ 1649461 h 1854397"/>
                <a:gd name="connsiteX6" fmla="*/ 5619292 w 7023637"/>
                <a:gd name="connsiteY6" fmla="*/ 1035284 h 1854397"/>
                <a:gd name="connsiteX7" fmla="*/ 5381956 w 7023637"/>
                <a:gd name="connsiteY7" fmla="*/ 1035284 h 1854397"/>
                <a:gd name="connsiteX8" fmla="*/ 4622585 w 7023637"/>
                <a:gd name="connsiteY8" fmla="*/ 1794655 h 1854397"/>
                <a:gd name="connsiteX9" fmla="*/ 4612056 w 7023637"/>
                <a:gd name="connsiteY9" fmla="*/ 1810510 h 1854397"/>
                <a:gd name="connsiteX10" fmla="*/ 4564487 w 7023637"/>
                <a:gd name="connsiteY10" fmla="*/ 1842098 h 1854397"/>
                <a:gd name="connsiteX11" fmla="*/ 4423292 w 7023637"/>
                <a:gd name="connsiteY11" fmla="*/ 1835186 h 1854397"/>
                <a:gd name="connsiteX12" fmla="*/ 4387173 w 7023637"/>
                <a:gd name="connsiteY12" fmla="*/ 1808553 h 1854397"/>
                <a:gd name="connsiteX13" fmla="*/ 4380859 w 7023637"/>
                <a:gd name="connsiteY13" fmla="*/ 1799045 h 1854397"/>
                <a:gd name="connsiteX14" fmla="*/ 3621487 w 7023637"/>
                <a:gd name="connsiteY14" fmla="*/ 1039674 h 1854397"/>
                <a:gd name="connsiteX15" fmla="*/ 3439668 w 7023637"/>
                <a:gd name="connsiteY15" fmla="*/ 1002808 h 1854397"/>
                <a:gd name="connsiteX16" fmla="*/ 3407952 w 7023637"/>
                <a:gd name="connsiteY16" fmla="*/ 1023869 h 1854397"/>
                <a:gd name="connsiteX17" fmla="*/ 2808370 w 7023637"/>
                <a:gd name="connsiteY17" fmla="*/ 1623451 h 1854397"/>
                <a:gd name="connsiteX18" fmla="*/ 2620170 w 7023637"/>
                <a:gd name="connsiteY18" fmla="*/ 1623451 h 1854397"/>
                <a:gd name="connsiteX19" fmla="*/ 2194586 w 7023637"/>
                <a:gd name="connsiteY19" fmla="*/ 1197867 h 1854397"/>
                <a:gd name="connsiteX20" fmla="*/ 2194565 w 7023637"/>
                <a:gd name="connsiteY20" fmla="*/ 1197867 h 1854397"/>
                <a:gd name="connsiteX21" fmla="*/ 2042569 w 7023637"/>
                <a:gd name="connsiteY21" fmla="*/ 1045871 h 1854397"/>
                <a:gd name="connsiteX22" fmla="*/ 1805233 w 7023637"/>
                <a:gd name="connsiteY22" fmla="*/ 1045871 h 1854397"/>
                <a:gd name="connsiteX23" fmla="*/ 1045861 w 7023637"/>
                <a:gd name="connsiteY23" fmla="*/ 1805242 h 1854397"/>
                <a:gd name="connsiteX24" fmla="*/ 1045860 w 7023637"/>
                <a:gd name="connsiteY24" fmla="*/ 1805244 h 1854397"/>
                <a:gd name="connsiteX25" fmla="*/ 990345 w 7023637"/>
                <a:gd name="connsiteY25" fmla="*/ 1842109 h 1854397"/>
                <a:gd name="connsiteX26" fmla="*/ 808525 w 7023637"/>
                <a:gd name="connsiteY26" fmla="*/ 1805243 h 1854397"/>
                <a:gd name="connsiteX27" fmla="*/ 49154 w 7023637"/>
                <a:gd name="connsiteY27" fmla="*/ 1045872 h 1854397"/>
                <a:gd name="connsiteX28" fmla="*/ 49154 w 7023637"/>
                <a:gd name="connsiteY28" fmla="*/ 808536 h 1854397"/>
                <a:gd name="connsiteX29" fmla="*/ 808525 w 7023637"/>
                <a:gd name="connsiteY29" fmla="*/ 49164 h 1854397"/>
                <a:gd name="connsiteX30" fmla="*/ 1045861 w 7023637"/>
                <a:gd name="connsiteY30" fmla="*/ 49164 h 1854397"/>
                <a:gd name="connsiteX31" fmla="*/ 1653226 w 7023637"/>
                <a:gd name="connsiteY31" fmla="*/ 656529 h 1854397"/>
                <a:gd name="connsiteX32" fmla="*/ 1653248 w 7023637"/>
                <a:gd name="connsiteY32" fmla="*/ 656529 h 1854397"/>
                <a:gd name="connsiteX33" fmla="*/ 1805243 w 7023637"/>
                <a:gd name="connsiteY33" fmla="*/ 808524 h 1854397"/>
                <a:gd name="connsiteX34" fmla="*/ 2042579 w 7023637"/>
                <a:gd name="connsiteY34" fmla="*/ 808524 h 1854397"/>
                <a:gd name="connsiteX35" fmla="*/ 2112731 w 7023637"/>
                <a:gd name="connsiteY35" fmla="*/ 738372 h 1854397"/>
                <a:gd name="connsiteX36" fmla="*/ 2620169 w 7023637"/>
                <a:gd name="connsiteY36" fmla="*/ 230935 h 1854397"/>
                <a:gd name="connsiteX37" fmla="*/ 2808370 w 7023637"/>
                <a:gd name="connsiteY37" fmla="*/ 230935 h 1854397"/>
                <a:gd name="connsiteX38" fmla="*/ 3236140 w 7023637"/>
                <a:gd name="connsiteY38" fmla="*/ 658705 h 1854397"/>
                <a:gd name="connsiteX39" fmla="*/ 3240530 w 7023637"/>
                <a:gd name="connsiteY39" fmla="*/ 658705 h 1854397"/>
                <a:gd name="connsiteX40" fmla="*/ 3388156 w 7023637"/>
                <a:gd name="connsiteY40" fmla="*/ 806331 h 1854397"/>
                <a:gd name="connsiteX41" fmla="*/ 3625492 w 7023637"/>
                <a:gd name="connsiteY41" fmla="*/ 806331 h 1854397"/>
                <a:gd name="connsiteX42" fmla="*/ 4382672 w 7023637"/>
                <a:gd name="connsiteY42" fmla="*/ 49151 h 1854397"/>
                <a:gd name="connsiteX43" fmla="*/ 4438185 w 7023637"/>
                <a:gd name="connsiteY43" fmla="*/ 12288 h 1854397"/>
                <a:gd name="connsiteX44" fmla="*/ 4579381 w 7023637"/>
                <a:gd name="connsiteY44" fmla="*/ 19201 h 1854397"/>
                <a:gd name="connsiteX45" fmla="*/ 4615497 w 7023637"/>
                <a:gd name="connsiteY45" fmla="*/ 45831 h 1854397"/>
                <a:gd name="connsiteX46" fmla="*/ 4621812 w 7023637"/>
                <a:gd name="connsiteY46" fmla="*/ 55341 h 1854397"/>
                <a:gd name="connsiteX47" fmla="*/ 5381183 w 7023637"/>
                <a:gd name="connsiteY47" fmla="*/ 814712 h 1854397"/>
                <a:gd name="connsiteX48" fmla="*/ 5618519 w 7023637"/>
                <a:gd name="connsiteY48" fmla="*/ 814712 h 1854397"/>
                <a:gd name="connsiteX49" fmla="*/ 6218098 w 7023637"/>
                <a:gd name="connsiteY49" fmla="*/ 215133 h 1854397"/>
                <a:gd name="connsiteX50" fmla="*/ 6238324 w 7023637"/>
                <a:gd name="connsiteY50" fmla="*/ 201702 h 1854397"/>
                <a:gd name="connsiteX51" fmla="*/ 6382501 w 7023637"/>
                <a:gd name="connsiteY51" fmla="*/ 230936 h 1854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23637" h="1854397">
                  <a:moveTo>
                    <a:pt x="6382501" y="230936"/>
                  </a:moveTo>
                  <a:lnTo>
                    <a:pt x="6984659" y="833094"/>
                  </a:lnTo>
                  <a:cubicBezTo>
                    <a:pt x="7036630" y="885064"/>
                    <a:pt x="7036630" y="969325"/>
                    <a:pt x="6984659" y="1021294"/>
                  </a:cubicBezTo>
                  <a:lnTo>
                    <a:pt x="6382502" y="1623452"/>
                  </a:lnTo>
                  <a:cubicBezTo>
                    <a:pt x="6343525" y="1662430"/>
                    <a:pt x="6286384" y="1672174"/>
                    <a:pt x="6238324" y="1652686"/>
                  </a:cubicBezTo>
                  <a:lnTo>
                    <a:pt x="6233468" y="1649461"/>
                  </a:lnTo>
                  <a:lnTo>
                    <a:pt x="5619292" y="1035284"/>
                  </a:lnTo>
                  <a:cubicBezTo>
                    <a:pt x="5553753" y="969745"/>
                    <a:pt x="5447494" y="969745"/>
                    <a:pt x="5381956" y="1035284"/>
                  </a:cubicBezTo>
                  <a:lnTo>
                    <a:pt x="4622585" y="1794655"/>
                  </a:lnTo>
                  <a:lnTo>
                    <a:pt x="4612056" y="1810510"/>
                  </a:lnTo>
                  <a:lnTo>
                    <a:pt x="4564487" y="1842098"/>
                  </a:lnTo>
                  <a:cubicBezTo>
                    <a:pt x="4519032" y="1860531"/>
                    <a:pt x="4467136" y="1858226"/>
                    <a:pt x="4423292" y="1835186"/>
                  </a:cubicBezTo>
                  <a:lnTo>
                    <a:pt x="4387173" y="1808553"/>
                  </a:lnTo>
                  <a:lnTo>
                    <a:pt x="4380859" y="1799045"/>
                  </a:lnTo>
                  <a:lnTo>
                    <a:pt x="3621487" y="1039674"/>
                  </a:lnTo>
                  <a:cubicBezTo>
                    <a:pt x="3572333" y="990520"/>
                    <a:pt x="3500274" y="978231"/>
                    <a:pt x="3439668" y="1002808"/>
                  </a:cubicBezTo>
                  <a:lnTo>
                    <a:pt x="3407952" y="1023869"/>
                  </a:lnTo>
                  <a:lnTo>
                    <a:pt x="2808370" y="1623451"/>
                  </a:lnTo>
                  <a:cubicBezTo>
                    <a:pt x="2756400" y="1675421"/>
                    <a:pt x="2672140" y="1675421"/>
                    <a:pt x="2620170" y="1623451"/>
                  </a:cubicBezTo>
                  <a:lnTo>
                    <a:pt x="2194586" y="1197867"/>
                  </a:lnTo>
                  <a:lnTo>
                    <a:pt x="2194565" y="1197867"/>
                  </a:lnTo>
                  <a:lnTo>
                    <a:pt x="2042569" y="1045871"/>
                  </a:lnTo>
                  <a:cubicBezTo>
                    <a:pt x="1977030" y="980332"/>
                    <a:pt x="1870772" y="980332"/>
                    <a:pt x="1805233" y="1045871"/>
                  </a:cubicBezTo>
                  <a:lnTo>
                    <a:pt x="1045861" y="1805242"/>
                  </a:lnTo>
                  <a:lnTo>
                    <a:pt x="1045860" y="1805244"/>
                  </a:lnTo>
                  <a:lnTo>
                    <a:pt x="990345" y="1842109"/>
                  </a:lnTo>
                  <a:cubicBezTo>
                    <a:pt x="929738" y="1866686"/>
                    <a:pt x="857679" y="1854397"/>
                    <a:pt x="808525" y="1805243"/>
                  </a:cubicBezTo>
                  <a:lnTo>
                    <a:pt x="49154" y="1045872"/>
                  </a:lnTo>
                  <a:cubicBezTo>
                    <a:pt x="-16385" y="980333"/>
                    <a:pt x="-16385" y="874074"/>
                    <a:pt x="49154" y="808536"/>
                  </a:cubicBezTo>
                  <a:lnTo>
                    <a:pt x="808525" y="49164"/>
                  </a:lnTo>
                  <a:cubicBezTo>
                    <a:pt x="874064" y="-16375"/>
                    <a:pt x="980322" y="-16375"/>
                    <a:pt x="1045861" y="49164"/>
                  </a:cubicBezTo>
                  <a:lnTo>
                    <a:pt x="1653226" y="656529"/>
                  </a:lnTo>
                  <a:lnTo>
                    <a:pt x="1653248" y="656529"/>
                  </a:lnTo>
                  <a:lnTo>
                    <a:pt x="1805243" y="808524"/>
                  </a:lnTo>
                  <a:cubicBezTo>
                    <a:pt x="1870782" y="874063"/>
                    <a:pt x="1977040" y="874063"/>
                    <a:pt x="2042579" y="808524"/>
                  </a:cubicBezTo>
                  <a:lnTo>
                    <a:pt x="2112731" y="738372"/>
                  </a:lnTo>
                  <a:lnTo>
                    <a:pt x="2620169" y="230935"/>
                  </a:lnTo>
                  <a:cubicBezTo>
                    <a:pt x="2672139" y="178964"/>
                    <a:pt x="2756399" y="178964"/>
                    <a:pt x="2808370" y="230935"/>
                  </a:cubicBezTo>
                  <a:lnTo>
                    <a:pt x="3236140" y="658705"/>
                  </a:lnTo>
                  <a:lnTo>
                    <a:pt x="3240530" y="658705"/>
                  </a:lnTo>
                  <a:lnTo>
                    <a:pt x="3388156" y="806331"/>
                  </a:lnTo>
                  <a:cubicBezTo>
                    <a:pt x="3453695" y="871870"/>
                    <a:pt x="3559954" y="871870"/>
                    <a:pt x="3625492" y="806331"/>
                  </a:cubicBezTo>
                  <a:lnTo>
                    <a:pt x="4382672" y="49151"/>
                  </a:lnTo>
                  <a:lnTo>
                    <a:pt x="4438185" y="12288"/>
                  </a:lnTo>
                  <a:cubicBezTo>
                    <a:pt x="4483639" y="-6144"/>
                    <a:pt x="4535536" y="-3840"/>
                    <a:pt x="4579381" y="19201"/>
                  </a:cubicBezTo>
                  <a:lnTo>
                    <a:pt x="4615497" y="45831"/>
                  </a:lnTo>
                  <a:lnTo>
                    <a:pt x="4621812" y="55341"/>
                  </a:lnTo>
                  <a:lnTo>
                    <a:pt x="5381183" y="814712"/>
                  </a:lnTo>
                  <a:cubicBezTo>
                    <a:pt x="5446722" y="880251"/>
                    <a:pt x="5552980" y="880251"/>
                    <a:pt x="5618519" y="814712"/>
                  </a:cubicBezTo>
                  <a:lnTo>
                    <a:pt x="6218098" y="215133"/>
                  </a:lnTo>
                  <a:lnTo>
                    <a:pt x="6238324" y="201702"/>
                  </a:lnTo>
                  <a:cubicBezTo>
                    <a:pt x="6286383" y="182213"/>
                    <a:pt x="6343523" y="191958"/>
                    <a:pt x="6382501" y="230936"/>
                  </a:cubicBezTo>
                  <a:close/>
                </a:path>
              </a:pathLst>
            </a:custGeom>
            <a:solidFill>
              <a:srgbClr val="EEE6EE"/>
            </a:solidFill>
            <a:ln w="22225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</a:ln>
            <a:effectLst>
              <a:outerShdw blurRad="1397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zh-CN" altLang="en-US" sz="1799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31" name="文本框 98"/>
          <p:cNvSpPr txBox="1"/>
          <p:nvPr/>
        </p:nvSpPr>
        <p:spPr>
          <a:xfrm>
            <a:off x="4725467" y="858768"/>
            <a:ext cx="25922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600" dirty="0" smtClean="0">
                <a:solidFill>
                  <a:schemeClr val="accent5"/>
                </a:solidFill>
                <a:latin typeface="方正准圆简体" pitchFamily="65" charset="-122"/>
                <a:ea typeface="方正准圆简体" pitchFamily="65" charset="-122"/>
              </a:rPr>
              <a:t>在这里输入内容</a:t>
            </a:r>
            <a:endParaRPr lang="zh-CN" altLang="en-US" sz="2600" dirty="0">
              <a:solidFill>
                <a:schemeClr val="accent5"/>
              </a:solidFill>
              <a:latin typeface="方正准圆简体" pitchFamily="65" charset="-122"/>
              <a:ea typeface="方正准圆简体" pitchFamily="65" charset="-122"/>
            </a:endParaRPr>
          </a:p>
        </p:txBody>
      </p:sp>
      <p:sp>
        <p:nvSpPr>
          <p:cNvPr id="32" name="文本框 56"/>
          <p:cNvSpPr txBox="1"/>
          <p:nvPr/>
        </p:nvSpPr>
        <p:spPr>
          <a:xfrm>
            <a:off x="5157515" y="1340768"/>
            <a:ext cx="17025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5"/>
                </a:solidFill>
              </a:rPr>
              <a:t>ENTER YOUR TEXT</a:t>
            </a:r>
            <a:endParaRPr lang="zh-CN" altLang="en-US" sz="16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805587" y="1340768"/>
            <a:ext cx="32190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Documents and Settings\Administrator\桌面\花\图层 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21811" y="1340768"/>
            <a:ext cx="855067" cy="932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文本框 117"/>
          <p:cNvSpPr txBox="1"/>
          <p:nvPr/>
        </p:nvSpPr>
        <p:spPr>
          <a:xfrm>
            <a:off x="1534239" y="4698284"/>
            <a:ext cx="2039100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118"/>
          <p:cNvSpPr txBox="1"/>
          <p:nvPr/>
        </p:nvSpPr>
        <p:spPr>
          <a:xfrm>
            <a:off x="837035" y="5157192"/>
            <a:ext cx="273630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请在此处输入您的内容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听风吹雨，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为您的演讲加分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添彩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117"/>
          <p:cNvSpPr txBox="1"/>
          <p:nvPr/>
        </p:nvSpPr>
        <p:spPr>
          <a:xfrm>
            <a:off x="4221411" y="4941168"/>
            <a:ext cx="864096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accent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b="1" dirty="0">
              <a:solidFill>
                <a:schemeClr val="accent3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117"/>
          <p:cNvSpPr txBox="1"/>
          <p:nvPr/>
        </p:nvSpPr>
        <p:spPr>
          <a:xfrm>
            <a:off x="6381651" y="4145305"/>
            <a:ext cx="160705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118"/>
          <p:cNvSpPr txBox="1"/>
          <p:nvPr/>
        </p:nvSpPr>
        <p:spPr>
          <a:xfrm>
            <a:off x="6381651" y="4581128"/>
            <a:ext cx="273630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请在此处输入您的内容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听风吹雨，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为您的演讲加分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添彩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117"/>
          <p:cNvSpPr txBox="1"/>
          <p:nvPr/>
        </p:nvSpPr>
        <p:spPr>
          <a:xfrm>
            <a:off x="5301531" y="3918574"/>
            <a:ext cx="864096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accent5">
                    <a:lumMod val="7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b="1" dirty="0">
              <a:solidFill>
                <a:schemeClr val="accent5">
                  <a:lumMod val="7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117"/>
          <p:cNvSpPr txBox="1"/>
          <p:nvPr/>
        </p:nvSpPr>
        <p:spPr>
          <a:xfrm>
            <a:off x="3406447" y="2682060"/>
            <a:ext cx="2039100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118"/>
          <p:cNvSpPr txBox="1"/>
          <p:nvPr/>
        </p:nvSpPr>
        <p:spPr>
          <a:xfrm>
            <a:off x="2709243" y="3068960"/>
            <a:ext cx="273630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请在此处输入您的内容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听风吹雨，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为您的演讲加分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添彩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117"/>
          <p:cNvSpPr txBox="1"/>
          <p:nvPr/>
        </p:nvSpPr>
        <p:spPr>
          <a:xfrm>
            <a:off x="6237635" y="2852936"/>
            <a:ext cx="864096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accent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b="1" dirty="0">
              <a:solidFill>
                <a:schemeClr val="accent2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117"/>
          <p:cNvSpPr txBox="1"/>
          <p:nvPr/>
        </p:nvSpPr>
        <p:spPr>
          <a:xfrm>
            <a:off x="8541891" y="2129081"/>
            <a:ext cx="160705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118"/>
          <p:cNvSpPr txBox="1"/>
          <p:nvPr/>
        </p:nvSpPr>
        <p:spPr>
          <a:xfrm>
            <a:off x="8541891" y="2564904"/>
            <a:ext cx="273630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请在此处输入您的内容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听风吹雨，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为您的演讲加分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添彩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117"/>
          <p:cNvSpPr txBox="1"/>
          <p:nvPr/>
        </p:nvSpPr>
        <p:spPr>
          <a:xfrm>
            <a:off x="7317755" y="1974358"/>
            <a:ext cx="864096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accent4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800" b="1" dirty="0">
              <a:solidFill>
                <a:schemeClr val="accent4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2878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2" fill="hold" grpId="0" nodeType="withEffect" p14:presetBounceEnd="3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2" fill="hold" grpId="0" nodeType="withEffect" p14:presetBounceEnd="3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fill="hold" grpId="0" nodeType="withEffect" p14:presetBounceEnd="3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7" presetID="2" presetClass="entr" presetSubtype="6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6" fill="hold" grpId="0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6" fill="hold" grpId="0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0" presetID="2" presetClass="entr" presetSubtype="9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9" fill="hold" grpId="0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9" fill="hold" grpId="0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6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6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3" presetID="2" presetClass="entr" presetSubtype="3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6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6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3" fill="hold" grpId="0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6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7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3" fill="hold" grpId="0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7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7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32" grpId="0"/>
          <p:bldP spid="25" grpId="0"/>
          <p:bldP spid="26" grpId="0"/>
          <p:bldP spid="29" grpId="0"/>
          <p:bldP spid="30" grpId="0"/>
          <p:bldP spid="41" grpId="0"/>
          <p:bldP spid="42" grpId="0"/>
          <p:bldP spid="43" grpId="0"/>
          <p:bldP spid="46" grpId="0"/>
          <p:bldP spid="47" grpId="0"/>
          <p:bldP spid="48" grpId="0"/>
          <p:bldP spid="49" grpId="0"/>
          <p:bldP spid="5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7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0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3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7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32" grpId="0"/>
          <p:bldP spid="25" grpId="0"/>
          <p:bldP spid="26" grpId="0"/>
          <p:bldP spid="29" grpId="0"/>
          <p:bldP spid="30" grpId="0"/>
          <p:bldP spid="41" grpId="0"/>
          <p:bldP spid="42" grpId="0"/>
          <p:bldP spid="43" grpId="0"/>
          <p:bldP spid="46" grpId="0"/>
          <p:bldP spid="47" grpId="0"/>
          <p:bldP spid="48" grpId="0"/>
          <p:bldP spid="49" grpId="0"/>
          <p:bldP spid="50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98"/>
          <p:cNvSpPr txBox="1"/>
          <p:nvPr/>
        </p:nvSpPr>
        <p:spPr>
          <a:xfrm>
            <a:off x="5013499" y="858768"/>
            <a:ext cx="25922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600" dirty="0" smtClean="0">
                <a:solidFill>
                  <a:schemeClr val="accent5"/>
                </a:solidFill>
                <a:latin typeface="方正准圆简体" pitchFamily="65" charset="-122"/>
                <a:ea typeface="方正准圆简体" pitchFamily="65" charset="-122"/>
              </a:rPr>
              <a:t>在这里输入内容</a:t>
            </a:r>
            <a:endParaRPr lang="zh-CN" altLang="en-US" sz="2600" dirty="0">
              <a:solidFill>
                <a:schemeClr val="accent5"/>
              </a:solidFill>
              <a:latin typeface="方正准圆简体" pitchFamily="65" charset="-122"/>
              <a:ea typeface="方正准圆简体" pitchFamily="65" charset="-122"/>
            </a:endParaRPr>
          </a:p>
        </p:txBody>
      </p:sp>
      <p:sp>
        <p:nvSpPr>
          <p:cNvPr id="17" name="文本框 56"/>
          <p:cNvSpPr txBox="1"/>
          <p:nvPr/>
        </p:nvSpPr>
        <p:spPr>
          <a:xfrm>
            <a:off x="5445547" y="1340768"/>
            <a:ext cx="17025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5"/>
                </a:solidFill>
              </a:rPr>
              <a:t>ENTER YOUR TEXT</a:t>
            </a:r>
            <a:endParaRPr lang="zh-CN" altLang="en-US" sz="16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6093619" y="1340768"/>
            <a:ext cx="32190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C:\Documents and Settings\Administrator\桌面\花\0花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07" y="2348880"/>
            <a:ext cx="310659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2493219" y="2492896"/>
            <a:ext cx="2952328" cy="792088"/>
            <a:chOff x="2493219" y="2492896"/>
            <a:chExt cx="2952328" cy="792088"/>
          </a:xfrm>
        </p:grpSpPr>
        <p:sp>
          <p:nvSpPr>
            <p:cNvPr id="2" name="椭圆 1"/>
            <p:cNvSpPr/>
            <p:nvPr/>
          </p:nvSpPr>
          <p:spPr>
            <a:xfrm>
              <a:off x="2493219" y="3140968"/>
              <a:ext cx="144016" cy="14401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/>
            <p:nvPr/>
          </p:nvCxnSpPr>
          <p:spPr>
            <a:xfrm flipV="1">
              <a:off x="2637235" y="2492896"/>
              <a:ext cx="2808312" cy="720080"/>
            </a:xfrm>
            <a:prstGeom prst="line">
              <a:avLst/>
            </a:prstGeom>
            <a:ln>
              <a:solidFill>
                <a:schemeClr val="accent5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文本框 117"/>
          <p:cNvSpPr txBox="1"/>
          <p:nvPr/>
        </p:nvSpPr>
        <p:spPr>
          <a:xfrm>
            <a:off x="5661571" y="1959692"/>
            <a:ext cx="1584177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118"/>
          <p:cNvSpPr txBox="1"/>
          <p:nvPr/>
        </p:nvSpPr>
        <p:spPr>
          <a:xfrm>
            <a:off x="5661571" y="2348880"/>
            <a:ext cx="5544616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35000"/>
              </a:lnSpc>
            </a:pPr>
            <a:r>
              <a:rPr lang="zh-CN" altLang="en-US" dirty="0"/>
              <a:t>请在此处输入您的内容</a:t>
            </a:r>
            <a:r>
              <a:rPr lang="en-US" altLang="zh-CN" dirty="0" smtClean="0"/>
              <a:t>,</a:t>
            </a:r>
            <a:r>
              <a:rPr lang="zh-CN" altLang="en-US" dirty="0" smtClean="0"/>
              <a:t>听风吹雨，</a:t>
            </a:r>
            <a:r>
              <a:rPr lang="zh-CN" altLang="en-US" dirty="0"/>
              <a:t>为您的演讲加分添彩！为您的演讲加分添彩！为您的演讲加分添彩！为您的演讲加分添彩</a:t>
            </a:r>
            <a:r>
              <a:rPr lang="zh-CN" altLang="en-US" dirty="0" smtClean="0"/>
              <a:t>！</a:t>
            </a:r>
            <a:endParaRPr lang="zh-CN" altLang="en-US" dirty="0"/>
          </a:p>
        </p:txBody>
      </p:sp>
      <p:grpSp>
        <p:nvGrpSpPr>
          <p:cNvPr id="23" name="组合 22"/>
          <p:cNvGrpSpPr/>
          <p:nvPr/>
        </p:nvGrpSpPr>
        <p:grpSpPr>
          <a:xfrm>
            <a:off x="2133179" y="3789040"/>
            <a:ext cx="5544616" cy="72008"/>
            <a:chOff x="2133179" y="3789040"/>
            <a:chExt cx="5544616" cy="72008"/>
          </a:xfrm>
        </p:grpSpPr>
        <p:sp>
          <p:nvSpPr>
            <p:cNvPr id="24" name="椭圆 23"/>
            <p:cNvSpPr/>
            <p:nvPr/>
          </p:nvSpPr>
          <p:spPr>
            <a:xfrm>
              <a:off x="2133179" y="3789040"/>
              <a:ext cx="72008" cy="72008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2205187" y="3829516"/>
              <a:ext cx="5472608" cy="31532"/>
            </a:xfrm>
            <a:prstGeom prst="line">
              <a:avLst/>
            </a:prstGeom>
            <a:ln>
              <a:solidFill>
                <a:schemeClr val="accent5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117"/>
          <p:cNvSpPr txBox="1"/>
          <p:nvPr/>
        </p:nvSpPr>
        <p:spPr>
          <a:xfrm>
            <a:off x="8037835" y="3284984"/>
            <a:ext cx="1584177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118"/>
          <p:cNvSpPr txBox="1"/>
          <p:nvPr/>
        </p:nvSpPr>
        <p:spPr>
          <a:xfrm>
            <a:off x="8109843" y="3789040"/>
            <a:ext cx="3096344" cy="96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35000"/>
              </a:lnSpc>
            </a:pPr>
            <a:r>
              <a:rPr lang="zh-CN" altLang="en-US" dirty="0"/>
              <a:t>请在此处输入您的内容</a:t>
            </a:r>
            <a:r>
              <a:rPr lang="en-US" altLang="zh-CN" dirty="0" smtClean="0"/>
              <a:t>,</a:t>
            </a:r>
            <a:r>
              <a:rPr lang="zh-CN" altLang="en-US" dirty="0" smtClean="0"/>
              <a:t>听风吹雨，</a:t>
            </a:r>
            <a:r>
              <a:rPr lang="zh-CN" altLang="en-US" dirty="0"/>
              <a:t>为您的演讲加分添彩！为您的演讲加分添彩！为您的演讲加分添彩</a:t>
            </a:r>
            <a:r>
              <a:rPr lang="zh-CN" altLang="en-US" dirty="0" smtClean="0"/>
              <a:t>！</a:t>
            </a:r>
            <a:endParaRPr lang="zh-CN" altLang="en-US" dirty="0"/>
          </a:p>
        </p:txBody>
      </p:sp>
      <p:grpSp>
        <p:nvGrpSpPr>
          <p:cNvPr id="30" name="组合 29"/>
          <p:cNvGrpSpPr/>
          <p:nvPr/>
        </p:nvGrpSpPr>
        <p:grpSpPr>
          <a:xfrm>
            <a:off x="2637235" y="4581128"/>
            <a:ext cx="3096344" cy="648072"/>
            <a:chOff x="2637235" y="4581128"/>
            <a:chExt cx="3096344" cy="648072"/>
          </a:xfrm>
        </p:grpSpPr>
        <p:sp>
          <p:nvSpPr>
            <p:cNvPr id="31" name="椭圆 30"/>
            <p:cNvSpPr/>
            <p:nvPr/>
          </p:nvSpPr>
          <p:spPr>
            <a:xfrm>
              <a:off x="2637235" y="4581128"/>
              <a:ext cx="135632" cy="135632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2781251" y="4653136"/>
              <a:ext cx="2952328" cy="576064"/>
            </a:xfrm>
            <a:prstGeom prst="line">
              <a:avLst/>
            </a:prstGeom>
            <a:ln>
              <a:solidFill>
                <a:schemeClr val="accent5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文本框 117"/>
          <p:cNvSpPr txBox="1"/>
          <p:nvPr/>
        </p:nvSpPr>
        <p:spPr>
          <a:xfrm>
            <a:off x="6021611" y="4912020"/>
            <a:ext cx="1584177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118"/>
          <p:cNvSpPr txBox="1"/>
          <p:nvPr/>
        </p:nvSpPr>
        <p:spPr>
          <a:xfrm>
            <a:off x="6021611" y="5301208"/>
            <a:ext cx="4680520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35000"/>
              </a:lnSpc>
            </a:pPr>
            <a:r>
              <a:rPr lang="zh-CN" altLang="en-US" dirty="0"/>
              <a:t>请在此处输入您的内容</a:t>
            </a:r>
            <a:r>
              <a:rPr lang="en-US" altLang="zh-CN" dirty="0" smtClean="0"/>
              <a:t>,</a:t>
            </a:r>
            <a:r>
              <a:rPr lang="zh-CN" altLang="en-US" dirty="0" smtClean="0"/>
              <a:t>听风吹雨，</a:t>
            </a:r>
            <a:r>
              <a:rPr lang="zh-CN" altLang="en-US" dirty="0"/>
              <a:t>为您的演讲加分添彩！为您的演讲加分添彩！为您的演讲加分添彩</a:t>
            </a:r>
            <a:r>
              <a:rPr lang="zh-CN" altLang="en-US" dirty="0" smtClean="0"/>
              <a:t>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017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8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5" dur="2000" fill="hold"/>
                                            <p:tgtEl>
                                              <p:spTgt spid="81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1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3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5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38" grpId="0"/>
          <p:bldP spid="39" grpId="0"/>
          <p:bldP spid="28" grpId="0"/>
          <p:bldP spid="29" grpId="0"/>
          <p:bldP spid="33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8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5" dur="2000" fill="hold"/>
                                            <p:tgtEl>
                                              <p:spTgt spid="81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1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3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5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38" grpId="0"/>
          <p:bldP spid="39" grpId="0"/>
          <p:bldP spid="28" grpId="0"/>
          <p:bldP spid="29" grpId="0"/>
          <p:bldP spid="33" grpId="0"/>
          <p:bldP spid="34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501331" y="1196752"/>
            <a:ext cx="5760640" cy="3436025"/>
            <a:chOff x="1197075" y="2924944"/>
            <a:chExt cx="2960017" cy="1765549"/>
          </a:xfrm>
        </p:grpSpPr>
        <p:grpSp>
          <p:nvGrpSpPr>
            <p:cNvPr id="14" name="组合 13"/>
            <p:cNvGrpSpPr/>
            <p:nvPr/>
          </p:nvGrpSpPr>
          <p:grpSpPr>
            <a:xfrm>
              <a:off x="1197075" y="2924944"/>
              <a:ext cx="2960017" cy="1765549"/>
              <a:chOff x="1269083" y="2996952"/>
              <a:chExt cx="2960017" cy="1765549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2061171" y="2996952"/>
                <a:ext cx="1296144" cy="1296144"/>
                <a:chOff x="2853259" y="2852936"/>
                <a:chExt cx="1296144" cy="1296144"/>
              </a:xfrm>
            </p:grpSpPr>
            <p:sp>
              <p:nvSpPr>
                <p:cNvPr id="18" name="椭圆 17"/>
                <p:cNvSpPr/>
                <p:nvPr/>
              </p:nvSpPr>
              <p:spPr>
                <a:xfrm>
                  <a:off x="2925267" y="2924944"/>
                  <a:ext cx="1152128" cy="1152128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2853259" y="2852936"/>
                  <a:ext cx="1296144" cy="1296144"/>
                </a:xfrm>
                <a:prstGeom prst="ellipse">
                  <a:avLst/>
                </a:prstGeom>
                <a:noFill/>
                <a:ln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17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6409" r="2327" b="10316"/>
              <a:stretch/>
            </p:blipFill>
            <p:spPr bwMode="auto">
              <a:xfrm>
                <a:off x="1269083" y="3200401"/>
                <a:ext cx="2960017" cy="1562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5" name="文本框 103"/>
            <p:cNvSpPr txBox="1"/>
            <p:nvPr/>
          </p:nvSpPr>
          <p:spPr>
            <a:xfrm>
              <a:off x="2314043" y="3068960"/>
              <a:ext cx="622042" cy="680029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8000" dirty="0" smtClean="0">
                  <a:solidFill>
                    <a:schemeClr val="accent5"/>
                  </a:solidFill>
                  <a:latin typeface="方正大标宋简体" pitchFamily="65" charset="-122"/>
                  <a:ea typeface="方正大标宋简体" pitchFamily="65" charset="-122"/>
                </a:rPr>
                <a:t>肆</a:t>
              </a:r>
              <a:endParaRPr lang="zh-CN" altLang="en-US" sz="8000" dirty="0">
                <a:solidFill>
                  <a:schemeClr val="accent5"/>
                </a:solidFill>
                <a:latin typeface="方正大标宋简体" pitchFamily="65" charset="-122"/>
                <a:ea typeface="方正大标宋简体" pitchFamily="65" charset="-122"/>
              </a:endParaRPr>
            </a:p>
          </p:txBody>
        </p:sp>
      </p:grpSp>
      <p:sp>
        <p:nvSpPr>
          <p:cNvPr id="20" name="文本框 56"/>
          <p:cNvSpPr txBox="1"/>
          <p:nvPr/>
        </p:nvSpPr>
        <p:spPr>
          <a:xfrm>
            <a:off x="4581451" y="4653136"/>
            <a:ext cx="3467616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accent5"/>
                </a:solidFill>
                <a:latin typeface="方正大标宋简体" pitchFamily="65" charset="-122"/>
                <a:ea typeface="方正大标宋简体" pitchFamily="65" charset="-122"/>
              </a:rPr>
              <a:t>输入您的文字内容</a:t>
            </a:r>
            <a:endParaRPr lang="zh-CN" altLang="en-US" sz="32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sp>
        <p:nvSpPr>
          <p:cNvPr id="21" name="文本框 56"/>
          <p:cNvSpPr txBox="1"/>
          <p:nvPr/>
        </p:nvSpPr>
        <p:spPr>
          <a:xfrm>
            <a:off x="5445547" y="5229200"/>
            <a:ext cx="17025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5"/>
                </a:solidFill>
              </a:rPr>
              <a:t>ENTER YOUR TEXT</a:t>
            </a:r>
            <a:endParaRPr lang="zh-CN" altLang="en-US" sz="16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6119294" y="5229200"/>
            <a:ext cx="32190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25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1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765027" y="677332"/>
            <a:ext cx="10681906" cy="5271947"/>
          </a:xfrm>
          <a:custGeom>
            <a:avLst/>
            <a:gdLst>
              <a:gd name="connsiteX0" fmla="*/ 0 w 10244666"/>
              <a:gd name="connsiteY0" fmla="*/ 4927600 h 4927600"/>
              <a:gd name="connsiteX1" fmla="*/ 2269066 w 10244666"/>
              <a:gd name="connsiteY1" fmla="*/ 3911600 h 4927600"/>
              <a:gd name="connsiteX2" fmla="*/ 4521200 w 10244666"/>
              <a:gd name="connsiteY2" fmla="*/ 4047067 h 4927600"/>
              <a:gd name="connsiteX3" fmla="*/ 5842000 w 10244666"/>
              <a:gd name="connsiteY3" fmla="*/ 3132667 h 4927600"/>
              <a:gd name="connsiteX4" fmla="*/ 7704666 w 10244666"/>
              <a:gd name="connsiteY4" fmla="*/ 2997200 h 4927600"/>
              <a:gd name="connsiteX5" fmla="*/ 8365066 w 10244666"/>
              <a:gd name="connsiteY5" fmla="*/ 1828800 h 4927600"/>
              <a:gd name="connsiteX6" fmla="*/ 9330266 w 10244666"/>
              <a:gd name="connsiteY6" fmla="*/ 1083734 h 4927600"/>
              <a:gd name="connsiteX7" fmla="*/ 10244666 w 10244666"/>
              <a:gd name="connsiteY7" fmla="*/ 0 h 492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44666" h="4927600">
                <a:moveTo>
                  <a:pt x="0" y="4927600"/>
                </a:moveTo>
                <a:cubicBezTo>
                  <a:pt x="757766" y="4492977"/>
                  <a:pt x="1515533" y="4058355"/>
                  <a:pt x="2269066" y="3911600"/>
                </a:cubicBezTo>
                <a:cubicBezTo>
                  <a:pt x="3022599" y="3764844"/>
                  <a:pt x="3925711" y="4176889"/>
                  <a:pt x="4521200" y="4047067"/>
                </a:cubicBezTo>
                <a:cubicBezTo>
                  <a:pt x="5116689" y="3917245"/>
                  <a:pt x="5311422" y="3307645"/>
                  <a:pt x="5842000" y="3132667"/>
                </a:cubicBezTo>
                <a:cubicBezTo>
                  <a:pt x="6372578" y="2957689"/>
                  <a:pt x="7284155" y="3214511"/>
                  <a:pt x="7704666" y="2997200"/>
                </a:cubicBezTo>
                <a:cubicBezTo>
                  <a:pt x="8125177" y="2779889"/>
                  <a:pt x="8094133" y="2147711"/>
                  <a:pt x="8365066" y="1828800"/>
                </a:cubicBezTo>
                <a:cubicBezTo>
                  <a:pt x="8635999" y="1509889"/>
                  <a:pt x="9016999" y="1388534"/>
                  <a:pt x="9330266" y="1083734"/>
                </a:cubicBezTo>
                <a:cubicBezTo>
                  <a:pt x="9643533" y="778934"/>
                  <a:pt x="10165644" y="174978"/>
                  <a:pt x="10244666" y="0"/>
                </a:cubicBezTo>
              </a:path>
            </a:pathLst>
          </a:cu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98"/>
          <p:cNvSpPr txBox="1"/>
          <p:nvPr/>
        </p:nvSpPr>
        <p:spPr>
          <a:xfrm>
            <a:off x="4725467" y="858768"/>
            <a:ext cx="25922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600" dirty="0" smtClean="0">
                <a:solidFill>
                  <a:schemeClr val="accent5"/>
                </a:solidFill>
                <a:latin typeface="方正准圆简体" pitchFamily="65" charset="-122"/>
                <a:ea typeface="方正准圆简体" pitchFamily="65" charset="-122"/>
              </a:rPr>
              <a:t>在这里输入内容</a:t>
            </a:r>
            <a:endParaRPr lang="zh-CN" altLang="en-US" sz="2600" dirty="0">
              <a:solidFill>
                <a:schemeClr val="accent5"/>
              </a:solidFill>
              <a:latin typeface="方正准圆简体" pitchFamily="65" charset="-122"/>
              <a:ea typeface="方正准圆简体" pitchFamily="65" charset="-122"/>
            </a:endParaRPr>
          </a:p>
        </p:txBody>
      </p:sp>
      <p:sp>
        <p:nvSpPr>
          <p:cNvPr id="17" name="文本框 56"/>
          <p:cNvSpPr txBox="1"/>
          <p:nvPr/>
        </p:nvSpPr>
        <p:spPr>
          <a:xfrm>
            <a:off x="5157515" y="1340768"/>
            <a:ext cx="17025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5"/>
                </a:solidFill>
              </a:rPr>
              <a:t>ENTER YOUR TEXT</a:t>
            </a:r>
            <a:endParaRPr lang="zh-CN" altLang="en-US" sz="16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805587" y="1340768"/>
            <a:ext cx="32190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17"/>
          <p:cNvSpPr txBox="1"/>
          <p:nvPr/>
        </p:nvSpPr>
        <p:spPr>
          <a:xfrm>
            <a:off x="1557114" y="2892787"/>
            <a:ext cx="189508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18"/>
          <p:cNvSpPr txBox="1"/>
          <p:nvPr/>
        </p:nvSpPr>
        <p:spPr>
          <a:xfrm>
            <a:off x="1557115" y="3356992"/>
            <a:ext cx="2592288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请在此处输入您的内容</a:t>
            </a:r>
            <a:r>
              <a:rPr lang="en-US" altLang="zh-CN" dirty="0" smtClean="0"/>
              <a:t>,</a:t>
            </a:r>
            <a:r>
              <a:rPr lang="zh-CN" altLang="en-US" dirty="0"/>
              <a:t>听风吹雨，为您的演讲加分添彩！</a:t>
            </a:r>
          </a:p>
        </p:txBody>
      </p:sp>
      <p:pic>
        <p:nvPicPr>
          <p:cNvPr id="21" name="Picture 2" descr="C:\Documents and Settings\Administrator\桌面\花\0花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292" y="4437112"/>
            <a:ext cx="720080" cy="717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文本框 117"/>
          <p:cNvSpPr txBox="1"/>
          <p:nvPr/>
        </p:nvSpPr>
        <p:spPr>
          <a:xfrm>
            <a:off x="5085506" y="2460739"/>
            <a:ext cx="189508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118"/>
          <p:cNvSpPr txBox="1"/>
          <p:nvPr/>
        </p:nvSpPr>
        <p:spPr>
          <a:xfrm>
            <a:off x="5085507" y="2924944"/>
            <a:ext cx="2592288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请在此处输入您的内容</a:t>
            </a:r>
            <a:r>
              <a:rPr lang="en-US" altLang="zh-CN" dirty="0" smtClean="0"/>
              <a:t>,</a:t>
            </a:r>
            <a:r>
              <a:rPr lang="zh-CN" altLang="en-US" dirty="0"/>
              <a:t>听风吹雨，为您的演讲加分添彩！</a:t>
            </a:r>
          </a:p>
        </p:txBody>
      </p:sp>
      <p:pic>
        <p:nvPicPr>
          <p:cNvPr id="24" name="Picture 2" descr="C:\Documents and Settings\Administrator\桌面\花\图层 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93619" y="3429000"/>
            <a:ext cx="1512168" cy="1648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文本框 117"/>
          <p:cNvSpPr txBox="1"/>
          <p:nvPr/>
        </p:nvSpPr>
        <p:spPr>
          <a:xfrm>
            <a:off x="8973938" y="4044915"/>
            <a:ext cx="189508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118"/>
          <p:cNvSpPr txBox="1"/>
          <p:nvPr/>
        </p:nvSpPr>
        <p:spPr>
          <a:xfrm>
            <a:off x="8973939" y="4509120"/>
            <a:ext cx="252028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请在此处输入您的内容</a:t>
            </a:r>
            <a:r>
              <a:rPr lang="en-US" altLang="zh-CN" dirty="0" smtClean="0"/>
              <a:t>,</a:t>
            </a:r>
            <a:r>
              <a:rPr lang="zh-CN" altLang="en-US" dirty="0"/>
              <a:t>听风吹雨，为您的演讲加分添彩！</a:t>
            </a:r>
          </a:p>
        </p:txBody>
      </p:sp>
      <p:pic>
        <p:nvPicPr>
          <p:cNvPr id="27" name="Picture 2" descr="C:\Documents and Settings\Administrator\桌面\花\0花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939" y="2204864"/>
            <a:ext cx="1011450" cy="1008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75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5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8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5" dur="2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6" grpId="0"/>
          <p:bldP spid="17" grpId="0"/>
          <p:bldP spid="19" grpId="0"/>
          <p:bldP spid="20" grpId="0"/>
          <p:bldP spid="22" grpId="0"/>
          <p:bldP spid="23" grpId="0"/>
          <p:bldP spid="25" grpId="0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5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8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5" dur="2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6" grpId="0"/>
          <p:bldP spid="17" grpId="0"/>
          <p:bldP spid="19" grpId="0"/>
          <p:bldP spid="20" grpId="0"/>
          <p:bldP spid="22" grpId="0"/>
          <p:bldP spid="23" grpId="0"/>
          <p:bldP spid="25" grpId="0"/>
          <p:bldP spid="26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061171" y="1198840"/>
            <a:ext cx="4032448" cy="3958352"/>
          </a:xfrm>
          <a:prstGeom prst="rect">
            <a:avLst/>
          </a:prstGeom>
          <a:noFill/>
          <a:ln w="9525">
            <a:gradFill>
              <a:gsLst>
                <a:gs pos="42500">
                  <a:schemeClr val="bg1"/>
                </a:gs>
                <a:gs pos="0">
                  <a:schemeClr val="accent4"/>
                </a:gs>
                <a:gs pos="100000">
                  <a:schemeClr val="accent4"/>
                </a:gs>
              </a:gsLst>
              <a:lin ang="4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749803" y="2780928"/>
            <a:ext cx="2808312" cy="2664296"/>
          </a:xfrm>
          <a:prstGeom prst="rect">
            <a:avLst/>
          </a:prstGeom>
          <a:noFill/>
          <a:ln w="9525">
            <a:gradFill>
              <a:gsLst>
                <a:gs pos="42500">
                  <a:schemeClr val="bg1"/>
                </a:gs>
                <a:gs pos="0">
                  <a:schemeClr val="accent5"/>
                </a:gs>
                <a:gs pos="100000">
                  <a:schemeClr val="accent5"/>
                </a:gs>
              </a:gsLst>
              <a:lin ang="4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117"/>
          <p:cNvSpPr txBox="1"/>
          <p:nvPr/>
        </p:nvSpPr>
        <p:spPr>
          <a:xfrm>
            <a:off x="2493219" y="1628800"/>
            <a:ext cx="1584177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118"/>
          <p:cNvSpPr txBox="1"/>
          <p:nvPr/>
        </p:nvSpPr>
        <p:spPr>
          <a:xfrm>
            <a:off x="2493219" y="2162004"/>
            <a:ext cx="2160240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35000"/>
              </a:lnSpc>
            </a:pPr>
            <a:r>
              <a:rPr lang="zh-CN" altLang="en-US" dirty="0"/>
              <a:t>请在此处输入您的内容</a:t>
            </a:r>
            <a:r>
              <a:rPr lang="en-US" altLang="zh-CN" dirty="0" smtClean="0"/>
              <a:t>,</a:t>
            </a:r>
            <a:r>
              <a:rPr lang="zh-CN" altLang="en-US" dirty="0" smtClean="0"/>
              <a:t>听风吹雨，</a:t>
            </a:r>
            <a:r>
              <a:rPr lang="zh-CN" altLang="en-US" dirty="0"/>
              <a:t>为您的演讲加分添彩！为您的演讲加分添彩！为您的演讲加分添彩！为您的演讲加分添彩</a:t>
            </a:r>
            <a:r>
              <a:rPr lang="zh-CN" altLang="en-US" dirty="0" smtClean="0"/>
              <a:t>！</a:t>
            </a:r>
            <a:r>
              <a:rPr lang="zh-CN" altLang="en-US" dirty="0"/>
              <a:t>请在此处输入您的内容</a:t>
            </a:r>
            <a:r>
              <a:rPr lang="en-US" altLang="zh-CN" dirty="0"/>
              <a:t>,</a:t>
            </a:r>
            <a:r>
              <a:rPr lang="zh-CN" altLang="en-US" dirty="0"/>
              <a:t>听风吹雨，为您的演讲加分添彩</a:t>
            </a:r>
            <a:r>
              <a:rPr lang="zh-CN" altLang="en-US" dirty="0" smtClean="0"/>
              <a:t>！</a:t>
            </a:r>
            <a:endParaRPr lang="zh-CN" altLang="en-US" dirty="0"/>
          </a:p>
        </p:txBody>
      </p:sp>
      <p:sp>
        <p:nvSpPr>
          <p:cNvPr id="27" name="文本框 117"/>
          <p:cNvSpPr txBox="1"/>
          <p:nvPr/>
        </p:nvSpPr>
        <p:spPr>
          <a:xfrm>
            <a:off x="8469883" y="3212976"/>
            <a:ext cx="1584177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118"/>
          <p:cNvSpPr txBox="1"/>
          <p:nvPr/>
        </p:nvSpPr>
        <p:spPr>
          <a:xfrm>
            <a:off x="8541891" y="3789040"/>
            <a:ext cx="1800200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/>
            <a:r>
              <a:rPr lang="zh-CN" altLang="en-US" dirty="0"/>
              <a:t>请在此处输入您的内容听风吹雨，为您的演讲加分添彩！为您的演讲加分添彩</a:t>
            </a:r>
            <a:r>
              <a:rPr lang="zh-CN" altLang="en-US" dirty="0" smtClean="0"/>
              <a:t>！</a:t>
            </a:r>
            <a:endParaRPr lang="zh-CN" altLang="en-US" dirty="0"/>
          </a:p>
        </p:txBody>
      </p:sp>
      <p:pic>
        <p:nvPicPr>
          <p:cNvPr id="10242" name="Picture 2" descr="C:\Documents and Settings\Administrator\桌面\花\花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515" y="1844824"/>
            <a:ext cx="1944216" cy="3340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Documents and Settings\Administrator\桌面\花\图层 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715" y="4005064"/>
            <a:ext cx="1330275" cy="175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文本框 98"/>
          <p:cNvSpPr txBox="1"/>
          <p:nvPr/>
        </p:nvSpPr>
        <p:spPr>
          <a:xfrm>
            <a:off x="7821811" y="1002784"/>
            <a:ext cx="25922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600" dirty="0" smtClean="0">
                <a:solidFill>
                  <a:schemeClr val="accent5"/>
                </a:solidFill>
                <a:latin typeface="方正准圆简体" pitchFamily="65" charset="-122"/>
                <a:ea typeface="方正准圆简体" pitchFamily="65" charset="-122"/>
              </a:rPr>
              <a:t>在这里输入内容</a:t>
            </a:r>
            <a:endParaRPr lang="zh-CN" altLang="en-US" sz="2600" dirty="0">
              <a:solidFill>
                <a:schemeClr val="accent5"/>
              </a:solidFill>
              <a:latin typeface="方正准圆简体" pitchFamily="65" charset="-122"/>
              <a:ea typeface="方正准圆简体" pitchFamily="65" charset="-122"/>
            </a:endParaRPr>
          </a:p>
        </p:txBody>
      </p:sp>
      <p:sp>
        <p:nvSpPr>
          <p:cNvPr id="32" name="文本框 56"/>
          <p:cNvSpPr txBox="1"/>
          <p:nvPr/>
        </p:nvSpPr>
        <p:spPr>
          <a:xfrm>
            <a:off x="8253859" y="1484784"/>
            <a:ext cx="17025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5"/>
                </a:solidFill>
              </a:rPr>
              <a:t>ENTER YOUR TEXT</a:t>
            </a:r>
            <a:endParaRPr lang="zh-CN" altLang="en-US" sz="16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8901931" y="1484784"/>
            <a:ext cx="32190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160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0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0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17" grpId="0" animBg="1"/>
          <p:bldP spid="25" grpId="0"/>
          <p:bldP spid="26" grpId="0"/>
          <p:bldP spid="27" grpId="0"/>
          <p:bldP spid="28" grpId="0"/>
          <p:bldP spid="31" grpId="0"/>
          <p:bldP spid="3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0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0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17" grpId="0" animBg="1"/>
          <p:bldP spid="25" grpId="0"/>
          <p:bldP spid="26" grpId="0"/>
          <p:bldP spid="27" grpId="0"/>
          <p:bldP spid="28" grpId="0"/>
          <p:bldP spid="31" grpId="0"/>
          <p:bldP spid="3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98"/>
          <p:cNvSpPr txBox="1"/>
          <p:nvPr/>
        </p:nvSpPr>
        <p:spPr>
          <a:xfrm>
            <a:off x="2637235" y="1074792"/>
            <a:ext cx="25922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600" dirty="0" smtClean="0">
                <a:solidFill>
                  <a:schemeClr val="accent5"/>
                </a:solidFill>
                <a:latin typeface="方正准圆简体" pitchFamily="65" charset="-122"/>
                <a:ea typeface="方正准圆简体" pitchFamily="65" charset="-122"/>
              </a:rPr>
              <a:t>在这里输入内容</a:t>
            </a:r>
            <a:endParaRPr lang="zh-CN" altLang="en-US" sz="2600" dirty="0">
              <a:solidFill>
                <a:schemeClr val="accent5"/>
              </a:solidFill>
              <a:latin typeface="方正准圆简体" pitchFamily="65" charset="-122"/>
              <a:ea typeface="方正准圆简体" pitchFamily="65" charset="-122"/>
            </a:endParaRPr>
          </a:p>
        </p:txBody>
      </p:sp>
      <p:sp>
        <p:nvSpPr>
          <p:cNvPr id="48" name="文本框 56"/>
          <p:cNvSpPr txBox="1"/>
          <p:nvPr/>
        </p:nvSpPr>
        <p:spPr>
          <a:xfrm>
            <a:off x="3069283" y="1556792"/>
            <a:ext cx="17025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5"/>
                </a:solidFill>
              </a:rPr>
              <a:t>ENTER YOUR TEXT</a:t>
            </a:r>
            <a:endParaRPr lang="zh-CN" altLang="en-US" sz="16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3717355" y="1556792"/>
            <a:ext cx="32190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5589563" y="1196752"/>
            <a:ext cx="5592925" cy="4488127"/>
            <a:chOff x="1269083" y="1700808"/>
            <a:chExt cx="4728829" cy="3794720"/>
          </a:xfrm>
        </p:grpSpPr>
        <p:sp>
          <p:nvSpPr>
            <p:cNvPr id="11" name="椭圆 10"/>
            <p:cNvSpPr/>
            <p:nvPr/>
          </p:nvSpPr>
          <p:spPr>
            <a:xfrm>
              <a:off x="1269083" y="1700808"/>
              <a:ext cx="3794720" cy="37947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accent5"/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4005387" y="1844824"/>
              <a:ext cx="1992525" cy="2880320"/>
              <a:chOff x="8829923" y="1412777"/>
              <a:chExt cx="1759074" cy="2542852"/>
            </a:xfrm>
          </p:grpSpPr>
          <p:pic>
            <p:nvPicPr>
              <p:cNvPr id="9222" name="Picture 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29923" y="1412777"/>
                <a:ext cx="1309951" cy="14401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223" name="Picture 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45947" y="1772816"/>
                <a:ext cx="1543050" cy="21828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51" name="组合 50"/>
          <p:cNvGrpSpPr/>
          <p:nvPr/>
        </p:nvGrpSpPr>
        <p:grpSpPr>
          <a:xfrm flipH="1">
            <a:off x="1989163" y="2492896"/>
            <a:ext cx="3960440" cy="3178115"/>
            <a:chOff x="1269083" y="1700808"/>
            <a:chExt cx="4728829" cy="3794720"/>
          </a:xfrm>
        </p:grpSpPr>
        <p:sp>
          <p:nvSpPr>
            <p:cNvPr id="52" name="椭圆 51"/>
            <p:cNvSpPr/>
            <p:nvPr/>
          </p:nvSpPr>
          <p:spPr>
            <a:xfrm>
              <a:off x="1269083" y="1700808"/>
              <a:ext cx="3794720" cy="37947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accent5"/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4005387" y="1844824"/>
              <a:ext cx="1992525" cy="2880320"/>
              <a:chOff x="8829923" y="1412777"/>
              <a:chExt cx="1759074" cy="2542852"/>
            </a:xfrm>
          </p:grpSpPr>
          <p:pic>
            <p:nvPicPr>
              <p:cNvPr id="54" name="Picture 6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29923" y="1412777"/>
                <a:ext cx="1309951" cy="14401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55" name="Picture 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45947" y="1772816"/>
                <a:ext cx="1543050" cy="21828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56" name="文本框 117"/>
          <p:cNvSpPr txBox="1"/>
          <p:nvPr/>
        </p:nvSpPr>
        <p:spPr>
          <a:xfrm>
            <a:off x="3717354" y="3277240"/>
            <a:ext cx="1584177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118"/>
          <p:cNvSpPr txBox="1"/>
          <p:nvPr/>
        </p:nvSpPr>
        <p:spPr>
          <a:xfrm>
            <a:off x="3717355" y="3789040"/>
            <a:ext cx="187220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/>
            <a:r>
              <a:rPr lang="zh-CN" altLang="en-US" dirty="0"/>
              <a:t>请在此处输入您的内容</a:t>
            </a:r>
            <a:r>
              <a:rPr lang="en-US" altLang="zh-CN" dirty="0" smtClean="0"/>
              <a:t>,</a:t>
            </a:r>
            <a:r>
              <a:rPr lang="zh-CN" altLang="en-US" dirty="0" smtClean="0"/>
              <a:t>听风吹雨，</a:t>
            </a:r>
            <a:r>
              <a:rPr lang="zh-CN" altLang="en-US" dirty="0"/>
              <a:t>为您的演讲加分添彩！为您的演讲加分添彩</a:t>
            </a:r>
            <a:r>
              <a:rPr lang="zh-CN" altLang="en-US" dirty="0" smtClean="0"/>
              <a:t>！</a:t>
            </a:r>
            <a:endParaRPr lang="zh-CN" altLang="en-US" dirty="0"/>
          </a:p>
        </p:txBody>
      </p:sp>
      <p:sp>
        <p:nvSpPr>
          <p:cNvPr id="58" name="文本框 117"/>
          <p:cNvSpPr txBox="1"/>
          <p:nvPr/>
        </p:nvSpPr>
        <p:spPr>
          <a:xfrm>
            <a:off x="6525667" y="2413144"/>
            <a:ext cx="1584177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118"/>
          <p:cNvSpPr txBox="1"/>
          <p:nvPr/>
        </p:nvSpPr>
        <p:spPr>
          <a:xfrm>
            <a:off x="6525668" y="2924944"/>
            <a:ext cx="266429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/>
            <a:r>
              <a:rPr lang="zh-CN" altLang="en-US" dirty="0"/>
              <a:t>请在此处输入您的内容</a:t>
            </a:r>
            <a:r>
              <a:rPr lang="en-US" altLang="zh-CN" dirty="0" smtClean="0"/>
              <a:t>,</a:t>
            </a:r>
            <a:r>
              <a:rPr lang="zh-CN" altLang="en-US" dirty="0"/>
              <a:t>听风吹雨，为您的演讲加分添彩！为您的演讲加分添彩</a:t>
            </a:r>
            <a:r>
              <a:rPr lang="zh-CN" altLang="en-US" dirty="0" smtClean="0"/>
              <a:t>！</a:t>
            </a:r>
            <a:endParaRPr lang="zh-CN" altLang="en-US" dirty="0"/>
          </a:p>
        </p:txBody>
      </p:sp>
      <p:sp>
        <p:nvSpPr>
          <p:cNvPr id="60" name="文本框 118"/>
          <p:cNvSpPr txBox="1"/>
          <p:nvPr/>
        </p:nvSpPr>
        <p:spPr>
          <a:xfrm>
            <a:off x="6525668" y="3861048"/>
            <a:ext cx="266429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/>
            <a:r>
              <a:rPr lang="zh-CN" altLang="en-US" dirty="0"/>
              <a:t>请在此处输入您的内容</a:t>
            </a:r>
            <a:r>
              <a:rPr lang="en-US" altLang="zh-CN" dirty="0" smtClean="0"/>
              <a:t>,</a:t>
            </a:r>
            <a:r>
              <a:rPr lang="zh-CN" altLang="en-US" dirty="0"/>
              <a:t>听风吹雨，为您的演讲加分</a:t>
            </a:r>
            <a:r>
              <a:rPr lang="zh-CN" altLang="en-US" dirty="0" smtClean="0"/>
              <a:t>添彩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3886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2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5" dur="2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7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/>
          <p:bldP spid="48" grpId="0"/>
          <p:bldP spid="56" grpId="0"/>
          <p:bldP spid="57" grpId="0"/>
          <p:bldP spid="58" grpId="0"/>
          <p:bldP spid="59" grpId="0"/>
          <p:bldP spid="6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2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5" dur="2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7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/>
          <p:bldP spid="48" grpId="0"/>
          <p:bldP spid="56" grpId="0"/>
          <p:bldP spid="57" grpId="0"/>
          <p:bldP spid="58" grpId="0"/>
          <p:bldP spid="59" grpId="0"/>
          <p:bldP spid="60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197075" y="2852936"/>
            <a:ext cx="2960017" cy="1765549"/>
            <a:chOff x="1197075" y="2924944"/>
            <a:chExt cx="2960017" cy="1765549"/>
          </a:xfrm>
        </p:grpSpPr>
        <p:grpSp>
          <p:nvGrpSpPr>
            <p:cNvPr id="11" name="组合 10"/>
            <p:cNvGrpSpPr/>
            <p:nvPr/>
          </p:nvGrpSpPr>
          <p:grpSpPr>
            <a:xfrm>
              <a:off x="1197075" y="2924944"/>
              <a:ext cx="2960017" cy="1765549"/>
              <a:chOff x="1269083" y="2996952"/>
              <a:chExt cx="2960017" cy="1765549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2061171" y="2996952"/>
                <a:ext cx="1296144" cy="1296144"/>
                <a:chOff x="2853259" y="2852936"/>
                <a:chExt cx="1296144" cy="1296144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2925267" y="2924944"/>
                  <a:ext cx="1152128" cy="1152128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>
                  <a:off x="2853259" y="2852936"/>
                  <a:ext cx="1296144" cy="1296144"/>
                </a:xfrm>
                <a:prstGeom prst="ellipse">
                  <a:avLst/>
                </a:prstGeom>
                <a:noFill/>
                <a:ln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2053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6409" r="2327" b="10316"/>
              <a:stretch/>
            </p:blipFill>
            <p:spPr bwMode="auto">
              <a:xfrm>
                <a:off x="1269083" y="3200401"/>
                <a:ext cx="2960017" cy="1562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1" name="文本框 103"/>
            <p:cNvSpPr txBox="1"/>
            <p:nvPr/>
          </p:nvSpPr>
          <p:spPr>
            <a:xfrm>
              <a:off x="2248729" y="3068960"/>
              <a:ext cx="748923" cy="769441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4400" dirty="0" smtClean="0">
                  <a:solidFill>
                    <a:schemeClr val="accent5"/>
                  </a:solidFill>
                  <a:latin typeface="方正大标宋简体" pitchFamily="65" charset="-122"/>
                  <a:ea typeface="方正大标宋简体" pitchFamily="65" charset="-122"/>
                </a:rPr>
                <a:t>壹</a:t>
              </a:r>
              <a:endParaRPr lang="zh-CN" altLang="en-US" sz="4400" dirty="0">
                <a:solidFill>
                  <a:schemeClr val="accent5"/>
                </a:solidFill>
                <a:latin typeface="方正大标宋简体" pitchFamily="65" charset="-122"/>
                <a:ea typeface="方正大标宋简体" pitchFamily="65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437435" y="2852936"/>
            <a:ext cx="2960017" cy="1765549"/>
            <a:chOff x="4509443" y="2924944"/>
            <a:chExt cx="2960017" cy="1765549"/>
          </a:xfrm>
        </p:grpSpPr>
        <p:grpSp>
          <p:nvGrpSpPr>
            <p:cNvPr id="31" name="组合 30"/>
            <p:cNvGrpSpPr/>
            <p:nvPr/>
          </p:nvGrpSpPr>
          <p:grpSpPr>
            <a:xfrm>
              <a:off x="4509443" y="2924944"/>
              <a:ext cx="2960017" cy="1765549"/>
              <a:chOff x="1269083" y="2996952"/>
              <a:chExt cx="2960017" cy="1765549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2061171" y="2996952"/>
                <a:ext cx="1296144" cy="1296144"/>
                <a:chOff x="2853259" y="2852936"/>
                <a:chExt cx="1296144" cy="1296144"/>
              </a:xfrm>
            </p:grpSpPr>
            <p:sp>
              <p:nvSpPr>
                <p:cNvPr id="34" name="椭圆 33"/>
                <p:cNvSpPr/>
                <p:nvPr/>
              </p:nvSpPr>
              <p:spPr>
                <a:xfrm>
                  <a:off x="2925267" y="2924944"/>
                  <a:ext cx="1152128" cy="1152128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椭圆 34"/>
                <p:cNvSpPr/>
                <p:nvPr/>
              </p:nvSpPr>
              <p:spPr>
                <a:xfrm>
                  <a:off x="2853259" y="2852936"/>
                  <a:ext cx="1296144" cy="1296144"/>
                </a:xfrm>
                <a:prstGeom prst="ellipse">
                  <a:avLst/>
                </a:prstGeom>
                <a:noFill/>
                <a:ln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33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6409" r="2327" b="10316"/>
              <a:stretch/>
            </p:blipFill>
            <p:spPr bwMode="auto">
              <a:xfrm>
                <a:off x="1269083" y="3200401"/>
                <a:ext cx="2960017" cy="1562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2" name="文本框 103"/>
            <p:cNvSpPr txBox="1"/>
            <p:nvPr/>
          </p:nvSpPr>
          <p:spPr>
            <a:xfrm>
              <a:off x="5589563" y="3068960"/>
              <a:ext cx="748923" cy="769441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4400" dirty="0" smtClean="0">
                  <a:solidFill>
                    <a:schemeClr val="accent5"/>
                  </a:solidFill>
                  <a:latin typeface="方正大标宋简体" pitchFamily="65" charset="-122"/>
                  <a:ea typeface="方正大标宋简体" pitchFamily="65" charset="-122"/>
                </a:rPr>
                <a:t>贰</a:t>
              </a:r>
              <a:endParaRPr lang="zh-CN" altLang="en-US" sz="4400" dirty="0">
                <a:solidFill>
                  <a:schemeClr val="accent5"/>
                </a:solidFill>
                <a:latin typeface="方正大标宋简体" pitchFamily="65" charset="-122"/>
                <a:ea typeface="方正大标宋简体" pitchFamily="65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749803" y="2852936"/>
            <a:ext cx="2960017" cy="1765549"/>
            <a:chOff x="7749803" y="2924944"/>
            <a:chExt cx="2960017" cy="1765549"/>
          </a:xfrm>
        </p:grpSpPr>
        <p:grpSp>
          <p:nvGrpSpPr>
            <p:cNvPr id="36" name="组合 35"/>
            <p:cNvGrpSpPr/>
            <p:nvPr/>
          </p:nvGrpSpPr>
          <p:grpSpPr>
            <a:xfrm>
              <a:off x="7749803" y="2924944"/>
              <a:ext cx="2960017" cy="1765549"/>
              <a:chOff x="1269083" y="2996952"/>
              <a:chExt cx="2960017" cy="1765549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2061171" y="2996952"/>
                <a:ext cx="1296144" cy="1296144"/>
                <a:chOff x="2853259" y="2852936"/>
                <a:chExt cx="1296144" cy="1296144"/>
              </a:xfrm>
            </p:grpSpPr>
            <p:sp>
              <p:nvSpPr>
                <p:cNvPr id="39" name="椭圆 38"/>
                <p:cNvSpPr/>
                <p:nvPr/>
              </p:nvSpPr>
              <p:spPr>
                <a:xfrm>
                  <a:off x="2925267" y="2924944"/>
                  <a:ext cx="1152128" cy="1152128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" name="椭圆 39"/>
                <p:cNvSpPr/>
                <p:nvPr/>
              </p:nvSpPr>
              <p:spPr>
                <a:xfrm>
                  <a:off x="2853259" y="2852936"/>
                  <a:ext cx="1296144" cy="1296144"/>
                </a:xfrm>
                <a:prstGeom prst="ellipse">
                  <a:avLst/>
                </a:prstGeom>
                <a:noFill/>
                <a:ln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38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6409" r="2327" b="10316"/>
              <a:stretch/>
            </p:blipFill>
            <p:spPr bwMode="auto">
              <a:xfrm>
                <a:off x="1269083" y="3200401"/>
                <a:ext cx="2960017" cy="1562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3" name="文本框 103"/>
            <p:cNvSpPr txBox="1"/>
            <p:nvPr/>
          </p:nvSpPr>
          <p:spPr>
            <a:xfrm>
              <a:off x="8786381" y="3068960"/>
              <a:ext cx="748923" cy="769441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4400" dirty="0" smtClean="0">
                  <a:solidFill>
                    <a:schemeClr val="accent5"/>
                  </a:solidFill>
                  <a:latin typeface="方正大标宋简体" pitchFamily="65" charset="-122"/>
                  <a:ea typeface="方正大标宋简体" pitchFamily="65" charset="-122"/>
                </a:rPr>
                <a:t>叁</a:t>
              </a:r>
              <a:endParaRPr lang="zh-CN" altLang="en-US" sz="4400" dirty="0">
                <a:solidFill>
                  <a:schemeClr val="accent5"/>
                </a:solidFill>
                <a:latin typeface="方正大标宋简体" pitchFamily="65" charset="-122"/>
                <a:ea typeface="方正大标宋简体" pitchFamily="65" charset="-122"/>
              </a:endParaRPr>
            </a:p>
          </p:txBody>
        </p:sp>
      </p:grpSp>
      <p:pic>
        <p:nvPicPr>
          <p:cNvPr id="62" name="Picture 2" descr="C:\Documents and Settings\Administrator\桌面\花\0花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67"/>
          <a:stretch/>
        </p:blipFill>
        <p:spPr bwMode="auto">
          <a:xfrm>
            <a:off x="4005387" y="0"/>
            <a:ext cx="3816424" cy="2192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3789363" y="692696"/>
            <a:ext cx="4752528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103"/>
          <p:cNvSpPr txBox="1"/>
          <p:nvPr/>
        </p:nvSpPr>
        <p:spPr>
          <a:xfrm>
            <a:off x="5336820" y="1475492"/>
            <a:ext cx="1476879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dirty="0">
                <a:solidFill>
                  <a:schemeClr val="accent5"/>
                </a:solidFill>
                <a:latin typeface="微软雅黑" panose="020B0503020204020204" pitchFamily="34" charset="-122"/>
                <a:ea typeface="微软简中圆" pitchFamily="2" charset="-122"/>
              </a:rPr>
              <a:t>CONTENTS</a:t>
            </a:r>
            <a:endParaRPr lang="zh-CN" altLang="en-US" dirty="0">
              <a:solidFill>
                <a:schemeClr val="accent5"/>
              </a:solidFill>
              <a:latin typeface="微软雅黑" panose="020B0503020204020204" pitchFamily="34" charset="-122"/>
              <a:ea typeface="微软简中圆" pitchFamily="2" charset="-122"/>
            </a:endParaRPr>
          </a:p>
        </p:txBody>
      </p:sp>
      <p:sp>
        <p:nvSpPr>
          <p:cNvPr id="29" name="文本框 103"/>
          <p:cNvSpPr txBox="1"/>
          <p:nvPr/>
        </p:nvSpPr>
        <p:spPr>
          <a:xfrm>
            <a:off x="5373539" y="827420"/>
            <a:ext cx="1316386" cy="76944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accent5"/>
                </a:solidFill>
                <a:latin typeface="方正大标宋简体" pitchFamily="65" charset="-122"/>
                <a:ea typeface="方正大标宋简体" pitchFamily="65" charset="-122"/>
              </a:rPr>
              <a:t>目录</a:t>
            </a:r>
            <a:endParaRPr lang="zh-CN" altLang="en-US" sz="44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sp>
        <p:nvSpPr>
          <p:cNvPr id="63" name="文本框 56"/>
          <p:cNvSpPr txBox="1"/>
          <p:nvPr/>
        </p:nvSpPr>
        <p:spPr>
          <a:xfrm>
            <a:off x="1557115" y="4653136"/>
            <a:ext cx="2236510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accent5"/>
                </a:solidFill>
                <a:latin typeface="方正大标宋简体" pitchFamily="65" charset="-122"/>
                <a:ea typeface="方正大标宋简体" pitchFamily="65" charset="-122"/>
              </a:rPr>
              <a:t>输入您的文字内容</a:t>
            </a:r>
            <a:endParaRPr lang="zh-CN" altLang="en-US" sz="20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sp>
        <p:nvSpPr>
          <p:cNvPr id="64" name="文本框 56"/>
          <p:cNvSpPr txBox="1"/>
          <p:nvPr/>
        </p:nvSpPr>
        <p:spPr>
          <a:xfrm>
            <a:off x="1845147" y="5053246"/>
            <a:ext cx="17025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5"/>
                </a:solidFill>
              </a:rPr>
              <a:t>ENTER YOUR TEXT</a:t>
            </a:r>
            <a:endParaRPr lang="zh-CN" altLang="en-US" sz="16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2493219" y="5053246"/>
            <a:ext cx="32190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56"/>
          <p:cNvSpPr txBox="1"/>
          <p:nvPr/>
        </p:nvSpPr>
        <p:spPr>
          <a:xfrm>
            <a:off x="4725467" y="4653136"/>
            <a:ext cx="2236510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accent5"/>
                </a:solidFill>
                <a:latin typeface="方正大标宋简体" pitchFamily="65" charset="-122"/>
                <a:ea typeface="方正大标宋简体" pitchFamily="65" charset="-122"/>
              </a:rPr>
              <a:t>输入您的文字内容</a:t>
            </a:r>
            <a:endParaRPr lang="zh-CN" altLang="en-US" sz="20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sp>
        <p:nvSpPr>
          <p:cNvPr id="67" name="文本框 56"/>
          <p:cNvSpPr txBox="1"/>
          <p:nvPr/>
        </p:nvSpPr>
        <p:spPr>
          <a:xfrm>
            <a:off x="5039174" y="5053246"/>
            <a:ext cx="17025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5"/>
                </a:solidFill>
              </a:rPr>
              <a:t>ENTER YOUR TEXT</a:t>
            </a:r>
            <a:endParaRPr lang="zh-CN" altLang="en-US" sz="16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68" name="直接连接符 67"/>
          <p:cNvCxnSpPr/>
          <p:nvPr/>
        </p:nvCxnSpPr>
        <p:spPr>
          <a:xfrm>
            <a:off x="5687246" y="5053246"/>
            <a:ext cx="32190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本框 56"/>
          <p:cNvSpPr txBox="1"/>
          <p:nvPr/>
        </p:nvSpPr>
        <p:spPr>
          <a:xfrm>
            <a:off x="8105581" y="4653136"/>
            <a:ext cx="2236510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accent5"/>
                </a:solidFill>
                <a:latin typeface="方正大标宋简体" pitchFamily="65" charset="-122"/>
                <a:ea typeface="方正大标宋简体" pitchFamily="65" charset="-122"/>
              </a:rPr>
              <a:t>输入您的文字内容</a:t>
            </a:r>
            <a:endParaRPr lang="zh-CN" altLang="en-US" sz="20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sp>
        <p:nvSpPr>
          <p:cNvPr id="70" name="文本框 56"/>
          <p:cNvSpPr txBox="1"/>
          <p:nvPr/>
        </p:nvSpPr>
        <p:spPr>
          <a:xfrm>
            <a:off x="8423550" y="5053246"/>
            <a:ext cx="17025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5"/>
                </a:solidFill>
              </a:rPr>
              <a:t>ENTER YOUR TEXT</a:t>
            </a:r>
            <a:endParaRPr lang="zh-CN" altLang="en-US" sz="16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9071622" y="5053246"/>
            <a:ext cx="32190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78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6000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36000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36000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2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9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6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8" grpId="0"/>
          <p:bldP spid="29" grpId="0"/>
          <p:bldP spid="63" grpId="0"/>
          <p:bldP spid="64" grpId="0"/>
          <p:bldP spid="66" grpId="0"/>
          <p:bldP spid="67" grpId="0"/>
          <p:bldP spid="69" grpId="0"/>
          <p:bldP spid="7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6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8" grpId="0"/>
          <p:bldP spid="29" grpId="0"/>
          <p:bldP spid="63" grpId="0"/>
          <p:bldP spid="64" grpId="0"/>
          <p:bldP spid="66" grpId="0"/>
          <p:bldP spid="67" grpId="0"/>
          <p:bldP spid="69" grpId="0"/>
          <p:bldP spid="70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307" y="1988840"/>
            <a:ext cx="5328592" cy="1722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75113" y="3789040"/>
            <a:ext cx="4937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演示完毕 感谢您的聆听</a:t>
            </a:r>
            <a:endParaRPr lang="zh-CN" altLang="en-US" sz="3600" dirty="0">
              <a:solidFill>
                <a:schemeClr val="accent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213299" y="4509120"/>
            <a:ext cx="54006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3213299" y="4581128"/>
            <a:ext cx="49685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/>
              <a:t>Listen to the wind and rain, strive to create a simple and practical </a:t>
            </a:r>
            <a:r>
              <a:rPr lang="en-US" altLang="zh-CN" sz="1200" dirty="0" err="1"/>
              <a:t>ppt</a:t>
            </a:r>
            <a:r>
              <a:rPr lang="en-US" altLang="zh-CN" sz="1200" dirty="0"/>
              <a:t> template, in this entry of your content, I wish you a pleasant work</a:t>
            </a:r>
            <a:endParaRPr lang="zh-CN" altLang="en-US" sz="1200" dirty="0"/>
          </a:p>
        </p:txBody>
      </p:sp>
      <p:pic>
        <p:nvPicPr>
          <p:cNvPr id="6" name="Picture 2" descr="C:\Documents and Settings\Administrator\桌面\花\0花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843" y="3429000"/>
            <a:ext cx="2736304" cy="2727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5331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1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animMotion origin="layout" path="M 0.25625 0.02361 C 0.16927 -0.10023 0.10781 0.09723 0 -0.0002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12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28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3" presetClass="entr" presetSubtype="272" fill="hold" grpId="0" nodeType="withEffect">
                                  <p:stCondLst>
                                    <p:cond delay="4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1641" y="2946447"/>
            <a:ext cx="596667" cy="656534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799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0994" y="2950053"/>
            <a:ext cx="9356244" cy="65696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30" tIns="0" rIns="179930" bIns="0" anchor="ctr"/>
          <a:lstStyle/>
          <a:p>
            <a:pPr algn="ctr">
              <a:defRPr/>
            </a:pPr>
            <a:r>
              <a:rPr lang="en-US" altLang="zh-CN" sz="2799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799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580"/>
            <a:ext cx="9308638" cy="7749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199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08638" y="2178541"/>
            <a:ext cx="853368" cy="779013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799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0822" y="3920830"/>
            <a:ext cx="6903711" cy="169211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399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399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399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399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417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501331" y="1196752"/>
            <a:ext cx="5760640" cy="3436025"/>
            <a:chOff x="1197075" y="2924944"/>
            <a:chExt cx="2960017" cy="1765549"/>
          </a:xfrm>
        </p:grpSpPr>
        <p:grpSp>
          <p:nvGrpSpPr>
            <p:cNvPr id="14" name="组合 13"/>
            <p:cNvGrpSpPr/>
            <p:nvPr/>
          </p:nvGrpSpPr>
          <p:grpSpPr>
            <a:xfrm>
              <a:off x="1197075" y="2924944"/>
              <a:ext cx="2960017" cy="1765549"/>
              <a:chOff x="1269083" y="2996952"/>
              <a:chExt cx="2960017" cy="1765549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2061171" y="2996952"/>
                <a:ext cx="1296144" cy="1296144"/>
                <a:chOff x="2853259" y="2852936"/>
                <a:chExt cx="1296144" cy="1296144"/>
              </a:xfrm>
            </p:grpSpPr>
            <p:sp>
              <p:nvSpPr>
                <p:cNvPr id="18" name="椭圆 17"/>
                <p:cNvSpPr/>
                <p:nvPr/>
              </p:nvSpPr>
              <p:spPr>
                <a:xfrm>
                  <a:off x="2925267" y="2924944"/>
                  <a:ext cx="1152128" cy="1152128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2853259" y="2852936"/>
                  <a:ext cx="1296144" cy="1296144"/>
                </a:xfrm>
                <a:prstGeom prst="ellipse">
                  <a:avLst/>
                </a:prstGeom>
                <a:noFill/>
                <a:ln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17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6409" r="2327" b="10316"/>
              <a:stretch/>
            </p:blipFill>
            <p:spPr bwMode="auto">
              <a:xfrm>
                <a:off x="1269083" y="3200401"/>
                <a:ext cx="2960017" cy="1562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5" name="文本框 103"/>
            <p:cNvSpPr txBox="1"/>
            <p:nvPr/>
          </p:nvSpPr>
          <p:spPr>
            <a:xfrm>
              <a:off x="2314043" y="3068960"/>
              <a:ext cx="622042" cy="680029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8000" dirty="0" smtClean="0">
                  <a:solidFill>
                    <a:schemeClr val="accent5"/>
                  </a:solidFill>
                  <a:latin typeface="方正大标宋简体" pitchFamily="65" charset="-122"/>
                  <a:ea typeface="方正大标宋简体" pitchFamily="65" charset="-122"/>
                </a:rPr>
                <a:t>壹</a:t>
              </a:r>
              <a:endParaRPr lang="zh-CN" altLang="en-US" sz="8000" dirty="0">
                <a:solidFill>
                  <a:schemeClr val="accent5"/>
                </a:solidFill>
                <a:latin typeface="方正大标宋简体" pitchFamily="65" charset="-122"/>
                <a:ea typeface="方正大标宋简体" pitchFamily="65" charset="-122"/>
              </a:endParaRPr>
            </a:p>
          </p:txBody>
        </p:sp>
      </p:grpSp>
      <p:sp>
        <p:nvSpPr>
          <p:cNvPr id="20" name="文本框 56"/>
          <p:cNvSpPr txBox="1"/>
          <p:nvPr/>
        </p:nvSpPr>
        <p:spPr>
          <a:xfrm>
            <a:off x="4581451" y="4653136"/>
            <a:ext cx="3467616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accent5"/>
                </a:solidFill>
                <a:latin typeface="方正大标宋简体" pitchFamily="65" charset="-122"/>
                <a:ea typeface="方正大标宋简体" pitchFamily="65" charset="-122"/>
              </a:rPr>
              <a:t>输入您的文字内容</a:t>
            </a:r>
            <a:endParaRPr lang="zh-CN" altLang="en-US" sz="32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sp>
        <p:nvSpPr>
          <p:cNvPr id="21" name="文本框 56"/>
          <p:cNvSpPr txBox="1"/>
          <p:nvPr/>
        </p:nvSpPr>
        <p:spPr>
          <a:xfrm>
            <a:off x="5445547" y="5229200"/>
            <a:ext cx="17025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5"/>
                </a:solidFill>
              </a:rPr>
              <a:t>ENTER YOUR TEXT</a:t>
            </a:r>
            <a:endParaRPr lang="zh-CN" altLang="en-US" sz="16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6119294" y="5229200"/>
            <a:ext cx="32190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184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77333" y="1405467"/>
            <a:ext cx="9160702" cy="4741333"/>
            <a:chOff x="677333" y="1405467"/>
            <a:chExt cx="5520267" cy="4741333"/>
          </a:xfrm>
        </p:grpSpPr>
        <p:sp>
          <p:nvSpPr>
            <p:cNvPr id="2" name="任意多边形 1"/>
            <p:cNvSpPr/>
            <p:nvPr/>
          </p:nvSpPr>
          <p:spPr>
            <a:xfrm>
              <a:off x="742950" y="2057400"/>
              <a:ext cx="4457700" cy="4076700"/>
            </a:xfrm>
            <a:custGeom>
              <a:avLst/>
              <a:gdLst>
                <a:gd name="connsiteX0" fmla="*/ 0 w 4457700"/>
                <a:gd name="connsiteY0" fmla="*/ 0 h 4076700"/>
                <a:gd name="connsiteX1" fmla="*/ 1409700 w 4457700"/>
                <a:gd name="connsiteY1" fmla="*/ 1009650 h 4076700"/>
                <a:gd name="connsiteX2" fmla="*/ 1695450 w 4457700"/>
                <a:gd name="connsiteY2" fmla="*/ 3028950 h 4076700"/>
                <a:gd name="connsiteX3" fmla="*/ 3733800 w 4457700"/>
                <a:gd name="connsiteY3" fmla="*/ 3733800 h 4076700"/>
                <a:gd name="connsiteX4" fmla="*/ 4457700 w 4457700"/>
                <a:gd name="connsiteY4" fmla="*/ 4076700 h 407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7700" h="4076700">
                  <a:moveTo>
                    <a:pt x="0" y="0"/>
                  </a:moveTo>
                  <a:cubicBezTo>
                    <a:pt x="563562" y="252412"/>
                    <a:pt x="1127125" y="504825"/>
                    <a:pt x="1409700" y="1009650"/>
                  </a:cubicBezTo>
                  <a:cubicBezTo>
                    <a:pt x="1692275" y="1514475"/>
                    <a:pt x="1308100" y="2574925"/>
                    <a:pt x="1695450" y="3028950"/>
                  </a:cubicBezTo>
                  <a:cubicBezTo>
                    <a:pt x="2082800" y="3482975"/>
                    <a:pt x="3273425" y="3559175"/>
                    <a:pt x="3733800" y="3733800"/>
                  </a:cubicBezTo>
                  <a:cubicBezTo>
                    <a:pt x="4194175" y="3908425"/>
                    <a:pt x="4349750" y="4025900"/>
                    <a:pt x="4457700" y="4076700"/>
                  </a:cubicBezTo>
                </a:path>
              </a:pathLst>
            </a:cu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>
              <a:off x="677333" y="1405467"/>
              <a:ext cx="5520267" cy="4741333"/>
            </a:xfrm>
            <a:custGeom>
              <a:avLst/>
              <a:gdLst>
                <a:gd name="connsiteX0" fmla="*/ 0 w 5520267"/>
                <a:gd name="connsiteY0" fmla="*/ 0 h 4741333"/>
                <a:gd name="connsiteX1" fmla="*/ 372534 w 5520267"/>
                <a:gd name="connsiteY1" fmla="*/ 1320800 h 4741333"/>
                <a:gd name="connsiteX2" fmla="*/ 2133600 w 5520267"/>
                <a:gd name="connsiteY2" fmla="*/ 2252133 h 4741333"/>
                <a:gd name="connsiteX3" fmla="*/ 2235200 w 5520267"/>
                <a:gd name="connsiteY3" fmla="*/ 4538133 h 4741333"/>
                <a:gd name="connsiteX4" fmla="*/ 4690534 w 5520267"/>
                <a:gd name="connsiteY4" fmla="*/ 4453466 h 4741333"/>
                <a:gd name="connsiteX5" fmla="*/ 5520267 w 5520267"/>
                <a:gd name="connsiteY5" fmla="*/ 4741333 h 4741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20267" h="4741333">
                  <a:moveTo>
                    <a:pt x="0" y="0"/>
                  </a:moveTo>
                  <a:cubicBezTo>
                    <a:pt x="8467" y="472722"/>
                    <a:pt x="16934" y="945445"/>
                    <a:pt x="372534" y="1320800"/>
                  </a:cubicBezTo>
                  <a:cubicBezTo>
                    <a:pt x="728134" y="1696155"/>
                    <a:pt x="1823156" y="1715911"/>
                    <a:pt x="2133600" y="2252133"/>
                  </a:cubicBezTo>
                  <a:cubicBezTo>
                    <a:pt x="2444044" y="2788355"/>
                    <a:pt x="1809044" y="4171244"/>
                    <a:pt x="2235200" y="4538133"/>
                  </a:cubicBezTo>
                  <a:cubicBezTo>
                    <a:pt x="2661356" y="4905022"/>
                    <a:pt x="4143023" y="4419599"/>
                    <a:pt x="4690534" y="4453466"/>
                  </a:cubicBezTo>
                  <a:cubicBezTo>
                    <a:pt x="5238045" y="4487333"/>
                    <a:pt x="5379156" y="4699000"/>
                    <a:pt x="5520267" y="4741333"/>
                  </a:cubicBezTo>
                </a:path>
              </a:pathLst>
            </a:custGeom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文本框 117"/>
          <p:cNvSpPr txBox="1"/>
          <p:nvPr/>
        </p:nvSpPr>
        <p:spPr>
          <a:xfrm>
            <a:off x="4221410" y="2388731"/>
            <a:ext cx="189508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118"/>
          <p:cNvSpPr txBox="1"/>
          <p:nvPr/>
        </p:nvSpPr>
        <p:spPr>
          <a:xfrm>
            <a:off x="4221411" y="2852936"/>
            <a:ext cx="554461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请在此处输入您的内容</a:t>
            </a:r>
            <a:r>
              <a:rPr lang="en-US" altLang="zh-CN" dirty="0" smtClean="0"/>
              <a:t>,</a:t>
            </a:r>
            <a:r>
              <a:rPr lang="zh-CN" altLang="en-US" dirty="0" smtClean="0"/>
              <a:t>听风吹雨，</a:t>
            </a:r>
            <a:r>
              <a:rPr lang="zh-CN" altLang="en-US" dirty="0"/>
              <a:t>为您的演讲加分添彩！请在此处输入您的内容</a:t>
            </a:r>
            <a:r>
              <a:rPr lang="en-US" altLang="zh-CN" dirty="0" smtClean="0"/>
              <a:t>,</a:t>
            </a:r>
            <a:r>
              <a:rPr lang="zh-CN" altLang="en-US" dirty="0"/>
              <a:t>听风吹雨</a:t>
            </a:r>
            <a:r>
              <a:rPr lang="zh-CN" altLang="en-US" dirty="0" smtClean="0"/>
              <a:t>，</a:t>
            </a:r>
            <a:r>
              <a:rPr lang="zh-CN" altLang="en-US" dirty="0"/>
              <a:t>为您的演讲加分添彩</a:t>
            </a:r>
            <a:r>
              <a:rPr lang="zh-CN" altLang="en-US" dirty="0" smtClean="0"/>
              <a:t>！</a:t>
            </a:r>
            <a:endParaRPr lang="zh-CN" altLang="en-US" dirty="0"/>
          </a:p>
        </p:txBody>
      </p:sp>
      <p:sp>
        <p:nvSpPr>
          <p:cNvPr id="54" name="文本框 117"/>
          <p:cNvSpPr txBox="1"/>
          <p:nvPr/>
        </p:nvSpPr>
        <p:spPr>
          <a:xfrm>
            <a:off x="5301530" y="4260939"/>
            <a:ext cx="189508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118"/>
          <p:cNvSpPr txBox="1"/>
          <p:nvPr/>
        </p:nvSpPr>
        <p:spPr>
          <a:xfrm>
            <a:off x="5301531" y="4725144"/>
            <a:ext cx="4824536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请在此处输入您的内容</a:t>
            </a:r>
            <a:r>
              <a:rPr lang="en-US" altLang="zh-CN" dirty="0" smtClean="0"/>
              <a:t>,</a:t>
            </a:r>
            <a:r>
              <a:rPr lang="zh-CN" altLang="en-US" dirty="0"/>
              <a:t>听风吹雨，为您的演讲加分添彩！请在此处输入您的内容</a:t>
            </a:r>
            <a:r>
              <a:rPr lang="en-US" altLang="zh-CN" dirty="0" smtClean="0"/>
              <a:t>,</a:t>
            </a:r>
            <a:r>
              <a:rPr lang="zh-CN" altLang="en-US" dirty="0"/>
              <a:t>听风吹雨</a:t>
            </a:r>
            <a:r>
              <a:rPr lang="zh-CN" altLang="en-US" dirty="0" smtClean="0"/>
              <a:t>，</a:t>
            </a:r>
            <a:r>
              <a:rPr lang="zh-CN" altLang="en-US" dirty="0"/>
              <a:t>为您的演讲加分添彩</a:t>
            </a:r>
            <a:r>
              <a:rPr lang="zh-CN" altLang="en-US" dirty="0" smtClean="0"/>
              <a:t>！</a:t>
            </a:r>
            <a:endParaRPr lang="zh-CN" altLang="en-US" dirty="0"/>
          </a:p>
        </p:txBody>
      </p:sp>
      <p:pic>
        <p:nvPicPr>
          <p:cNvPr id="4098" name="Picture 2" descr="C:\Documents and Settings\Administrator\桌面\花\图层 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211" y="2492896"/>
            <a:ext cx="1359578" cy="148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Documents and Settings\Administrator\桌面\花\图层 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339" y="4653136"/>
            <a:ext cx="105688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文本框 98"/>
          <p:cNvSpPr txBox="1"/>
          <p:nvPr/>
        </p:nvSpPr>
        <p:spPr>
          <a:xfrm>
            <a:off x="7893819" y="858768"/>
            <a:ext cx="25922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600" dirty="0" smtClean="0">
                <a:solidFill>
                  <a:schemeClr val="accent5"/>
                </a:solidFill>
                <a:latin typeface="方正准圆简体" pitchFamily="65" charset="-122"/>
                <a:ea typeface="方正准圆简体" pitchFamily="65" charset="-122"/>
              </a:rPr>
              <a:t>在这里输入内容</a:t>
            </a:r>
            <a:endParaRPr lang="zh-CN" altLang="en-US" sz="2600" dirty="0">
              <a:solidFill>
                <a:schemeClr val="accent5"/>
              </a:solidFill>
              <a:latin typeface="方正准圆简体" pitchFamily="65" charset="-122"/>
              <a:ea typeface="方正准圆简体" pitchFamily="65" charset="-122"/>
            </a:endParaRPr>
          </a:p>
        </p:txBody>
      </p:sp>
      <p:sp>
        <p:nvSpPr>
          <p:cNvPr id="28" name="文本框 56"/>
          <p:cNvSpPr txBox="1"/>
          <p:nvPr/>
        </p:nvSpPr>
        <p:spPr>
          <a:xfrm>
            <a:off x="8325867" y="1340768"/>
            <a:ext cx="17025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5"/>
                </a:solidFill>
              </a:rPr>
              <a:t>ENTER YOUR TEXT</a:t>
            </a:r>
            <a:endParaRPr lang="zh-CN" altLang="en-US" sz="16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8973939" y="1340768"/>
            <a:ext cx="32190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55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9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700" fill="hold"/>
                                            <p:tgtEl>
                                              <p:spTgt spid="40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700" fill="hold"/>
                                            <p:tgtEl>
                                              <p:spTgt spid="40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7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7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/>
          <p:bldP spid="53" grpId="0"/>
          <p:bldP spid="54" grpId="0"/>
          <p:bldP spid="55" grpId="0"/>
          <p:bldP spid="27" grpId="0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9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700" fill="hold"/>
                                            <p:tgtEl>
                                              <p:spTgt spid="40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700" fill="hold"/>
                                            <p:tgtEl>
                                              <p:spTgt spid="40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7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7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/>
          <p:bldP spid="53" grpId="0"/>
          <p:bldP spid="54" grpId="0"/>
          <p:bldP spid="55" grpId="0"/>
          <p:bldP spid="27" grpId="0"/>
          <p:bldP spid="28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矩形 54"/>
          <p:cNvSpPr/>
          <p:nvPr/>
        </p:nvSpPr>
        <p:spPr>
          <a:xfrm>
            <a:off x="1989163" y="2132856"/>
            <a:ext cx="271464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b="1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输入您的标题</a:t>
            </a:r>
            <a:endParaRPr lang="en-US" altLang="zh-CN" sz="1600" b="1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输入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您想要的文字，输入您想要的文字，输入您想要的文字，输入您的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989163" y="4437112"/>
            <a:ext cx="2714644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b="1" dirty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输入您的标题</a:t>
            </a:r>
            <a:endParaRPr lang="en-US" altLang="zh-CN" b="1" dirty="0">
              <a:solidFill>
                <a:schemeClr val="accent5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输入您想要的文字，输入您想要的文字，输入您想要的文字，输入您的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123" name="Picture 3" descr="C:\Documents and Settings\Administrator\桌面\花\花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515" y="1700808"/>
            <a:ext cx="2540550" cy="436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8181851" y="2132856"/>
            <a:ext cx="271464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输入您的标题</a:t>
            </a:r>
            <a:endParaRPr lang="en-US" altLang="zh-CN" sz="16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输入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您想要的文字，输入您想要的文字，输入您想要的文字，输入您的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181851" y="4437112"/>
            <a:ext cx="2714644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输入您的标题</a:t>
            </a:r>
            <a:endParaRPr lang="en-US" altLang="zh-CN" b="1" dirty="0">
              <a:solidFill>
                <a:schemeClr val="accent3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输入您想要的文字，输入您想要的文字，输入您想要的文字，输入您的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文本框 98"/>
          <p:cNvSpPr txBox="1"/>
          <p:nvPr/>
        </p:nvSpPr>
        <p:spPr>
          <a:xfrm>
            <a:off x="5157515" y="858768"/>
            <a:ext cx="25922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600" dirty="0" smtClean="0">
                <a:solidFill>
                  <a:schemeClr val="accent5"/>
                </a:solidFill>
                <a:latin typeface="方正准圆简体" pitchFamily="65" charset="-122"/>
                <a:ea typeface="方正准圆简体" pitchFamily="65" charset="-122"/>
              </a:rPr>
              <a:t>在这里输入内容</a:t>
            </a:r>
            <a:endParaRPr lang="zh-CN" altLang="en-US" sz="2600" dirty="0">
              <a:solidFill>
                <a:schemeClr val="accent5"/>
              </a:solidFill>
              <a:latin typeface="方正准圆简体" pitchFamily="65" charset="-122"/>
              <a:ea typeface="方正准圆简体" pitchFamily="65" charset="-122"/>
            </a:endParaRPr>
          </a:p>
        </p:txBody>
      </p:sp>
      <p:sp>
        <p:nvSpPr>
          <p:cNvPr id="13" name="文本框 56"/>
          <p:cNvSpPr txBox="1"/>
          <p:nvPr/>
        </p:nvSpPr>
        <p:spPr>
          <a:xfrm>
            <a:off x="5589563" y="1340768"/>
            <a:ext cx="17025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5"/>
                </a:solidFill>
              </a:rPr>
              <a:t>ENTER YOUR TEXT</a:t>
            </a:r>
            <a:endParaRPr lang="zh-CN" altLang="en-US" sz="16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6237635" y="1340768"/>
            <a:ext cx="32190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926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5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/>
          <p:bldP spid="56" grpId="0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5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/>
          <p:bldP spid="56" grpId="0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789363" y="1385923"/>
            <a:ext cx="4585062" cy="5499461"/>
            <a:chOff x="3810257" y="1078013"/>
            <a:chExt cx="4585062" cy="5499461"/>
          </a:xfrm>
        </p:grpSpPr>
        <p:grpSp>
          <p:nvGrpSpPr>
            <p:cNvPr id="8" name="组合 7"/>
            <p:cNvGrpSpPr/>
            <p:nvPr/>
          </p:nvGrpSpPr>
          <p:grpSpPr>
            <a:xfrm>
              <a:off x="3810257" y="1078013"/>
              <a:ext cx="4585062" cy="5499461"/>
              <a:chOff x="3810257" y="1078013"/>
              <a:chExt cx="4585062" cy="5499461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3810257" y="1078013"/>
                <a:ext cx="4585062" cy="5499461"/>
                <a:chOff x="3810257" y="1078013"/>
                <a:chExt cx="4585062" cy="5499461"/>
              </a:xfrm>
            </p:grpSpPr>
            <p:grpSp>
              <p:nvGrpSpPr>
                <p:cNvPr id="16" name="组合 15"/>
                <p:cNvGrpSpPr/>
                <p:nvPr/>
              </p:nvGrpSpPr>
              <p:grpSpPr>
                <a:xfrm>
                  <a:off x="3810257" y="1078013"/>
                  <a:ext cx="4585062" cy="4585062"/>
                  <a:chOff x="3810257" y="1078013"/>
                  <a:chExt cx="4585062" cy="4585062"/>
                </a:xfrm>
              </p:grpSpPr>
              <p:sp>
                <p:nvSpPr>
                  <p:cNvPr id="19" name="梯形 18"/>
                  <p:cNvSpPr/>
                  <p:nvPr/>
                </p:nvSpPr>
                <p:spPr>
                  <a:xfrm>
                    <a:off x="3810257" y="2067411"/>
                    <a:ext cx="4585062" cy="953590"/>
                  </a:xfrm>
                  <a:prstGeom prst="trapezoid">
                    <a:avLst>
                      <a:gd name="adj" fmla="val 56507"/>
                    </a:avLst>
                  </a:prstGeom>
                  <a:solidFill>
                    <a:srgbClr val="F9F5F9"/>
                  </a:solidFill>
                  <a:ln>
                    <a:noFill/>
                  </a:ln>
                  <a:effectLst>
                    <a:outerShdw blurRad="127000" sx="102000" sy="102000" algn="c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" name="梯形 19"/>
                  <p:cNvSpPr/>
                  <p:nvPr/>
                </p:nvSpPr>
                <p:spPr>
                  <a:xfrm flipV="1">
                    <a:off x="3810257" y="4634486"/>
                    <a:ext cx="4585062" cy="953590"/>
                  </a:xfrm>
                  <a:prstGeom prst="trapezoid">
                    <a:avLst>
                      <a:gd name="adj" fmla="val 56507"/>
                    </a:avLst>
                  </a:prstGeom>
                  <a:solidFill>
                    <a:srgbClr val="1EAFA6"/>
                  </a:solidFill>
                  <a:ln>
                    <a:noFill/>
                  </a:ln>
                  <a:effectLst>
                    <a:outerShdw blurRad="127000" sx="102000" sy="102000" algn="c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1" name="梯形 20"/>
                  <p:cNvSpPr/>
                  <p:nvPr/>
                </p:nvSpPr>
                <p:spPr>
                  <a:xfrm rot="14371041" flipV="1">
                    <a:off x="4847915" y="2893749"/>
                    <a:ext cx="4585062" cy="953590"/>
                  </a:xfrm>
                  <a:prstGeom prst="trapezoid">
                    <a:avLst>
                      <a:gd name="adj" fmla="val 56507"/>
                    </a:avLst>
                  </a:prstGeom>
                  <a:solidFill>
                    <a:schemeClr val="accent3"/>
                  </a:solidFill>
                  <a:ln>
                    <a:noFill/>
                  </a:ln>
                  <a:effectLst>
                    <a:outerShdw blurRad="127000" sx="102000" sy="102000" algn="c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sp>
                <p:nvSpPr>
                  <p:cNvPr id="22" name="梯形 21"/>
                  <p:cNvSpPr/>
                  <p:nvPr/>
                </p:nvSpPr>
                <p:spPr>
                  <a:xfrm rot="7228959" flipH="1" flipV="1">
                    <a:off x="2786176" y="2893749"/>
                    <a:ext cx="4585062" cy="953590"/>
                  </a:xfrm>
                  <a:prstGeom prst="trapezoid">
                    <a:avLst>
                      <a:gd name="adj" fmla="val 56507"/>
                    </a:avLst>
                  </a:prstGeom>
                  <a:solidFill>
                    <a:schemeClr val="accent2"/>
                  </a:solidFill>
                  <a:ln>
                    <a:noFill/>
                  </a:ln>
                  <a:effectLst>
                    <a:outerShdw blurRad="127000" sx="102000" sy="102000" algn="c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7" name="梯形 16"/>
                <p:cNvSpPr/>
                <p:nvPr/>
              </p:nvSpPr>
              <p:spPr>
                <a:xfrm rot="14371041" flipH="1">
                  <a:off x="2786176" y="3808148"/>
                  <a:ext cx="4585062" cy="953590"/>
                </a:xfrm>
                <a:prstGeom prst="trapezoid">
                  <a:avLst>
                    <a:gd name="adj" fmla="val 56507"/>
                  </a:avLst>
                </a:prstGeom>
                <a:solidFill>
                  <a:srgbClr val="F9F5F9"/>
                </a:solidFill>
                <a:ln>
                  <a:noFill/>
                </a:ln>
                <a:effectLst>
                  <a:outerShdw blurRad="1270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梯形 17"/>
                <p:cNvSpPr/>
                <p:nvPr/>
              </p:nvSpPr>
              <p:spPr>
                <a:xfrm rot="7228959">
                  <a:off x="4847915" y="3808148"/>
                  <a:ext cx="4585062" cy="953590"/>
                </a:xfrm>
                <a:prstGeom prst="trapezoid">
                  <a:avLst>
                    <a:gd name="adj" fmla="val 56507"/>
                  </a:avLst>
                </a:prstGeom>
                <a:solidFill>
                  <a:srgbClr val="F9F5F9"/>
                </a:solidFill>
                <a:ln>
                  <a:noFill/>
                </a:ln>
                <a:effectLst>
                  <a:outerShdw blurRad="1270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" name="文本框 9"/>
              <p:cNvSpPr txBox="1"/>
              <p:nvPr/>
            </p:nvSpPr>
            <p:spPr>
              <a:xfrm>
                <a:off x="4489538" y="3566133"/>
                <a:ext cx="65185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  <a:ea typeface="造字工房悦黑（非商用）常规体" pitchFamily="50" charset="-122"/>
                  </a:rPr>
                  <a:t>01</a:t>
                </a:r>
                <a:endParaRPr lang="zh-CN" alt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  <a:ea typeface="造字工房悦黑（非商用）常规体" pitchFamily="50" charset="-122"/>
                </a:endParaRPr>
              </a:p>
            </p:txBody>
          </p:sp>
        </p:grpSp>
        <p:sp>
          <p:nvSpPr>
            <p:cNvPr id="9" name="文本框 30"/>
            <p:cNvSpPr txBox="1"/>
            <p:nvPr/>
          </p:nvSpPr>
          <p:spPr>
            <a:xfrm>
              <a:off x="7140446" y="3532723"/>
              <a:ext cx="6518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  <a:ea typeface="造字工房悦黑（非商用）常规体" pitchFamily="50" charset="-122"/>
                </a:rPr>
                <a:t>02</a:t>
              </a:r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造字工房悦黑（非商用）常规体" pitchFamily="50" charset="-122"/>
              </a:endParaRPr>
            </a:p>
          </p:txBody>
        </p:sp>
      </p:grpSp>
      <p:pic>
        <p:nvPicPr>
          <p:cNvPr id="23" name="Picture 2" descr="C:\Documents and Settings\Administrator\桌面\花\0花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831" y="2970099"/>
            <a:ext cx="2022900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文本框 117"/>
          <p:cNvSpPr txBox="1"/>
          <p:nvPr/>
        </p:nvSpPr>
        <p:spPr>
          <a:xfrm>
            <a:off x="1845147" y="2492896"/>
            <a:ext cx="15841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118"/>
          <p:cNvSpPr txBox="1"/>
          <p:nvPr/>
        </p:nvSpPr>
        <p:spPr>
          <a:xfrm>
            <a:off x="1197075" y="2996952"/>
            <a:ext cx="2232248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>
              <a:lnSpc>
                <a:spcPct val="130000"/>
              </a:lnSpc>
            </a:pPr>
            <a:r>
              <a:rPr lang="zh-CN" altLang="en-US" dirty="0"/>
              <a:t>请在此处输入您的内容</a:t>
            </a:r>
            <a:r>
              <a:rPr lang="en-US" altLang="zh-CN" dirty="0" smtClean="0"/>
              <a:t>,</a:t>
            </a:r>
            <a:r>
              <a:rPr lang="zh-CN" altLang="en-US" dirty="0" smtClean="0"/>
              <a:t>听风吹雨，</a:t>
            </a:r>
            <a:r>
              <a:rPr lang="zh-CN" altLang="en-US" dirty="0"/>
              <a:t>为您的演讲加分添彩！请在此处输入您的内容</a:t>
            </a:r>
            <a:r>
              <a:rPr lang="en-US" altLang="zh-CN" dirty="0" smtClean="0"/>
              <a:t>,</a:t>
            </a:r>
            <a:r>
              <a:rPr lang="zh-CN" altLang="en-US" dirty="0"/>
              <a:t>听风吹雨</a:t>
            </a:r>
            <a:r>
              <a:rPr lang="zh-CN" altLang="en-US" dirty="0" smtClean="0"/>
              <a:t>，</a:t>
            </a:r>
            <a:r>
              <a:rPr lang="zh-CN" altLang="en-US" dirty="0"/>
              <a:t>为您的演讲加分添彩</a:t>
            </a:r>
            <a:r>
              <a:rPr lang="zh-CN" altLang="en-US" dirty="0" smtClean="0"/>
              <a:t>！</a:t>
            </a:r>
            <a:r>
              <a:rPr lang="zh-CN" altLang="en-US" dirty="0"/>
              <a:t>请在此处输入您的内容</a:t>
            </a:r>
            <a:r>
              <a:rPr lang="en-US" altLang="zh-CN" dirty="0"/>
              <a:t>,</a:t>
            </a:r>
            <a:r>
              <a:rPr lang="zh-CN" altLang="en-US" dirty="0"/>
              <a:t>听风吹雨，为您的演讲加分添彩</a:t>
            </a:r>
            <a:r>
              <a:rPr lang="zh-CN" altLang="en-US" dirty="0" smtClean="0"/>
              <a:t>！</a:t>
            </a:r>
            <a:endParaRPr lang="zh-CN" altLang="en-US" dirty="0"/>
          </a:p>
        </p:txBody>
      </p:sp>
      <p:sp>
        <p:nvSpPr>
          <p:cNvPr id="26" name="文本框 117"/>
          <p:cNvSpPr txBox="1"/>
          <p:nvPr/>
        </p:nvSpPr>
        <p:spPr>
          <a:xfrm>
            <a:off x="8829922" y="2497385"/>
            <a:ext cx="189508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这里您的内容</a:t>
            </a:r>
            <a:endParaRPr lang="zh-CN" altLang="en-US" sz="1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118"/>
          <p:cNvSpPr txBox="1"/>
          <p:nvPr/>
        </p:nvSpPr>
        <p:spPr>
          <a:xfrm>
            <a:off x="8829923" y="2996952"/>
            <a:ext cx="2232248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zh-CN" altLang="en-US" dirty="0"/>
              <a:t>请在此处输入您的内容</a:t>
            </a:r>
            <a:r>
              <a:rPr lang="en-US" altLang="zh-CN" dirty="0" smtClean="0"/>
              <a:t>,</a:t>
            </a:r>
            <a:r>
              <a:rPr lang="zh-CN" altLang="en-US" dirty="0" smtClean="0"/>
              <a:t>听风吹雨，</a:t>
            </a:r>
            <a:r>
              <a:rPr lang="zh-CN" altLang="en-US" dirty="0"/>
              <a:t>为您的演讲加分添彩！请在此处输入您的内容</a:t>
            </a:r>
            <a:r>
              <a:rPr lang="en-US" altLang="zh-CN" dirty="0" smtClean="0"/>
              <a:t>,</a:t>
            </a:r>
            <a:r>
              <a:rPr lang="zh-CN" altLang="en-US" dirty="0"/>
              <a:t>听风吹雨</a:t>
            </a:r>
            <a:r>
              <a:rPr lang="zh-CN" altLang="en-US" dirty="0" smtClean="0"/>
              <a:t>，</a:t>
            </a:r>
            <a:r>
              <a:rPr lang="zh-CN" altLang="en-US" dirty="0"/>
              <a:t>为您的演讲加分添彩</a:t>
            </a:r>
            <a:r>
              <a:rPr lang="zh-CN" altLang="en-US" dirty="0" smtClean="0"/>
              <a:t>！</a:t>
            </a:r>
            <a:r>
              <a:rPr lang="zh-CN" altLang="en-US" dirty="0"/>
              <a:t>请在此处输入您的内容</a:t>
            </a:r>
            <a:r>
              <a:rPr lang="en-US" altLang="zh-CN" dirty="0"/>
              <a:t>,</a:t>
            </a:r>
            <a:r>
              <a:rPr lang="zh-CN" altLang="en-US" dirty="0"/>
              <a:t>听风吹雨，为您的演讲加分添彩</a:t>
            </a:r>
            <a:r>
              <a:rPr lang="zh-CN" altLang="en-US" dirty="0" smtClean="0"/>
              <a:t>！</a:t>
            </a:r>
            <a:endParaRPr lang="zh-CN" altLang="en-US" dirty="0"/>
          </a:p>
        </p:txBody>
      </p:sp>
      <p:sp>
        <p:nvSpPr>
          <p:cNvPr id="28" name="文本框 98"/>
          <p:cNvSpPr txBox="1"/>
          <p:nvPr/>
        </p:nvSpPr>
        <p:spPr>
          <a:xfrm>
            <a:off x="4869483" y="858768"/>
            <a:ext cx="25922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600" dirty="0" smtClean="0">
                <a:solidFill>
                  <a:schemeClr val="accent5"/>
                </a:solidFill>
                <a:latin typeface="方正准圆简体" pitchFamily="65" charset="-122"/>
                <a:ea typeface="方正准圆简体" pitchFamily="65" charset="-122"/>
              </a:rPr>
              <a:t>在这里输入内容</a:t>
            </a:r>
            <a:endParaRPr lang="zh-CN" altLang="en-US" sz="2600" dirty="0">
              <a:solidFill>
                <a:schemeClr val="accent5"/>
              </a:solidFill>
              <a:latin typeface="方正准圆简体" pitchFamily="65" charset="-122"/>
              <a:ea typeface="方正准圆简体" pitchFamily="65" charset="-122"/>
            </a:endParaRPr>
          </a:p>
        </p:txBody>
      </p:sp>
      <p:sp>
        <p:nvSpPr>
          <p:cNvPr id="29" name="文本框 56"/>
          <p:cNvSpPr txBox="1"/>
          <p:nvPr/>
        </p:nvSpPr>
        <p:spPr>
          <a:xfrm>
            <a:off x="5301531" y="1340768"/>
            <a:ext cx="17025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5"/>
                </a:solidFill>
              </a:rPr>
              <a:t>ENTER YOUR TEXT</a:t>
            </a:r>
            <a:endParaRPr lang="zh-CN" altLang="en-US" sz="16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5949603" y="1340768"/>
            <a:ext cx="32190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22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1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6" grpId="0"/>
          <p:bldP spid="27" grpId="0"/>
          <p:bldP spid="28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1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6" grpId="0"/>
          <p:bldP spid="27" grpId="0"/>
          <p:bldP spid="28" grpId="0"/>
          <p:bldP spid="29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val="1308973741"/>
              </p:ext>
            </p:extLst>
          </p:nvPr>
        </p:nvGraphicFramePr>
        <p:xfrm>
          <a:off x="1125067" y="2060848"/>
          <a:ext cx="10047900" cy="3015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文本框 5"/>
          <p:cNvSpPr txBox="1"/>
          <p:nvPr/>
        </p:nvSpPr>
        <p:spPr>
          <a:xfrm flipH="1">
            <a:off x="2493219" y="5229200"/>
            <a:ext cx="792088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6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温馨提示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：图表修改，内文附送修改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教程，图表修改，内文附送修改教程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图表修改，内文附送修改教程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图表修改，内文附送修改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98"/>
          <p:cNvSpPr txBox="1"/>
          <p:nvPr/>
        </p:nvSpPr>
        <p:spPr>
          <a:xfrm>
            <a:off x="4869483" y="858768"/>
            <a:ext cx="25922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600" dirty="0" smtClean="0">
                <a:solidFill>
                  <a:schemeClr val="accent5"/>
                </a:solidFill>
                <a:latin typeface="方正准圆简体" pitchFamily="65" charset="-122"/>
                <a:ea typeface="方正准圆简体" pitchFamily="65" charset="-122"/>
              </a:rPr>
              <a:t>在这里输入内容</a:t>
            </a:r>
            <a:endParaRPr lang="zh-CN" altLang="en-US" sz="2600" dirty="0">
              <a:solidFill>
                <a:schemeClr val="accent5"/>
              </a:solidFill>
              <a:latin typeface="方正准圆简体" pitchFamily="65" charset="-122"/>
              <a:ea typeface="方正准圆简体" pitchFamily="65" charset="-122"/>
            </a:endParaRPr>
          </a:p>
        </p:txBody>
      </p:sp>
      <p:sp>
        <p:nvSpPr>
          <p:cNvPr id="10" name="文本框 56"/>
          <p:cNvSpPr txBox="1"/>
          <p:nvPr/>
        </p:nvSpPr>
        <p:spPr>
          <a:xfrm>
            <a:off x="5301531" y="1340768"/>
            <a:ext cx="17025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5"/>
                </a:solidFill>
              </a:rPr>
              <a:t>ENTER YOUR TEXT</a:t>
            </a:r>
            <a:endParaRPr lang="zh-CN" altLang="en-US" sz="16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949603" y="1340768"/>
            <a:ext cx="32190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03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3" presetClass="entr" presetSubtype="272" fill="hold" grpId="0" nodeType="withEffect">
                                      <p:stCondLst>
                                        <p:cond delay="40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18" grpId="0">
            <p:bldAsOne/>
          </p:bldGraphic>
          <p:bldP spid="19" grpId="0"/>
          <p:bldP spid="7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3" presetClass="entr" presetSubtype="272" fill="hold" grpId="0" nodeType="withEffect">
                                      <p:stCondLst>
                                        <p:cond delay="40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18" grpId="0">
            <p:bldAsOne/>
          </p:bldGraphic>
          <p:bldP spid="19" grpId="0"/>
          <p:bldP spid="7" grpId="0"/>
          <p:bldP spid="10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501331" y="1196752"/>
            <a:ext cx="5760640" cy="3436025"/>
            <a:chOff x="1197075" y="2924944"/>
            <a:chExt cx="2960017" cy="1765549"/>
          </a:xfrm>
        </p:grpSpPr>
        <p:grpSp>
          <p:nvGrpSpPr>
            <p:cNvPr id="14" name="组合 13"/>
            <p:cNvGrpSpPr/>
            <p:nvPr/>
          </p:nvGrpSpPr>
          <p:grpSpPr>
            <a:xfrm>
              <a:off x="1197075" y="2924944"/>
              <a:ext cx="2960017" cy="1765549"/>
              <a:chOff x="1269083" y="2996952"/>
              <a:chExt cx="2960017" cy="1765549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2061171" y="2996952"/>
                <a:ext cx="1296144" cy="1296144"/>
                <a:chOff x="2853259" y="2852936"/>
                <a:chExt cx="1296144" cy="1296144"/>
              </a:xfrm>
            </p:grpSpPr>
            <p:sp>
              <p:nvSpPr>
                <p:cNvPr id="18" name="椭圆 17"/>
                <p:cNvSpPr/>
                <p:nvPr/>
              </p:nvSpPr>
              <p:spPr>
                <a:xfrm>
                  <a:off x="2925267" y="2924944"/>
                  <a:ext cx="1152128" cy="1152128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2853259" y="2852936"/>
                  <a:ext cx="1296144" cy="1296144"/>
                </a:xfrm>
                <a:prstGeom prst="ellipse">
                  <a:avLst/>
                </a:prstGeom>
                <a:noFill/>
                <a:ln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17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6409" r="2327" b="10316"/>
              <a:stretch/>
            </p:blipFill>
            <p:spPr bwMode="auto">
              <a:xfrm>
                <a:off x="1269083" y="3200401"/>
                <a:ext cx="2960017" cy="1562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5" name="文本框 103"/>
            <p:cNvSpPr txBox="1"/>
            <p:nvPr/>
          </p:nvSpPr>
          <p:spPr>
            <a:xfrm>
              <a:off x="2314043" y="3068960"/>
              <a:ext cx="622042" cy="680029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8000" dirty="0" smtClean="0">
                  <a:solidFill>
                    <a:schemeClr val="accent5"/>
                  </a:solidFill>
                  <a:latin typeface="方正大标宋简体" pitchFamily="65" charset="-122"/>
                  <a:ea typeface="方正大标宋简体" pitchFamily="65" charset="-122"/>
                </a:rPr>
                <a:t>贰</a:t>
              </a:r>
              <a:endParaRPr lang="zh-CN" altLang="en-US" sz="8000" dirty="0">
                <a:solidFill>
                  <a:schemeClr val="accent5"/>
                </a:solidFill>
                <a:latin typeface="方正大标宋简体" pitchFamily="65" charset="-122"/>
                <a:ea typeface="方正大标宋简体" pitchFamily="65" charset="-122"/>
              </a:endParaRPr>
            </a:p>
          </p:txBody>
        </p:sp>
      </p:grpSp>
      <p:sp>
        <p:nvSpPr>
          <p:cNvPr id="20" name="文本框 56"/>
          <p:cNvSpPr txBox="1"/>
          <p:nvPr/>
        </p:nvSpPr>
        <p:spPr>
          <a:xfrm>
            <a:off x="4581451" y="4653136"/>
            <a:ext cx="3467616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accent5"/>
                </a:solidFill>
                <a:latin typeface="方正大标宋简体" pitchFamily="65" charset="-122"/>
                <a:ea typeface="方正大标宋简体" pitchFamily="65" charset="-122"/>
              </a:rPr>
              <a:t>输入您的文字内容</a:t>
            </a:r>
            <a:endParaRPr lang="zh-CN" altLang="en-US" sz="32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sp>
        <p:nvSpPr>
          <p:cNvPr id="21" name="文本框 56"/>
          <p:cNvSpPr txBox="1"/>
          <p:nvPr/>
        </p:nvSpPr>
        <p:spPr>
          <a:xfrm>
            <a:off x="5445547" y="5229200"/>
            <a:ext cx="17025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5"/>
                </a:solidFill>
              </a:rPr>
              <a:t>ENTER YOUR TEXT</a:t>
            </a:r>
            <a:endParaRPr lang="zh-CN" altLang="en-US" sz="16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6119294" y="5229200"/>
            <a:ext cx="32190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661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1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文本框 24"/>
          <p:cNvSpPr txBox="1"/>
          <p:nvPr/>
        </p:nvSpPr>
        <p:spPr>
          <a:xfrm>
            <a:off x="1409196" y="2272398"/>
            <a:ext cx="2743249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7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听风吹雨，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致力打造简洁实用的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模板，在此输入您的内容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祝工作愉快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25"/>
          <p:cNvSpPr txBox="1"/>
          <p:nvPr/>
        </p:nvSpPr>
        <p:spPr>
          <a:xfrm>
            <a:off x="1343882" y="4268112"/>
            <a:ext cx="2743249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7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听风吹雨，致力打造简洁实用的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模板，在此输入您的内容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祝工作愉快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26"/>
          <p:cNvSpPr txBox="1"/>
          <p:nvPr/>
        </p:nvSpPr>
        <p:spPr>
          <a:xfrm>
            <a:off x="7933371" y="2279657"/>
            <a:ext cx="2743249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听风吹雨，致力打造简洁实用的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模板，在此输入您的内容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祝工作愉快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27"/>
          <p:cNvSpPr txBox="1"/>
          <p:nvPr/>
        </p:nvSpPr>
        <p:spPr>
          <a:xfrm>
            <a:off x="7958882" y="4275371"/>
            <a:ext cx="2743249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听风吹雨，致力打造简洁实用的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模板，在此输入您的内容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祝工作愉快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365427" y="2276872"/>
            <a:ext cx="3387267" cy="3071833"/>
            <a:chOff x="4293655" y="2276872"/>
            <a:chExt cx="3387267" cy="3071833"/>
          </a:xfrm>
        </p:grpSpPr>
        <p:pic>
          <p:nvPicPr>
            <p:cNvPr id="28" name="Picture 2" descr="C:\Documents and Settings\Administrator\桌面\素材_sccnn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055" b="60018"/>
            <a:stretch/>
          </p:blipFill>
          <p:spPr bwMode="auto">
            <a:xfrm>
              <a:off x="5589563" y="2276872"/>
              <a:ext cx="2041078" cy="2265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" descr="C:\Documents and Settings\Administrator\桌面\素材_sccnn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055" b="60018"/>
            <a:stretch/>
          </p:blipFill>
          <p:spPr bwMode="auto">
            <a:xfrm rot="18339032">
              <a:off x="4669810" y="2692367"/>
              <a:ext cx="1553097" cy="17237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" descr="C:\Documents and Settings\Administrator\桌面\素材_sccnn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055" b="60018"/>
            <a:stretch/>
          </p:blipFill>
          <p:spPr bwMode="auto">
            <a:xfrm rot="3109413">
              <a:off x="6042513" y="3710296"/>
              <a:ext cx="1553097" cy="17237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 descr="C:\Documents and Settings\Administrator\桌面\素材_sccnn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055" b="60018"/>
            <a:stretch/>
          </p:blipFill>
          <p:spPr bwMode="auto">
            <a:xfrm rot="17954470" flipH="1">
              <a:off x="4362111" y="3834991"/>
              <a:ext cx="1246243" cy="13831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文本框 98"/>
          <p:cNvSpPr txBox="1"/>
          <p:nvPr/>
        </p:nvSpPr>
        <p:spPr>
          <a:xfrm>
            <a:off x="4725467" y="858768"/>
            <a:ext cx="25922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600" dirty="0" smtClean="0">
                <a:solidFill>
                  <a:schemeClr val="accent5"/>
                </a:solidFill>
                <a:latin typeface="方正准圆简体" pitchFamily="65" charset="-122"/>
                <a:ea typeface="方正准圆简体" pitchFamily="65" charset="-122"/>
              </a:rPr>
              <a:t>在这里输入内容</a:t>
            </a:r>
            <a:endParaRPr lang="zh-CN" altLang="en-US" sz="2600" dirty="0">
              <a:solidFill>
                <a:schemeClr val="accent5"/>
              </a:solidFill>
              <a:latin typeface="方正准圆简体" pitchFamily="65" charset="-122"/>
              <a:ea typeface="方正准圆简体" pitchFamily="65" charset="-122"/>
            </a:endParaRPr>
          </a:p>
        </p:txBody>
      </p:sp>
      <p:sp>
        <p:nvSpPr>
          <p:cNvPr id="15" name="文本框 56"/>
          <p:cNvSpPr txBox="1"/>
          <p:nvPr/>
        </p:nvSpPr>
        <p:spPr>
          <a:xfrm>
            <a:off x="5157515" y="1340768"/>
            <a:ext cx="17025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accent5"/>
                </a:solidFill>
              </a:rPr>
              <a:t>ENTER YOUR TEXT</a:t>
            </a:r>
            <a:endParaRPr lang="zh-CN" altLang="en-US" sz="1600" dirty="0">
              <a:solidFill>
                <a:schemeClr val="accent5"/>
              </a:solidFill>
              <a:latin typeface="方正大标宋简体" pitchFamily="65" charset="-122"/>
              <a:ea typeface="方正大标宋简体" pitchFamily="65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805587" y="1340768"/>
            <a:ext cx="32190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110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55" presetClass="entr" presetSubtype="0" fill="hold" nodeType="click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/>
          <p:bldP spid="61" grpId="0"/>
          <p:bldP spid="62" grpId="0"/>
          <p:bldP spid="63" grpId="0"/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55" presetClass="entr" presetSubtype="0" fill="hold" nodeType="click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/>
          <p:bldP spid="61" grpId="0"/>
          <p:bldP spid="62" grpId="0"/>
          <p:bldP spid="63" grpId="0"/>
          <p:bldP spid="14" grpId="0"/>
          <p:bldP spid="15" grpId="0"/>
        </p:bldLst>
      </p:timing>
    </mc:Fallback>
  </mc:AlternateContent>
</p:sld>
</file>

<file path=ppt/theme/theme1.xml><?xml version="1.0" encoding="utf-8"?>
<a:theme xmlns:a="http://schemas.openxmlformats.org/drawingml/2006/main" name="Office 主题​​">
  <a:themeElements>
    <a:clrScheme name="自定义 3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7E1CC"/>
      </a:accent1>
      <a:accent2>
        <a:srgbClr val="F17774"/>
      </a:accent2>
      <a:accent3>
        <a:srgbClr val="2288B8"/>
      </a:accent3>
      <a:accent4>
        <a:srgbClr val="5BA573"/>
      </a:accent4>
      <a:accent5>
        <a:srgbClr val="68BAB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81000">
              <a:schemeClr val="accent3">
                <a:shade val="30000"/>
                <a:satMod val="115000"/>
              </a:schemeClr>
            </a:gs>
            <a:gs pos="39000">
              <a:schemeClr val="accent3">
                <a:shade val="67500"/>
                <a:satMod val="115000"/>
              </a:schemeClr>
            </a:gs>
            <a:gs pos="0">
              <a:schemeClr val="accent3">
                <a:shade val="100000"/>
                <a:satMod val="115000"/>
              </a:schemeClr>
            </a:gs>
          </a:gsLst>
          <a:path path="circle">
            <a:fillToRect l="50000" t="50000" r="50000" b="50000"/>
          </a:path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2290</TotalTime>
  <Words>1534</Words>
  <Application>Microsoft Office PowerPoint</Application>
  <PresentationFormat>自定义</PresentationFormat>
  <Paragraphs>143</Paragraphs>
  <Slides>21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Meiryo</vt:lpstr>
      <vt:lpstr>方正大标宋简体</vt:lpstr>
      <vt:lpstr>方正准圆简体</vt:lpstr>
      <vt:lpstr>宋体</vt:lpstr>
      <vt:lpstr>微软简中圆</vt:lpstr>
      <vt:lpstr>微软雅黑</vt:lpstr>
      <vt:lpstr>造字工房悦黑（非商用）常规体</vt:lpstr>
      <vt:lpstr>Arial</vt:lpstr>
      <vt:lpstr>Calibri</vt:lpstr>
      <vt:lpstr>Calibri Light</vt:lpstr>
      <vt:lpstr>Impact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Administrator</cp:lastModifiedBy>
  <cp:revision>228</cp:revision>
  <dcterms:created xsi:type="dcterms:W3CDTF">2017-11-30T02:31:08Z</dcterms:created>
  <dcterms:modified xsi:type="dcterms:W3CDTF">2020-03-12T01:41:58Z</dcterms:modified>
</cp:coreProperties>
</file>