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7" r:id="rId4"/>
    <p:sldId id="258" r:id="rId5"/>
    <p:sldId id="259" r:id="rId6"/>
    <p:sldId id="260" r:id="rId7"/>
    <p:sldId id="261" r:id="rId8"/>
    <p:sldId id="276" r:id="rId9"/>
    <p:sldId id="277" r:id="rId10"/>
    <p:sldId id="278" r:id="rId11"/>
    <p:sldId id="262" r:id="rId12"/>
    <p:sldId id="263" r:id="rId13"/>
    <p:sldId id="264" r:id="rId14"/>
    <p:sldId id="265" r:id="rId15"/>
    <p:sldId id="267" r:id="rId16"/>
    <p:sldId id="266" r:id="rId17"/>
    <p:sldId id="268" r:id="rId18"/>
    <p:sldId id="269" r:id="rId19"/>
    <p:sldId id="271" r:id="rId20"/>
    <p:sldId id="270" r:id="rId21"/>
    <p:sldId id="272" r:id="rId22"/>
    <p:sldId id="273" r:id="rId23"/>
    <p:sldId id="274" r:id="rId24"/>
    <p:sldId id="279" r:id="rId25"/>
    <p:sldId id="280" r:id="rId26"/>
    <p:sldId id="275" r:id="rId27"/>
    <p:sldId id="281" r:id="rId28"/>
  </p:sldIdLst>
  <p:sldSz cx="9144000" cy="5143500" type="screen16x9"/>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31859C"/>
    <a:srgbClr val="E46C0A"/>
    <a:srgbClr val="F2F2F2"/>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402"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noFill/>
              <a:ln w="19050">
                <a:noFill/>
              </a:ln>
              <a:effectLst/>
            </c:spPr>
            <c:extLst xmlns:c16r2="http://schemas.microsoft.com/office/drawing/2015/06/chart">
              <c:ext xmlns:c16="http://schemas.microsoft.com/office/drawing/2014/chart" uri="{C3380CC4-5D6E-409C-BE32-E72D297353CC}">
                <c16:uniqueId val="{00000001-227D-4454-97F1-CA2E9BF14320}"/>
              </c:ext>
            </c:extLst>
          </c:dPt>
          <c:dPt>
            <c:idx val="1"/>
            <c:bubble3D val="0"/>
            <c:spPr>
              <a:solidFill>
                <a:srgbClr val="FF9300"/>
              </a:solidFill>
              <a:ln w="19050">
                <a:noFill/>
              </a:ln>
              <a:effectLst/>
            </c:spPr>
            <c:extLst xmlns:c16r2="http://schemas.microsoft.com/office/drawing/2015/06/chart">
              <c:ext xmlns:c16="http://schemas.microsoft.com/office/drawing/2014/chart" uri="{C3380CC4-5D6E-409C-BE32-E72D297353CC}">
                <c16:uniqueId val="{00000003-227D-4454-97F1-CA2E9BF14320}"/>
              </c:ext>
            </c:extLst>
          </c:dPt>
          <c:cat>
            <c:strRef>
              <c:f>Sheet1!$A$2:$A$3</c:f>
              <c:strCache>
                <c:ptCount val="2"/>
                <c:pt idx="0">
                  <c:v>第一季度</c:v>
                </c:pt>
                <c:pt idx="1">
                  <c:v>第二季度</c:v>
                </c:pt>
              </c:strCache>
            </c:strRef>
          </c:cat>
          <c:val>
            <c:numRef>
              <c:f>Sheet1!$B$2:$B$3</c:f>
              <c:numCache>
                <c:formatCode>General</c:formatCode>
                <c:ptCount val="2"/>
                <c:pt idx="0">
                  <c:v>43</c:v>
                </c:pt>
                <c:pt idx="1">
                  <c:v>57</c:v>
                </c:pt>
              </c:numCache>
            </c:numRef>
          </c:val>
          <c:extLst xmlns:c16r2="http://schemas.microsoft.com/office/drawing/2015/06/chart">
            <c:ext xmlns:c16="http://schemas.microsoft.com/office/drawing/2014/chart" uri="{C3380CC4-5D6E-409C-BE32-E72D297353CC}">
              <c16:uniqueId val="{00000004-227D-4454-97F1-CA2E9BF14320}"/>
            </c:ext>
          </c:extLst>
        </c:ser>
        <c:dLbls>
          <c:showLegendKey val="0"/>
          <c:showVal val="0"/>
          <c:showCatName val="0"/>
          <c:showSerName val="0"/>
          <c:showPercent val="0"/>
          <c:showBubbleSize val="0"/>
          <c:showLeaderLines val="1"/>
        </c:dLbls>
        <c:firstSliceAng val="0"/>
        <c:holeSize val="76"/>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DE5C2F-3901-4E1F-B5ED-EF5753AEB818}"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8615AE-4FEB-4056-B599-19C230510C1F}" type="slidenum">
              <a:rPr lang="zh-CN" altLang="en-US" smtClean="0"/>
              <a:t>‹#›</a:t>
            </a:fld>
            <a:endParaRPr lang="zh-CN" altLang="en-US"/>
          </a:p>
        </p:txBody>
      </p:sp>
    </p:spTree>
    <p:extLst>
      <p:ext uri="{BB962C8B-B14F-4D97-AF65-F5344CB8AC3E}">
        <p14:creationId xmlns:p14="http://schemas.microsoft.com/office/powerpoint/2010/main" val="379963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1</a:t>
            </a:fld>
            <a:endParaRPr lang="zh-CN" altLang="en-US"/>
          </a:p>
        </p:txBody>
      </p:sp>
    </p:spTree>
    <p:extLst>
      <p:ext uri="{BB962C8B-B14F-4D97-AF65-F5344CB8AC3E}">
        <p14:creationId xmlns:p14="http://schemas.microsoft.com/office/powerpoint/2010/main" val="38796386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10</a:t>
            </a:fld>
            <a:endParaRPr lang="zh-CN" altLang="en-US"/>
          </a:p>
        </p:txBody>
      </p:sp>
    </p:spTree>
    <p:extLst>
      <p:ext uri="{BB962C8B-B14F-4D97-AF65-F5344CB8AC3E}">
        <p14:creationId xmlns:p14="http://schemas.microsoft.com/office/powerpoint/2010/main" val="1612145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11</a:t>
            </a:fld>
            <a:endParaRPr lang="zh-CN" altLang="en-US"/>
          </a:p>
        </p:txBody>
      </p:sp>
    </p:spTree>
    <p:extLst>
      <p:ext uri="{BB962C8B-B14F-4D97-AF65-F5344CB8AC3E}">
        <p14:creationId xmlns:p14="http://schemas.microsoft.com/office/powerpoint/2010/main" val="1376064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12</a:t>
            </a:fld>
            <a:endParaRPr lang="zh-CN" altLang="en-US"/>
          </a:p>
        </p:txBody>
      </p:sp>
    </p:spTree>
    <p:extLst>
      <p:ext uri="{BB962C8B-B14F-4D97-AF65-F5344CB8AC3E}">
        <p14:creationId xmlns:p14="http://schemas.microsoft.com/office/powerpoint/2010/main" val="657895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13</a:t>
            </a:fld>
            <a:endParaRPr lang="zh-CN" altLang="en-US"/>
          </a:p>
        </p:txBody>
      </p:sp>
    </p:spTree>
    <p:extLst>
      <p:ext uri="{BB962C8B-B14F-4D97-AF65-F5344CB8AC3E}">
        <p14:creationId xmlns:p14="http://schemas.microsoft.com/office/powerpoint/2010/main" val="478691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14</a:t>
            </a:fld>
            <a:endParaRPr lang="zh-CN" altLang="en-US"/>
          </a:p>
        </p:txBody>
      </p:sp>
    </p:spTree>
    <p:extLst>
      <p:ext uri="{BB962C8B-B14F-4D97-AF65-F5344CB8AC3E}">
        <p14:creationId xmlns:p14="http://schemas.microsoft.com/office/powerpoint/2010/main" val="28974768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15</a:t>
            </a:fld>
            <a:endParaRPr lang="zh-CN" altLang="en-US"/>
          </a:p>
        </p:txBody>
      </p:sp>
    </p:spTree>
    <p:extLst>
      <p:ext uri="{BB962C8B-B14F-4D97-AF65-F5344CB8AC3E}">
        <p14:creationId xmlns:p14="http://schemas.microsoft.com/office/powerpoint/2010/main" val="536421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16</a:t>
            </a:fld>
            <a:endParaRPr lang="zh-CN" altLang="en-US"/>
          </a:p>
        </p:txBody>
      </p:sp>
    </p:spTree>
    <p:extLst>
      <p:ext uri="{BB962C8B-B14F-4D97-AF65-F5344CB8AC3E}">
        <p14:creationId xmlns:p14="http://schemas.microsoft.com/office/powerpoint/2010/main" val="720279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17</a:t>
            </a:fld>
            <a:endParaRPr lang="zh-CN" altLang="en-US"/>
          </a:p>
        </p:txBody>
      </p:sp>
    </p:spTree>
    <p:extLst>
      <p:ext uri="{BB962C8B-B14F-4D97-AF65-F5344CB8AC3E}">
        <p14:creationId xmlns:p14="http://schemas.microsoft.com/office/powerpoint/2010/main" val="23684243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18</a:t>
            </a:fld>
            <a:endParaRPr lang="zh-CN" altLang="en-US"/>
          </a:p>
        </p:txBody>
      </p:sp>
    </p:spTree>
    <p:extLst>
      <p:ext uri="{BB962C8B-B14F-4D97-AF65-F5344CB8AC3E}">
        <p14:creationId xmlns:p14="http://schemas.microsoft.com/office/powerpoint/2010/main" val="21343109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19</a:t>
            </a:fld>
            <a:endParaRPr lang="zh-CN" altLang="en-US"/>
          </a:p>
        </p:txBody>
      </p:sp>
    </p:spTree>
    <p:extLst>
      <p:ext uri="{BB962C8B-B14F-4D97-AF65-F5344CB8AC3E}">
        <p14:creationId xmlns:p14="http://schemas.microsoft.com/office/powerpoint/2010/main" val="1794454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2</a:t>
            </a:fld>
            <a:endParaRPr lang="zh-CN" altLang="en-US"/>
          </a:p>
        </p:txBody>
      </p:sp>
    </p:spTree>
    <p:extLst>
      <p:ext uri="{BB962C8B-B14F-4D97-AF65-F5344CB8AC3E}">
        <p14:creationId xmlns:p14="http://schemas.microsoft.com/office/powerpoint/2010/main" val="12154012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20</a:t>
            </a:fld>
            <a:endParaRPr lang="zh-CN" altLang="en-US"/>
          </a:p>
        </p:txBody>
      </p:sp>
    </p:spTree>
    <p:extLst>
      <p:ext uri="{BB962C8B-B14F-4D97-AF65-F5344CB8AC3E}">
        <p14:creationId xmlns:p14="http://schemas.microsoft.com/office/powerpoint/2010/main" val="29656853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21</a:t>
            </a:fld>
            <a:endParaRPr lang="zh-CN" altLang="en-US"/>
          </a:p>
        </p:txBody>
      </p:sp>
    </p:spTree>
    <p:extLst>
      <p:ext uri="{BB962C8B-B14F-4D97-AF65-F5344CB8AC3E}">
        <p14:creationId xmlns:p14="http://schemas.microsoft.com/office/powerpoint/2010/main" val="40020287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22</a:t>
            </a:fld>
            <a:endParaRPr lang="zh-CN" altLang="en-US"/>
          </a:p>
        </p:txBody>
      </p:sp>
    </p:spTree>
    <p:extLst>
      <p:ext uri="{BB962C8B-B14F-4D97-AF65-F5344CB8AC3E}">
        <p14:creationId xmlns:p14="http://schemas.microsoft.com/office/powerpoint/2010/main" val="32421324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8957007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197031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25</a:t>
            </a:fld>
            <a:endParaRPr lang="zh-CN" altLang="en-US"/>
          </a:p>
        </p:txBody>
      </p:sp>
    </p:spTree>
    <p:extLst>
      <p:ext uri="{BB962C8B-B14F-4D97-AF65-F5344CB8AC3E}">
        <p14:creationId xmlns:p14="http://schemas.microsoft.com/office/powerpoint/2010/main" val="23885666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26411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3</a:t>
            </a:fld>
            <a:endParaRPr lang="zh-CN" altLang="en-US"/>
          </a:p>
        </p:txBody>
      </p:sp>
    </p:spTree>
    <p:extLst>
      <p:ext uri="{BB962C8B-B14F-4D97-AF65-F5344CB8AC3E}">
        <p14:creationId xmlns:p14="http://schemas.microsoft.com/office/powerpoint/2010/main" val="410247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4</a:t>
            </a:fld>
            <a:endParaRPr lang="zh-CN" altLang="en-US"/>
          </a:p>
        </p:txBody>
      </p:sp>
    </p:spTree>
    <p:extLst>
      <p:ext uri="{BB962C8B-B14F-4D97-AF65-F5344CB8AC3E}">
        <p14:creationId xmlns:p14="http://schemas.microsoft.com/office/powerpoint/2010/main" val="3952950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5</a:t>
            </a:fld>
            <a:endParaRPr lang="zh-CN" altLang="en-US"/>
          </a:p>
        </p:txBody>
      </p:sp>
    </p:spTree>
    <p:extLst>
      <p:ext uri="{BB962C8B-B14F-4D97-AF65-F5344CB8AC3E}">
        <p14:creationId xmlns:p14="http://schemas.microsoft.com/office/powerpoint/2010/main" val="4099264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8615AE-4FEB-4056-B599-19C230510C1F}" type="slidenum">
              <a:rPr lang="zh-CN" altLang="en-US" smtClean="0"/>
              <a:t>6</a:t>
            </a:fld>
            <a:endParaRPr lang="zh-CN" altLang="en-US"/>
          </a:p>
        </p:txBody>
      </p:sp>
    </p:spTree>
    <p:extLst>
      <p:ext uri="{BB962C8B-B14F-4D97-AF65-F5344CB8AC3E}">
        <p14:creationId xmlns:p14="http://schemas.microsoft.com/office/powerpoint/2010/main" val="3195209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7</a:t>
            </a:fld>
            <a:endParaRPr lang="zh-CN" altLang="en-US"/>
          </a:p>
        </p:txBody>
      </p:sp>
    </p:spTree>
    <p:extLst>
      <p:ext uri="{BB962C8B-B14F-4D97-AF65-F5344CB8AC3E}">
        <p14:creationId xmlns:p14="http://schemas.microsoft.com/office/powerpoint/2010/main" val="2090762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8</a:t>
            </a:fld>
            <a:endParaRPr lang="zh-CN" altLang="en-US"/>
          </a:p>
        </p:txBody>
      </p:sp>
    </p:spTree>
    <p:extLst>
      <p:ext uri="{BB962C8B-B14F-4D97-AF65-F5344CB8AC3E}">
        <p14:creationId xmlns:p14="http://schemas.microsoft.com/office/powerpoint/2010/main" val="15830087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9</a:t>
            </a:fld>
            <a:endParaRPr lang="zh-CN" altLang="en-US"/>
          </a:p>
        </p:txBody>
      </p:sp>
    </p:spTree>
    <p:extLst>
      <p:ext uri="{BB962C8B-B14F-4D97-AF65-F5344CB8AC3E}">
        <p14:creationId xmlns:p14="http://schemas.microsoft.com/office/powerpoint/2010/main" val="21321666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26" name="组合 25"/>
          <p:cNvGrpSpPr/>
          <p:nvPr userDrawn="1"/>
        </p:nvGrpSpPr>
        <p:grpSpPr>
          <a:xfrm>
            <a:off x="6741741" y="195486"/>
            <a:ext cx="288032" cy="288032"/>
            <a:chOff x="7164288" y="267494"/>
            <a:chExt cx="288032" cy="288032"/>
          </a:xfrm>
        </p:grpSpPr>
        <p:sp>
          <p:nvSpPr>
            <p:cNvPr id="27" name="椭圆 26"/>
            <p:cNvSpPr/>
            <p:nvPr/>
          </p:nvSpPr>
          <p:spPr>
            <a:xfrm>
              <a:off x="7164288" y="267494"/>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H="1">
              <a:off x="7235818" y="372838"/>
              <a:ext cx="144971" cy="77344"/>
              <a:chOff x="6032720" y="491873"/>
              <a:chExt cx="268428" cy="143210"/>
            </a:xfrm>
          </p:grpSpPr>
          <p:sp>
            <p:nvSpPr>
              <p:cNvPr id="29" name="等腰三角形 28"/>
              <p:cNvSpPr/>
              <p:nvPr/>
            </p:nvSpPr>
            <p:spPr>
              <a:xfrm rot="5400000">
                <a:off x="6022843" y="501750"/>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5400000">
                <a:off x="6167815" y="501751"/>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1" name="组合 30"/>
          <p:cNvGrpSpPr/>
          <p:nvPr userDrawn="1"/>
        </p:nvGrpSpPr>
        <p:grpSpPr>
          <a:xfrm>
            <a:off x="8613949" y="195486"/>
            <a:ext cx="288032" cy="288032"/>
            <a:chOff x="6732240" y="267494"/>
            <a:chExt cx="288032" cy="288032"/>
          </a:xfrm>
        </p:grpSpPr>
        <p:sp>
          <p:nvSpPr>
            <p:cNvPr id="32" name="椭圆 31"/>
            <p:cNvSpPr/>
            <p:nvPr/>
          </p:nvSpPr>
          <p:spPr>
            <a:xfrm>
              <a:off x="6732240" y="267494"/>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814528" y="372838"/>
              <a:ext cx="144971" cy="77344"/>
              <a:chOff x="6032720" y="491873"/>
              <a:chExt cx="268428" cy="143210"/>
            </a:xfrm>
          </p:grpSpPr>
          <p:sp>
            <p:nvSpPr>
              <p:cNvPr id="34" name="等腰三角形 33"/>
              <p:cNvSpPr/>
              <p:nvPr/>
            </p:nvSpPr>
            <p:spPr>
              <a:xfrm rot="5400000">
                <a:off x="6022843" y="501750"/>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5400000">
                <a:off x="6167815" y="501751"/>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 name="组合 35"/>
          <p:cNvGrpSpPr/>
          <p:nvPr userDrawn="1"/>
        </p:nvGrpSpPr>
        <p:grpSpPr>
          <a:xfrm>
            <a:off x="7365810" y="195486"/>
            <a:ext cx="288032" cy="288032"/>
            <a:chOff x="6732240" y="267494"/>
            <a:chExt cx="288032" cy="288032"/>
          </a:xfrm>
        </p:grpSpPr>
        <p:sp>
          <p:nvSpPr>
            <p:cNvPr id="37" name="椭圆 36"/>
            <p:cNvSpPr/>
            <p:nvPr/>
          </p:nvSpPr>
          <p:spPr>
            <a:xfrm>
              <a:off x="6732240" y="267494"/>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6840252" y="364864"/>
              <a:ext cx="72008" cy="108000"/>
              <a:chOff x="6876256" y="699542"/>
              <a:chExt cx="72008" cy="108000"/>
            </a:xfrm>
          </p:grpSpPr>
          <p:cxnSp>
            <p:nvCxnSpPr>
              <p:cNvPr id="39" name="直接连接符 38"/>
              <p:cNvCxnSpPr/>
              <p:nvPr/>
            </p:nvCxnSpPr>
            <p:spPr>
              <a:xfrm>
                <a:off x="6876256" y="699542"/>
                <a:ext cx="0" cy="10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948264" y="699542"/>
                <a:ext cx="0" cy="10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1" name="组合 40"/>
          <p:cNvGrpSpPr/>
          <p:nvPr userDrawn="1"/>
        </p:nvGrpSpPr>
        <p:grpSpPr>
          <a:xfrm>
            <a:off x="7989879" y="195486"/>
            <a:ext cx="288032" cy="288032"/>
            <a:chOff x="7344308" y="275469"/>
            <a:chExt cx="288032" cy="288032"/>
          </a:xfrm>
        </p:grpSpPr>
        <p:sp>
          <p:nvSpPr>
            <p:cNvPr id="42" name="椭圆 41"/>
            <p:cNvSpPr/>
            <p:nvPr/>
          </p:nvSpPr>
          <p:spPr>
            <a:xfrm>
              <a:off x="7344308" y="275469"/>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7430372" y="361018"/>
              <a:ext cx="108000" cy="1080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anim calcmode="lin" valueType="num">
                                      <p:cBhvr>
                                        <p:cTn id="13" dur="500" fill="hold"/>
                                        <p:tgtEl>
                                          <p:spTgt spid="36"/>
                                        </p:tgtEl>
                                        <p:attrNameLst>
                                          <p:attrName>ppt_x</p:attrName>
                                        </p:attrNameLst>
                                      </p:cBhvr>
                                      <p:tavLst>
                                        <p:tav tm="0">
                                          <p:val>
                                            <p:strVal val="#ppt_x"/>
                                          </p:val>
                                        </p:tav>
                                        <p:tav tm="100000">
                                          <p:val>
                                            <p:strVal val="#ppt_x"/>
                                          </p:val>
                                        </p:tav>
                                      </p:tavLst>
                                    </p:anim>
                                    <p:anim calcmode="lin" valueType="num">
                                      <p:cBhvr>
                                        <p:cTn id="14" dur="5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anim calcmode="lin" valueType="num">
                                      <p:cBhvr>
                                        <p:cTn id="18" dur="500" fill="hold"/>
                                        <p:tgtEl>
                                          <p:spTgt spid="41"/>
                                        </p:tgtEl>
                                        <p:attrNameLst>
                                          <p:attrName>ppt_x</p:attrName>
                                        </p:attrNameLst>
                                      </p:cBhvr>
                                      <p:tavLst>
                                        <p:tav tm="0">
                                          <p:val>
                                            <p:strVal val="#ppt_x"/>
                                          </p:val>
                                        </p:tav>
                                        <p:tav tm="100000">
                                          <p:val>
                                            <p:strVal val="#ppt_x"/>
                                          </p:val>
                                        </p:tav>
                                      </p:tavLst>
                                    </p:anim>
                                    <p:anim calcmode="lin" valueType="num">
                                      <p:cBhvr>
                                        <p:cTn id="19" dur="500" fill="hold"/>
                                        <p:tgtEl>
                                          <p:spTgt spid="41"/>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anim calcmode="lin" valueType="num">
                                      <p:cBhvr>
                                        <p:cTn id="23" dur="500" fill="hold"/>
                                        <p:tgtEl>
                                          <p:spTgt spid="31"/>
                                        </p:tgtEl>
                                        <p:attrNameLst>
                                          <p:attrName>ppt_x</p:attrName>
                                        </p:attrNameLst>
                                      </p:cBhvr>
                                      <p:tavLst>
                                        <p:tav tm="0">
                                          <p:val>
                                            <p:strVal val="#ppt_x"/>
                                          </p:val>
                                        </p:tav>
                                        <p:tav tm="100000">
                                          <p:val>
                                            <p:strVal val="#ppt_x"/>
                                          </p:val>
                                        </p:tav>
                                      </p:tavLst>
                                    </p:anim>
                                    <p:anim calcmode="lin" valueType="num">
                                      <p:cBhvr>
                                        <p:cTn id="2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4636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69144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95151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57658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79312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11357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11908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115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8937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2843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Click="0" advTm="0">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6660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0" y="627534"/>
            <a:ext cx="9144000" cy="4104456"/>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8" name="TextBox 7"/>
          <p:cNvSpPr txBox="1"/>
          <p:nvPr userDrawn="1"/>
        </p:nvSpPr>
        <p:spPr>
          <a:xfrm>
            <a:off x="0" y="365924"/>
            <a:ext cx="3203848" cy="523220"/>
          </a:xfrm>
          <a:prstGeom prst="rect">
            <a:avLst/>
          </a:prstGeom>
          <a:solidFill>
            <a:schemeClr val="accent6">
              <a:lumMod val="75000"/>
            </a:schemeClr>
          </a:solidFill>
        </p:spPr>
        <p:txBody>
          <a:bodyPr wrap="square" rtlCol="0">
            <a:spAutoFit/>
          </a:bodyPr>
          <a:lstStyle/>
          <a:p>
            <a:endParaRPr lang="zh-CN" altLang="en-US" sz="2800" b="1" dirty="0">
              <a:solidFill>
                <a:schemeClr val="bg1"/>
              </a:solidFill>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Click="0"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Click="0"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Click="0"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Click="0"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Click="0"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Click="0" advTm="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2019/3/28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pic>
        <p:nvPicPr>
          <p:cNvPr id="8" name="图片 7"/>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 id="2147483657" r:id="rId7"/>
    <p:sldLayoutId id="2147483658" r:id="rId8"/>
    <p:sldLayoutId id="2147483659" r:id="rId9"/>
  </p:sldLayoutIdLst>
  <p:transition spd="slow" advClick="0" advTm="0">
    <p:wip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2019/3/28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17155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8.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2767207" y="2347933"/>
            <a:ext cx="957051" cy="957051"/>
          </a:xfrm>
          <a:prstGeom prst="ellipse">
            <a:avLst/>
          </a:prstGeom>
          <a:solidFill>
            <a:srgbClr val="FFFFFF">
              <a:alpha val="32941"/>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logo</a:t>
            </a:r>
            <a:endParaRPr lang="zh-CN" altLang="en-US" sz="2000" dirty="0"/>
          </a:p>
        </p:txBody>
      </p:sp>
      <p:cxnSp>
        <p:nvCxnSpPr>
          <p:cNvPr id="36" name="直接连接符 35"/>
          <p:cNvCxnSpPr/>
          <p:nvPr/>
        </p:nvCxnSpPr>
        <p:spPr>
          <a:xfrm>
            <a:off x="3199255" y="2218535"/>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349572" y="3472980"/>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349572" y="2558976"/>
            <a:ext cx="4248472" cy="584775"/>
          </a:xfrm>
          <a:prstGeom prst="rect">
            <a:avLst/>
          </a:prstGeom>
          <a:noFill/>
        </p:spPr>
        <p:txBody>
          <a:bodyPr wrap="square" rtlCol="0">
            <a:spAutoFit/>
          </a:bodyPr>
          <a:lstStyle/>
          <a:p>
            <a:pPr algn="ctr"/>
            <a:r>
              <a:rPr lang="zh-CN" altLang="en-US" sz="3200" b="1" dirty="0">
                <a:solidFill>
                  <a:schemeClr val="bg1"/>
                </a:solidFill>
                <a:latin typeface="微软雅黑" pitchFamily="34" charset="-122"/>
                <a:ea typeface="微软雅黑" pitchFamily="34" charset="-122"/>
              </a:rPr>
              <a:t>请插入标题内容</a:t>
            </a:r>
          </a:p>
        </p:txBody>
      </p:sp>
      <p:sp>
        <p:nvSpPr>
          <p:cNvPr id="39" name="TextBox 38"/>
          <p:cNvSpPr txBox="1"/>
          <p:nvPr/>
        </p:nvSpPr>
        <p:spPr>
          <a:xfrm>
            <a:off x="3779912" y="1707654"/>
            <a:ext cx="3096344" cy="307777"/>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请插入您相关的文本的内容</a:t>
            </a:r>
          </a:p>
        </p:txBody>
      </p:sp>
      <p:grpSp>
        <p:nvGrpSpPr>
          <p:cNvPr id="7" name="Group 60"/>
          <p:cNvGrpSpPr/>
          <p:nvPr/>
        </p:nvGrpSpPr>
        <p:grpSpPr>
          <a:xfrm>
            <a:off x="1130034" y="795041"/>
            <a:ext cx="4062836" cy="4062836"/>
            <a:chOff x="516576" y="1203931"/>
            <a:chExt cx="8915400" cy="8915400"/>
          </a:xfrm>
          <a:noFill/>
        </p:grpSpPr>
        <p:sp>
          <p:nvSpPr>
            <p:cNvPr id="9" name="Arc 10"/>
            <p:cNvSpPr>
              <a:spLocks noChangeAspect="1"/>
            </p:cNvSpPr>
            <p:nvPr/>
          </p:nvSpPr>
          <p:spPr>
            <a:xfrm flipH="1">
              <a:off x="1202376" y="1789204"/>
              <a:ext cx="7772400" cy="7772400"/>
            </a:xfrm>
            <a:prstGeom prst="arc">
              <a:avLst>
                <a:gd name="adj1" fmla="val 17991572"/>
                <a:gd name="adj2" fmla="val 2705833"/>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0" name="Arc 25"/>
            <p:cNvSpPr>
              <a:spLocks noChangeAspect="1"/>
            </p:cNvSpPr>
            <p:nvPr/>
          </p:nvSpPr>
          <p:spPr>
            <a:xfrm flipH="1">
              <a:off x="973776" y="1560604"/>
              <a:ext cx="8229600" cy="8229600"/>
            </a:xfrm>
            <a:prstGeom prst="arc">
              <a:avLst>
                <a:gd name="adj1" fmla="val 16514598"/>
                <a:gd name="adj2" fmla="val 18582211"/>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1" name="Arc 29"/>
            <p:cNvSpPr>
              <a:spLocks noChangeAspect="1"/>
            </p:cNvSpPr>
            <p:nvPr/>
          </p:nvSpPr>
          <p:spPr>
            <a:xfrm flipH="1">
              <a:off x="973776" y="1560604"/>
              <a:ext cx="8229600" cy="8229600"/>
            </a:xfrm>
            <a:prstGeom prst="arc">
              <a:avLst>
                <a:gd name="adj1" fmla="val 1970642"/>
                <a:gd name="adj2" fmla="val 2975155"/>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2" name="Arc 33"/>
            <p:cNvSpPr>
              <a:spLocks noChangeAspect="1"/>
            </p:cNvSpPr>
            <p:nvPr/>
          </p:nvSpPr>
          <p:spPr>
            <a:xfrm flipH="1">
              <a:off x="1088076" y="1661131"/>
              <a:ext cx="8001000" cy="8001000"/>
            </a:xfrm>
            <a:prstGeom prst="arc">
              <a:avLst>
                <a:gd name="adj1" fmla="val 16915085"/>
                <a:gd name="adj2" fmla="val 2946898"/>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3" name="Arc 35"/>
            <p:cNvSpPr>
              <a:spLocks noChangeAspect="1"/>
            </p:cNvSpPr>
            <p:nvPr/>
          </p:nvSpPr>
          <p:spPr>
            <a:xfrm flipH="1">
              <a:off x="745176" y="1345777"/>
              <a:ext cx="8686800" cy="8686800"/>
            </a:xfrm>
            <a:prstGeom prst="arc">
              <a:avLst>
                <a:gd name="adj1" fmla="val 16901077"/>
                <a:gd name="adj2" fmla="val 2438576"/>
              </a:avLst>
            </a:prstGeom>
            <a:grpFill/>
            <a:ln w="22225" cap="rnd">
              <a:solidFill>
                <a:schemeClr val="bg1">
                  <a:alpha val="45000"/>
                </a:schemeClr>
              </a:solidFill>
              <a:round/>
              <a:headEnd type="oval"/>
              <a:tailEnd type="oval"/>
            </a:ln>
            <a:effectLst>
              <a:softEdge rad="0"/>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4" name="Arc 42"/>
            <p:cNvSpPr>
              <a:spLocks noChangeAspect="1"/>
            </p:cNvSpPr>
            <p:nvPr/>
          </p:nvSpPr>
          <p:spPr>
            <a:xfrm flipH="1">
              <a:off x="973776" y="1560604"/>
              <a:ext cx="8229600" cy="8229600"/>
            </a:xfrm>
            <a:prstGeom prst="arc">
              <a:avLst>
                <a:gd name="adj1" fmla="val 18872499"/>
                <a:gd name="adj2" fmla="val 1799207"/>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5" name="Arc 43"/>
            <p:cNvSpPr>
              <a:spLocks noChangeAspect="1"/>
            </p:cNvSpPr>
            <p:nvPr/>
          </p:nvSpPr>
          <p:spPr>
            <a:xfrm flipH="1">
              <a:off x="516576" y="1203931"/>
              <a:ext cx="8915400" cy="8915400"/>
            </a:xfrm>
            <a:prstGeom prst="arc">
              <a:avLst>
                <a:gd name="adj1" fmla="val 16125273"/>
                <a:gd name="adj2" fmla="val 775760"/>
              </a:avLst>
            </a:prstGeom>
            <a:grpFill/>
            <a:ln w="22225" cap="rnd">
              <a:solidFill>
                <a:schemeClr val="bg1">
                  <a:alpha val="45000"/>
                </a:schemeClr>
              </a:solidFill>
              <a:round/>
              <a:headEnd type="oval"/>
              <a:tailEnd type="oval"/>
            </a:ln>
            <a:effectLst>
              <a:softEdge rad="0"/>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8" name="Arc 4"/>
            <p:cNvSpPr>
              <a:spLocks noChangeAspect="1"/>
            </p:cNvSpPr>
            <p:nvPr/>
          </p:nvSpPr>
          <p:spPr>
            <a:xfrm flipH="1">
              <a:off x="3259776" y="3884704"/>
              <a:ext cx="3657600" cy="3657600"/>
            </a:xfrm>
            <a:prstGeom prst="arc">
              <a:avLst>
                <a:gd name="adj1" fmla="val 18862391"/>
                <a:gd name="adj2" fmla="val 2721459"/>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9" name="Arc 5"/>
            <p:cNvSpPr>
              <a:spLocks noChangeAspect="1"/>
            </p:cNvSpPr>
            <p:nvPr/>
          </p:nvSpPr>
          <p:spPr>
            <a:xfrm flipH="1">
              <a:off x="3031176" y="3656104"/>
              <a:ext cx="4114800" cy="4114800"/>
            </a:xfrm>
            <a:prstGeom prst="arc">
              <a:avLst>
                <a:gd name="adj1" fmla="val 17986230"/>
                <a:gd name="adj2" fmla="val 3574230"/>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0" name="Arc 6"/>
            <p:cNvSpPr>
              <a:spLocks noChangeAspect="1"/>
            </p:cNvSpPr>
            <p:nvPr/>
          </p:nvSpPr>
          <p:spPr>
            <a:xfrm flipH="1">
              <a:off x="2802576" y="3427504"/>
              <a:ext cx="4572000" cy="4572000"/>
            </a:xfrm>
            <a:prstGeom prst="arc">
              <a:avLst>
                <a:gd name="adj1" fmla="val 19867506"/>
                <a:gd name="adj2" fmla="val 3581125"/>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1" name="Arc 7"/>
            <p:cNvSpPr>
              <a:spLocks noChangeAspect="1"/>
            </p:cNvSpPr>
            <p:nvPr/>
          </p:nvSpPr>
          <p:spPr>
            <a:xfrm flipH="1">
              <a:off x="2345376" y="2970304"/>
              <a:ext cx="5486400" cy="5486400"/>
            </a:xfrm>
            <a:prstGeom prst="arc">
              <a:avLst>
                <a:gd name="adj1" fmla="val 18879787"/>
                <a:gd name="adj2" fmla="val 1798118"/>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2" name="Arc 8"/>
            <p:cNvSpPr>
              <a:spLocks noChangeAspect="1"/>
            </p:cNvSpPr>
            <p:nvPr/>
          </p:nvSpPr>
          <p:spPr>
            <a:xfrm flipH="1">
              <a:off x="1888176" y="2513104"/>
              <a:ext cx="6400800" cy="6400800"/>
            </a:xfrm>
            <a:prstGeom prst="arc">
              <a:avLst>
                <a:gd name="adj1" fmla="val 17371208"/>
                <a:gd name="adj2" fmla="val 20444976"/>
              </a:avLst>
            </a:prstGeom>
            <a:grpFill/>
            <a:ln w="1905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3" name="Arc 9"/>
            <p:cNvSpPr>
              <a:spLocks noChangeAspect="1"/>
            </p:cNvSpPr>
            <p:nvPr/>
          </p:nvSpPr>
          <p:spPr>
            <a:xfrm flipH="1">
              <a:off x="1659576" y="2246404"/>
              <a:ext cx="6858000" cy="6858000"/>
            </a:xfrm>
            <a:prstGeom prst="arc">
              <a:avLst>
                <a:gd name="adj1" fmla="val 17997244"/>
                <a:gd name="adj2" fmla="val 3110717"/>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4" name="Arc 11"/>
            <p:cNvSpPr>
              <a:spLocks noChangeAspect="1"/>
            </p:cNvSpPr>
            <p:nvPr/>
          </p:nvSpPr>
          <p:spPr>
            <a:xfrm flipH="1">
              <a:off x="3716976" y="4341904"/>
              <a:ext cx="2743200" cy="2743200"/>
            </a:xfrm>
            <a:prstGeom prst="arc">
              <a:avLst>
                <a:gd name="adj1" fmla="val 16200000"/>
                <a:gd name="adj2" fmla="val 20103048"/>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5" name="Arc 12"/>
            <p:cNvSpPr>
              <a:spLocks noChangeAspect="1"/>
            </p:cNvSpPr>
            <p:nvPr/>
          </p:nvSpPr>
          <p:spPr>
            <a:xfrm flipH="1">
              <a:off x="3716976" y="4341904"/>
              <a:ext cx="2743200" cy="2743200"/>
            </a:xfrm>
            <a:prstGeom prst="arc">
              <a:avLst>
                <a:gd name="adj1" fmla="val 1632284"/>
                <a:gd name="adj2" fmla="val 5929623"/>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26" name="Straight Connector 13"/>
            <p:cNvCxnSpPr/>
            <p:nvPr/>
          </p:nvCxnSpPr>
          <p:spPr>
            <a:xfrm rot="1800000" flipH="1">
              <a:off x="3666480" y="5016275"/>
              <a:ext cx="228600" cy="0"/>
            </a:xfrm>
            <a:prstGeom prst="line">
              <a:avLst/>
            </a:prstGeom>
            <a:grpFill/>
            <a:ln w="25400" cap="rnd">
              <a:solidFill>
                <a:schemeClr val="bg1">
                  <a:alpha val="45000"/>
                </a:schemeClr>
              </a:solidFill>
              <a:round/>
            </a:ln>
          </p:spPr>
          <p:style>
            <a:lnRef idx="1">
              <a:schemeClr val="accent1"/>
            </a:lnRef>
            <a:fillRef idx="0">
              <a:schemeClr val="accent1"/>
            </a:fillRef>
            <a:effectRef idx="0">
              <a:schemeClr val="accent1"/>
            </a:effectRef>
            <a:fontRef idx="minor">
              <a:schemeClr val="tx1"/>
            </a:fontRef>
          </p:style>
        </p:cxnSp>
        <p:cxnSp>
          <p:nvCxnSpPr>
            <p:cNvPr id="27" name="Straight Connector 14"/>
            <p:cNvCxnSpPr/>
            <p:nvPr/>
          </p:nvCxnSpPr>
          <p:spPr>
            <a:xfrm rot="1800000" flipH="1">
              <a:off x="2863074" y="4551934"/>
              <a:ext cx="228600" cy="0"/>
            </a:xfrm>
            <a:prstGeom prst="line">
              <a:avLst/>
            </a:prstGeom>
            <a:grpFill/>
            <a:ln w="25400" cap="rnd">
              <a:solidFill>
                <a:schemeClr val="bg1">
                  <a:alpha val="45000"/>
                </a:schemeClr>
              </a:solidFill>
              <a:round/>
            </a:ln>
          </p:spPr>
          <p:style>
            <a:lnRef idx="1">
              <a:schemeClr val="accent1"/>
            </a:lnRef>
            <a:fillRef idx="0">
              <a:schemeClr val="accent1"/>
            </a:fillRef>
            <a:effectRef idx="0">
              <a:schemeClr val="accent1"/>
            </a:effectRef>
            <a:fontRef idx="minor">
              <a:schemeClr val="tx1"/>
            </a:fontRef>
          </p:style>
        </p:cxnSp>
        <p:cxnSp>
          <p:nvCxnSpPr>
            <p:cNvPr id="28" name="Straight Connector 15"/>
            <p:cNvCxnSpPr/>
            <p:nvPr/>
          </p:nvCxnSpPr>
          <p:spPr>
            <a:xfrm rot="2700000" flipH="1">
              <a:off x="3028864" y="4080155"/>
              <a:ext cx="914400" cy="0"/>
            </a:xfrm>
            <a:prstGeom prst="line">
              <a:avLst/>
            </a:prstGeom>
            <a:grpFill/>
            <a:ln w="25400" cap="rnd">
              <a:solidFill>
                <a:schemeClr val="bg1">
                  <a:alpha val="45000"/>
                </a:schemeClr>
              </a:solidFill>
              <a:round/>
            </a:ln>
          </p:spPr>
          <p:style>
            <a:lnRef idx="1">
              <a:schemeClr val="accent1"/>
            </a:lnRef>
            <a:fillRef idx="0">
              <a:schemeClr val="accent1"/>
            </a:fillRef>
            <a:effectRef idx="0">
              <a:schemeClr val="accent1"/>
            </a:effectRef>
            <a:fontRef idx="minor">
              <a:schemeClr val="tx1"/>
            </a:fontRef>
          </p:style>
        </p:cxnSp>
        <p:cxnSp>
          <p:nvCxnSpPr>
            <p:cNvPr id="29" name="Straight Connector 16"/>
            <p:cNvCxnSpPr/>
            <p:nvPr/>
          </p:nvCxnSpPr>
          <p:spPr>
            <a:xfrm rot="2700000" flipH="1">
              <a:off x="2132605" y="2941638"/>
              <a:ext cx="457200" cy="0"/>
            </a:xfrm>
            <a:prstGeom prst="line">
              <a:avLst/>
            </a:prstGeom>
            <a:grpFill/>
            <a:ln w="25400" cap="rnd">
              <a:solidFill>
                <a:schemeClr val="bg1">
                  <a:alpha val="45000"/>
                </a:schemeClr>
              </a:solidFill>
              <a:round/>
            </a:ln>
          </p:spPr>
          <p:style>
            <a:lnRef idx="1">
              <a:schemeClr val="accent1"/>
            </a:lnRef>
            <a:fillRef idx="0">
              <a:schemeClr val="accent1"/>
            </a:fillRef>
            <a:effectRef idx="0">
              <a:schemeClr val="accent1"/>
            </a:effectRef>
            <a:fontRef idx="minor">
              <a:schemeClr val="tx1"/>
            </a:fontRef>
          </p:style>
        </p:cxnSp>
        <p:cxnSp>
          <p:nvCxnSpPr>
            <p:cNvPr id="30" name="Straight Connector 17"/>
            <p:cNvCxnSpPr/>
            <p:nvPr/>
          </p:nvCxnSpPr>
          <p:spPr>
            <a:xfrm rot="19800000" flipH="1">
              <a:off x="2282589" y="7194643"/>
              <a:ext cx="457200" cy="0"/>
            </a:xfrm>
            <a:prstGeom prst="line">
              <a:avLst/>
            </a:prstGeom>
            <a:grpFill/>
            <a:ln w="25400" cap="rnd">
              <a:solidFill>
                <a:schemeClr val="bg1">
                  <a:alpha val="45000"/>
                </a:schemeClr>
              </a:solidFill>
              <a:round/>
            </a:ln>
          </p:spPr>
          <p:style>
            <a:lnRef idx="1">
              <a:schemeClr val="accent1"/>
            </a:lnRef>
            <a:fillRef idx="0">
              <a:schemeClr val="accent1"/>
            </a:fillRef>
            <a:effectRef idx="0">
              <a:schemeClr val="accent1"/>
            </a:effectRef>
            <a:fontRef idx="minor">
              <a:schemeClr val="tx1"/>
            </a:fontRef>
          </p:style>
        </p:cxnSp>
        <p:cxnSp>
          <p:nvCxnSpPr>
            <p:cNvPr id="31" name="Straight Connector 18"/>
            <p:cNvCxnSpPr/>
            <p:nvPr/>
          </p:nvCxnSpPr>
          <p:spPr>
            <a:xfrm rot="19800000" flipH="1">
              <a:off x="1491165" y="7656604"/>
              <a:ext cx="457200" cy="0"/>
            </a:xfrm>
            <a:prstGeom prst="line">
              <a:avLst/>
            </a:prstGeom>
            <a:grpFill/>
            <a:ln w="25400" cap="rnd">
              <a:solidFill>
                <a:schemeClr val="bg1">
                  <a:alpha val="45000"/>
                </a:schemeClr>
              </a:solidFill>
              <a:round/>
            </a:ln>
          </p:spPr>
          <p:style>
            <a:lnRef idx="1">
              <a:schemeClr val="accent1"/>
            </a:lnRef>
            <a:fillRef idx="0">
              <a:schemeClr val="accent1"/>
            </a:fillRef>
            <a:effectRef idx="0">
              <a:schemeClr val="accent1"/>
            </a:effectRef>
            <a:fontRef idx="minor">
              <a:schemeClr val="tx1"/>
            </a:fontRef>
          </p:style>
        </p:cxnSp>
        <p:cxnSp>
          <p:nvCxnSpPr>
            <p:cNvPr id="32" name="Straight Connector 19"/>
            <p:cNvCxnSpPr/>
            <p:nvPr/>
          </p:nvCxnSpPr>
          <p:spPr>
            <a:xfrm rot="18900000" flipH="1">
              <a:off x="2141612" y="7985543"/>
              <a:ext cx="1371600" cy="0"/>
            </a:xfrm>
            <a:prstGeom prst="line">
              <a:avLst/>
            </a:prstGeom>
            <a:grpFill/>
            <a:ln w="12700" cap="rnd">
              <a:solidFill>
                <a:schemeClr val="bg1">
                  <a:alpha val="45000"/>
                </a:schemeClr>
              </a:solidFill>
              <a:round/>
            </a:ln>
          </p:spPr>
          <p:style>
            <a:lnRef idx="1">
              <a:schemeClr val="accent1"/>
            </a:lnRef>
            <a:fillRef idx="0">
              <a:schemeClr val="accent1"/>
            </a:fillRef>
            <a:effectRef idx="0">
              <a:schemeClr val="accent1"/>
            </a:effectRef>
            <a:fontRef idx="minor">
              <a:schemeClr val="tx1"/>
            </a:fontRef>
          </p:style>
        </p:cxnSp>
        <p:cxnSp>
          <p:nvCxnSpPr>
            <p:cNvPr id="33" name="Straight Connector 20"/>
            <p:cNvCxnSpPr/>
            <p:nvPr/>
          </p:nvCxnSpPr>
          <p:spPr>
            <a:xfrm rot="18900000" flipH="1">
              <a:off x="3767634" y="6930347"/>
              <a:ext cx="228600" cy="0"/>
            </a:xfrm>
            <a:prstGeom prst="line">
              <a:avLst/>
            </a:prstGeom>
            <a:grpFill/>
            <a:ln w="25400" cap="rnd">
              <a:solidFill>
                <a:schemeClr val="bg1">
                  <a:alpha val="45000"/>
                </a:schemeClr>
              </a:solidFill>
              <a:round/>
            </a:ln>
          </p:spPr>
          <p:style>
            <a:lnRef idx="1">
              <a:schemeClr val="accent1"/>
            </a:lnRef>
            <a:fillRef idx="0">
              <a:schemeClr val="accent1"/>
            </a:fillRef>
            <a:effectRef idx="0">
              <a:schemeClr val="accent1"/>
            </a:effectRef>
            <a:fontRef idx="minor">
              <a:schemeClr val="tx1"/>
            </a:fontRef>
          </p:style>
        </p:cxnSp>
        <p:cxnSp>
          <p:nvCxnSpPr>
            <p:cNvPr id="35" name="Straight Connector 21"/>
            <p:cNvCxnSpPr/>
            <p:nvPr/>
          </p:nvCxnSpPr>
          <p:spPr>
            <a:xfrm rot="18000000" flipH="1">
              <a:off x="3875443" y="7189881"/>
              <a:ext cx="685800" cy="0"/>
            </a:xfrm>
            <a:prstGeom prst="line">
              <a:avLst/>
            </a:prstGeom>
            <a:grpFill/>
            <a:ln w="25400" cap="rnd">
              <a:solidFill>
                <a:schemeClr val="bg1">
                  <a:alpha val="45000"/>
                </a:schemeClr>
              </a:solidFill>
              <a:round/>
            </a:ln>
          </p:spPr>
          <p:style>
            <a:lnRef idx="1">
              <a:schemeClr val="accent1"/>
            </a:lnRef>
            <a:fillRef idx="0">
              <a:schemeClr val="accent1"/>
            </a:fillRef>
            <a:effectRef idx="0">
              <a:schemeClr val="accent1"/>
            </a:effectRef>
            <a:fontRef idx="minor">
              <a:schemeClr val="tx1"/>
            </a:fontRef>
          </p:style>
        </p:cxnSp>
        <p:cxnSp>
          <p:nvCxnSpPr>
            <p:cNvPr id="40" name="Straight Connector 22"/>
            <p:cNvCxnSpPr/>
            <p:nvPr/>
          </p:nvCxnSpPr>
          <p:spPr>
            <a:xfrm rot="18000000" flipH="1">
              <a:off x="3416626" y="7989724"/>
              <a:ext cx="685800" cy="0"/>
            </a:xfrm>
            <a:prstGeom prst="line">
              <a:avLst/>
            </a:prstGeom>
            <a:grpFill/>
            <a:ln w="25400" cap="rnd">
              <a:solidFill>
                <a:schemeClr val="bg1">
                  <a:alpha val="45000"/>
                </a:schemeClr>
              </a:solidFill>
              <a:round/>
            </a:ln>
          </p:spPr>
          <p:style>
            <a:lnRef idx="1">
              <a:schemeClr val="accent1"/>
            </a:lnRef>
            <a:fillRef idx="0">
              <a:schemeClr val="accent1"/>
            </a:fillRef>
            <a:effectRef idx="0">
              <a:schemeClr val="accent1"/>
            </a:effectRef>
            <a:fontRef idx="minor">
              <a:schemeClr val="tx1"/>
            </a:fontRef>
          </p:style>
        </p:cxnSp>
        <p:cxnSp>
          <p:nvCxnSpPr>
            <p:cNvPr id="41" name="Straight Connector 23"/>
            <p:cNvCxnSpPr/>
            <p:nvPr/>
          </p:nvCxnSpPr>
          <p:spPr>
            <a:xfrm rot="3600000" flipH="1">
              <a:off x="3384315" y="3526746"/>
              <a:ext cx="914400" cy="0"/>
            </a:xfrm>
            <a:prstGeom prst="line">
              <a:avLst/>
            </a:prstGeom>
            <a:grpFill/>
            <a:ln w="12700" cap="rnd">
              <a:solidFill>
                <a:schemeClr val="bg1">
                  <a:alpha val="45000"/>
                </a:schemeClr>
              </a:solidFill>
              <a:round/>
            </a:ln>
          </p:spPr>
          <p:style>
            <a:lnRef idx="1">
              <a:schemeClr val="accent1"/>
            </a:lnRef>
            <a:fillRef idx="0">
              <a:schemeClr val="accent1"/>
            </a:fillRef>
            <a:effectRef idx="0">
              <a:schemeClr val="accent1"/>
            </a:effectRef>
            <a:fontRef idx="minor">
              <a:schemeClr val="tx1"/>
            </a:fontRef>
          </p:style>
        </p:cxnSp>
        <p:cxnSp>
          <p:nvCxnSpPr>
            <p:cNvPr id="42" name="Straight Connector 24"/>
            <p:cNvCxnSpPr/>
            <p:nvPr/>
          </p:nvCxnSpPr>
          <p:spPr>
            <a:xfrm rot="3600000" flipH="1">
              <a:off x="3034188" y="2541064"/>
              <a:ext cx="457200" cy="0"/>
            </a:xfrm>
            <a:prstGeom prst="line">
              <a:avLst/>
            </a:prstGeom>
            <a:grpFill/>
            <a:ln w="25400" cap="rnd">
              <a:solidFill>
                <a:schemeClr val="bg1">
                  <a:alpha val="45000"/>
                </a:schemeClr>
              </a:solidFill>
              <a:round/>
            </a:ln>
          </p:spPr>
          <p:style>
            <a:lnRef idx="1">
              <a:schemeClr val="accent1"/>
            </a:lnRef>
            <a:fillRef idx="0">
              <a:schemeClr val="accent1"/>
            </a:fillRef>
            <a:effectRef idx="0">
              <a:schemeClr val="accent1"/>
            </a:effectRef>
            <a:fontRef idx="minor">
              <a:schemeClr val="tx1"/>
            </a:fontRef>
          </p:style>
        </p:cxnSp>
        <p:sp>
          <p:nvSpPr>
            <p:cNvPr id="43" name="Arc 26"/>
            <p:cNvSpPr>
              <a:spLocks noChangeAspect="1"/>
            </p:cNvSpPr>
            <p:nvPr/>
          </p:nvSpPr>
          <p:spPr>
            <a:xfrm flipH="1">
              <a:off x="2116776" y="2739038"/>
              <a:ext cx="5943600" cy="5943600"/>
            </a:xfrm>
            <a:prstGeom prst="arc">
              <a:avLst>
                <a:gd name="adj1" fmla="val 17004000"/>
                <a:gd name="adj2" fmla="val 17672337"/>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44" name="Arc 27"/>
            <p:cNvSpPr>
              <a:spLocks noChangeAspect="1"/>
            </p:cNvSpPr>
            <p:nvPr/>
          </p:nvSpPr>
          <p:spPr>
            <a:xfrm flipH="1">
              <a:off x="2573976" y="3185131"/>
              <a:ext cx="5029200" cy="5029200"/>
            </a:xfrm>
            <a:prstGeom prst="arc">
              <a:avLst>
                <a:gd name="adj1" fmla="val 15923084"/>
                <a:gd name="adj2" fmla="val 17748429"/>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45" name="Arc 28"/>
            <p:cNvSpPr>
              <a:spLocks noChangeAspect="1"/>
            </p:cNvSpPr>
            <p:nvPr/>
          </p:nvSpPr>
          <p:spPr>
            <a:xfrm flipH="1">
              <a:off x="2802576" y="3441277"/>
              <a:ext cx="4572000" cy="4572000"/>
            </a:xfrm>
            <a:prstGeom prst="arc">
              <a:avLst>
                <a:gd name="adj1" fmla="val 15885943"/>
                <a:gd name="adj2" fmla="val 17663732"/>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46" name="Straight Connector 30"/>
            <p:cNvCxnSpPr/>
            <p:nvPr/>
          </p:nvCxnSpPr>
          <p:spPr>
            <a:xfrm rot="1800000" flipH="1">
              <a:off x="1601361" y="4099015"/>
              <a:ext cx="914400" cy="0"/>
            </a:xfrm>
            <a:prstGeom prst="line">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cxnSp>
        <p:sp>
          <p:nvSpPr>
            <p:cNvPr id="47" name="Arc 31"/>
            <p:cNvSpPr>
              <a:spLocks noChangeAspect="1"/>
            </p:cNvSpPr>
            <p:nvPr/>
          </p:nvSpPr>
          <p:spPr>
            <a:xfrm flipH="1">
              <a:off x="1888176" y="2513104"/>
              <a:ext cx="6400800" cy="6400800"/>
            </a:xfrm>
            <a:prstGeom prst="arc">
              <a:avLst>
                <a:gd name="adj1" fmla="val 20920018"/>
                <a:gd name="adj2" fmla="val 2233333"/>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48" name="Straight Connector 32"/>
            <p:cNvCxnSpPr/>
            <p:nvPr/>
          </p:nvCxnSpPr>
          <p:spPr>
            <a:xfrm rot="4500000" flipH="1">
              <a:off x="4002044" y="3052792"/>
              <a:ext cx="914400" cy="0"/>
            </a:xfrm>
            <a:prstGeom prst="line">
              <a:avLst/>
            </a:prstGeom>
            <a:grpFill/>
            <a:ln w="25400" cap="rnd">
              <a:solidFill>
                <a:schemeClr val="bg1">
                  <a:alpha val="45000"/>
                </a:schemeClr>
              </a:solidFill>
              <a:round/>
              <a:headEnd type="oval"/>
            </a:ln>
          </p:spPr>
          <p:style>
            <a:lnRef idx="1">
              <a:schemeClr val="accent1"/>
            </a:lnRef>
            <a:fillRef idx="0">
              <a:schemeClr val="accent1"/>
            </a:fillRef>
            <a:effectRef idx="0">
              <a:schemeClr val="accent1"/>
            </a:effectRef>
            <a:fontRef idx="minor">
              <a:schemeClr val="tx1"/>
            </a:fontRef>
          </p:style>
        </p:cxnSp>
        <p:sp>
          <p:nvSpPr>
            <p:cNvPr id="49" name="Arc 34"/>
            <p:cNvSpPr>
              <a:spLocks noChangeAspect="1"/>
            </p:cNvSpPr>
            <p:nvPr/>
          </p:nvSpPr>
          <p:spPr>
            <a:xfrm flipH="1">
              <a:off x="1773876" y="2365981"/>
              <a:ext cx="6629400" cy="6629400"/>
            </a:xfrm>
            <a:prstGeom prst="arc">
              <a:avLst>
                <a:gd name="adj1" fmla="val 16033188"/>
                <a:gd name="adj2" fmla="val 3440474"/>
              </a:avLst>
            </a:prstGeom>
            <a:grpFill/>
            <a:ln w="127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p>
          </p:txBody>
        </p:sp>
        <p:sp>
          <p:nvSpPr>
            <p:cNvPr id="50" name="Arc 36"/>
            <p:cNvSpPr>
              <a:spLocks noChangeAspect="1"/>
            </p:cNvSpPr>
            <p:nvPr/>
          </p:nvSpPr>
          <p:spPr>
            <a:xfrm flipH="1">
              <a:off x="3159824" y="3770404"/>
              <a:ext cx="3886200" cy="3886200"/>
            </a:xfrm>
            <a:prstGeom prst="arc">
              <a:avLst>
                <a:gd name="adj1" fmla="val 16285893"/>
                <a:gd name="adj2" fmla="val 4355678"/>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51" name="Arc 37"/>
            <p:cNvSpPr>
              <a:spLocks noChangeAspect="1"/>
            </p:cNvSpPr>
            <p:nvPr/>
          </p:nvSpPr>
          <p:spPr>
            <a:xfrm flipH="1">
              <a:off x="2459676" y="3081938"/>
              <a:ext cx="5257800" cy="5257800"/>
            </a:xfrm>
            <a:prstGeom prst="arc">
              <a:avLst>
                <a:gd name="adj1" fmla="val 16382061"/>
                <a:gd name="adj2" fmla="val 3291367"/>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52" name="Arc 38"/>
            <p:cNvSpPr>
              <a:spLocks noChangeAspect="1"/>
            </p:cNvSpPr>
            <p:nvPr/>
          </p:nvSpPr>
          <p:spPr>
            <a:xfrm flipH="1">
              <a:off x="3488376" y="4113304"/>
              <a:ext cx="3200400" cy="3200400"/>
            </a:xfrm>
            <a:prstGeom prst="arc">
              <a:avLst>
                <a:gd name="adj1" fmla="val 19900007"/>
                <a:gd name="adj2" fmla="val 2698044"/>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53" name="Arc 39"/>
            <p:cNvSpPr>
              <a:spLocks noChangeAspect="1"/>
            </p:cNvSpPr>
            <p:nvPr/>
          </p:nvSpPr>
          <p:spPr>
            <a:xfrm flipH="1">
              <a:off x="2573976" y="3198904"/>
              <a:ext cx="5029200" cy="5029200"/>
            </a:xfrm>
            <a:prstGeom prst="arc">
              <a:avLst>
                <a:gd name="adj1" fmla="val 19864520"/>
                <a:gd name="adj2" fmla="val 2707333"/>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54" name="Arc 40"/>
            <p:cNvSpPr>
              <a:spLocks noChangeAspect="1"/>
            </p:cNvSpPr>
            <p:nvPr/>
          </p:nvSpPr>
          <p:spPr>
            <a:xfrm flipH="1">
              <a:off x="2116776" y="2741704"/>
              <a:ext cx="5943600" cy="5943600"/>
            </a:xfrm>
            <a:prstGeom prst="arc">
              <a:avLst>
                <a:gd name="adj1" fmla="val 17982739"/>
                <a:gd name="adj2" fmla="val 3585340"/>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55" name="Arc 41"/>
            <p:cNvSpPr>
              <a:spLocks noChangeAspect="1"/>
            </p:cNvSpPr>
            <p:nvPr/>
          </p:nvSpPr>
          <p:spPr>
            <a:xfrm flipH="1">
              <a:off x="1430976" y="2017804"/>
              <a:ext cx="7315200" cy="7315200"/>
            </a:xfrm>
            <a:prstGeom prst="arc">
              <a:avLst>
                <a:gd name="adj1" fmla="val 18871031"/>
                <a:gd name="adj2" fmla="val 1795229"/>
              </a:avLst>
            </a:prstGeom>
            <a:grpFill/>
            <a:ln w="25400" cap="rnd">
              <a:solidFill>
                <a:schemeClr val="bg1">
                  <a:alpha val="4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spTree>
    <p:extLst>
      <p:ext uri="{BB962C8B-B14F-4D97-AF65-F5344CB8AC3E}">
        <p14:creationId xmlns:p14="http://schemas.microsoft.com/office/powerpoint/2010/main" val="744590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1000"/>
                                        <p:tgtEl>
                                          <p:spTgt spid="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1000"/>
                                        <p:tgtEl>
                                          <p:spTgt spid="34"/>
                                        </p:tgtEl>
                                      </p:cBhvr>
                                    </p:animEffect>
                                    <p:anim calcmode="lin" valueType="num">
                                      <p:cBhvr>
                                        <p:cTn id="11" dur="1000" fill="hold"/>
                                        <p:tgtEl>
                                          <p:spTgt spid="34"/>
                                        </p:tgtEl>
                                        <p:attrNameLst>
                                          <p:attrName>ppt_x</p:attrName>
                                        </p:attrNameLst>
                                      </p:cBhvr>
                                      <p:tavLst>
                                        <p:tav tm="0">
                                          <p:val>
                                            <p:strVal val="#ppt_x"/>
                                          </p:val>
                                        </p:tav>
                                        <p:tav tm="100000">
                                          <p:val>
                                            <p:strVal val="#ppt_x"/>
                                          </p:val>
                                        </p:tav>
                                      </p:tavLst>
                                    </p:anim>
                                    <p:anim calcmode="lin" valueType="num">
                                      <p:cBhvr>
                                        <p:cTn id="12" dur="1000" fill="hold"/>
                                        <p:tgtEl>
                                          <p:spTgt spid="3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500" fill="hold"/>
                                        <p:tgtEl>
                                          <p:spTgt spid="36"/>
                                        </p:tgtEl>
                                        <p:attrNameLst>
                                          <p:attrName>ppt_x</p:attrName>
                                        </p:attrNameLst>
                                      </p:cBhvr>
                                      <p:tavLst>
                                        <p:tav tm="0">
                                          <p:val>
                                            <p:strVal val="0-#ppt_w/2"/>
                                          </p:val>
                                        </p:tav>
                                        <p:tav tm="100000">
                                          <p:val>
                                            <p:strVal val="#ppt_x"/>
                                          </p:val>
                                        </p:tav>
                                      </p:tavLst>
                                    </p:anim>
                                    <p:anim calcmode="lin" valueType="num">
                                      <p:cBhvr additive="base">
                                        <p:cTn id="17" dur="500" fill="hold"/>
                                        <p:tgtEl>
                                          <p:spTgt spid="36"/>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1+#ppt_w/2"/>
                                          </p:val>
                                        </p:tav>
                                        <p:tav tm="100000">
                                          <p:val>
                                            <p:strVal val="#ppt_x"/>
                                          </p:val>
                                        </p:tav>
                                      </p:tavLst>
                                    </p:anim>
                                    <p:anim calcmode="lin" valueType="num">
                                      <p:cBhvr additive="base">
                                        <p:cTn id="21" dur="500" fill="hold"/>
                                        <p:tgtEl>
                                          <p:spTgt spid="37"/>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8"/>
                                        </p:tgtEl>
                                        <p:attrNameLst>
                                          <p:attrName>ppt_y</p:attrName>
                                        </p:attrNameLst>
                                      </p:cBhvr>
                                      <p:tavLst>
                                        <p:tav tm="0">
                                          <p:val>
                                            <p:strVal val="#ppt_y"/>
                                          </p:val>
                                        </p:tav>
                                        <p:tav tm="100000">
                                          <p:val>
                                            <p:strVal val="#ppt_y"/>
                                          </p:val>
                                        </p:tav>
                                      </p:tavLst>
                                    </p:anim>
                                    <p:anim calcmode="lin" valueType="num">
                                      <p:cBhvr>
                                        <p:cTn id="27"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8"/>
                                        </p:tgtEl>
                                      </p:cBhvr>
                                    </p:animEffect>
                                  </p:childTnLst>
                                </p:cTn>
                              </p:par>
                            </p:childTnLst>
                          </p:cTn>
                        </p:par>
                        <p:par>
                          <p:cTn id="30" fill="hold">
                            <p:stCondLst>
                              <p:cond delay="23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by="(-#ppt_w*2)" calcmode="lin" valueType="num">
                                      <p:cBhvr rctx="PPT">
                                        <p:cTn id="33" dur="500" autoRev="1" fill="hold">
                                          <p:stCondLst>
                                            <p:cond delay="0"/>
                                          </p:stCondLst>
                                        </p:cTn>
                                        <p:tgtEl>
                                          <p:spTgt spid="39"/>
                                        </p:tgtEl>
                                        <p:attrNameLst>
                                          <p:attrName>ppt_w</p:attrName>
                                        </p:attrNameLst>
                                      </p:cBhvr>
                                    </p:anim>
                                    <p:anim by="(#ppt_w*0.50)" calcmode="lin" valueType="num">
                                      <p:cBhvr>
                                        <p:cTn id="34" dur="500" decel="50000" autoRev="1" fill="hold">
                                          <p:stCondLst>
                                            <p:cond delay="0"/>
                                          </p:stCondLst>
                                        </p:cTn>
                                        <p:tgtEl>
                                          <p:spTgt spid="39"/>
                                        </p:tgtEl>
                                        <p:attrNameLst>
                                          <p:attrName>ppt_x</p:attrName>
                                        </p:attrNameLst>
                                      </p:cBhvr>
                                    </p:anim>
                                    <p:anim from="(-#ppt_h/2)" to="(#ppt_y)" calcmode="lin" valueType="num">
                                      <p:cBhvr>
                                        <p:cTn id="35" dur="1000" fill="hold">
                                          <p:stCondLst>
                                            <p:cond delay="0"/>
                                          </p:stCondLst>
                                        </p:cTn>
                                        <p:tgtEl>
                                          <p:spTgt spid="39"/>
                                        </p:tgtEl>
                                        <p:attrNameLst>
                                          <p:attrName>ppt_y</p:attrName>
                                        </p:attrNameLst>
                                      </p:cBhvr>
                                    </p:anim>
                                    <p:animRot by="21600000">
                                      <p:cBhvr>
                                        <p:cTn id="36" dur="1000" fill="hold">
                                          <p:stCondLst>
                                            <p:cond delay="0"/>
                                          </p:stCondLst>
                                        </p:cTn>
                                        <p:tgtEl>
                                          <p:spTgt spid="3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672637" cy="523220"/>
          </a:xfrm>
          <a:prstGeom prst="rect">
            <a:avLst/>
          </a:prstGeom>
          <a:solidFill>
            <a:schemeClr val="accent6">
              <a:lumMod val="75000"/>
            </a:schemeClr>
          </a:solidFill>
        </p:spPr>
        <p:txBody>
          <a:bodyPr wrap="none" rtlCol="0">
            <a:spAutoFit/>
          </a:bodyPr>
          <a:lstStyle/>
          <a:p>
            <a:r>
              <a:rPr lang="en-US" altLang="zh-CN" sz="2800" dirty="0">
                <a:solidFill>
                  <a:schemeClr val="bg2">
                    <a:lumMod val="90000"/>
                  </a:schemeClr>
                </a:solidFill>
                <a:latin typeface="微软雅黑" pitchFamily="34" charset="-122"/>
                <a:ea typeface="微软雅黑" pitchFamily="34" charset="-122"/>
              </a:rPr>
              <a:t>Part Two</a:t>
            </a:r>
            <a:endParaRPr lang="zh-CN" altLang="en-US" sz="2800" dirty="0">
              <a:solidFill>
                <a:schemeClr val="bg2">
                  <a:lumMod val="90000"/>
                </a:schemeClr>
              </a:solidFill>
              <a:latin typeface="微软雅黑" pitchFamily="34" charset="-122"/>
              <a:ea typeface="微软雅黑" pitchFamily="34" charset="-122"/>
            </a:endParaRPr>
          </a:p>
        </p:txBody>
      </p:sp>
      <p:sp>
        <p:nvSpPr>
          <p:cNvPr id="5" name="TextBox 4"/>
          <p:cNvSpPr txBox="1"/>
          <p:nvPr/>
        </p:nvSpPr>
        <p:spPr>
          <a:xfrm>
            <a:off x="3897908" y="2582692"/>
            <a:ext cx="2829450" cy="584775"/>
          </a:xfrm>
          <a:prstGeom prst="rect">
            <a:avLst/>
          </a:prstGeom>
          <a:noFill/>
        </p:spPr>
        <p:txBody>
          <a:bodyPr wrap="square" rtlCol="0">
            <a:spAutoFit/>
          </a:bodyPr>
          <a:lstStyle/>
          <a:p>
            <a:pPr lvl="0"/>
            <a:r>
              <a:rPr lang="zh-CN" altLang="en-US" sz="3200" dirty="0">
                <a:solidFill>
                  <a:srgbClr val="F79646">
                    <a:lumMod val="75000"/>
                  </a:srgbClr>
                </a:solidFill>
                <a:latin typeface="黑体" panose="02010609060101010101" pitchFamily="49" charset="-122"/>
                <a:ea typeface="黑体" panose="02010609060101010101" pitchFamily="49" charset="-122"/>
              </a:rPr>
              <a:t>标题内容</a:t>
            </a: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a:solidFill>
                  <a:srgbClr val="FFFFFF"/>
                </a:solidFill>
                <a:latin typeface="Kozuka Mincho Pr6N H" pitchFamily="18" charset="-128"/>
                <a:ea typeface="Kozuka Mincho Pr6N H" pitchFamily="18" charset="-128"/>
              </a:rPr>
              <a:t>02</a:t>
            </a:r>
            <a:endParaRPr lang="zh-CN" altLang="en-US" sz="9600" b="1" dirty="0">
              <a:solidFill>
                <a:srgbClr val="FFFFFF"/>
              </a:solidFill>
              <a:latin typeface="Kozuka Mincho Pr6N H" pitchFamily="18" charset="-128"/>
              <a:ea typeface="Kozuka Mincho Pr6N H"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37221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Administrator\桌面\睿泰集团员工培养计划-解决方案部-JYY\其他\PPT素材\图标\平面小图标\easyicon_net_20140625110035200\112256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1" y="3003798"/>
            <a:ext cx="1095095" cy="111365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Documents and Settings\Administrator\桌面\睿泰集团员工培养计划-解决方案部-JYY\其他\PPT素材\图标\平面小图标\easyicon_net_20140625110035200\112255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08" y="1382055"/>
            <a:ext cx="1095095" cy="111365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Documents and Settings\Administrator\桌面\睿泰集团员工培养计划-解决方案部-JYY\其他\PPT素材\图标\平面小图标\easyicon_net_20140625110035200\112255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4008" y="3066592"/>
            <a:ext cx="1095095" cy="1113656"/>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Documents and Settings\Administrator\桌面\睿泰集团员工培养计划-解决方案部-JYY\其他\PPT素材\图标\平面小图标\easyicon_net_20140625110035200\1122559.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552" y="1382055"/>
            <a:ext cx="1095095" cy="111365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655784" y="1381639"/>
            <a:ext cx="2916216" cy="1102674"/>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5739103" y="1381639"/>
            <a:ext cx="2916216" cy="1102674"/>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9"/>
          <p:cNvSpPr txBox="1"/>
          <p:nvPr/>
        </p:nvSpPr>
        <p:spPr>
          <a:xfrm>
            <a:off x="1655784" y="2993389"/>
            <a:ext cx="2916216" cy="1102674"/>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5739103" y="2993389"/>
            <a:ext cx="2916216" cy="1102674"/>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0" y="366036"/>
            <a:ext cx="3203848" cy="954107"/>
          </a:xfrm>
          <a:prstGeom prst="rect">
            <a:avLst/>
          </a:prstGeom>
        </p:spPr>
        <p:txBody>
          <a:bodyPr wrap="square">
            <a:spAutoFit/>
          </a:bodyPr>
          <a:lstStyle/>
          <a:p>
            <a:pPr>
              <a:defRPr/>
            </a:pPr>
            <a:r>
              <a:rPr lang="en-US" altLang="zh-CN" sz="2800" b="1" dirty="0">
                <a:solidFill>
                  <a:schemeClr val="bg1"/>
                </a:solidFill>
              </a:rPr>
              <a:t>2-1</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a:t>
            </a:r>
            <a:r>
              <a:rPr lang="zh-CN" altLang="en-US" sz="2800" dirty="0">
                <a:solidFill>
                  <a:schemeClr val="bg1"/>
                </a:solidFill>
                <a:latin typeface="黑体" panose="02010609060101010101" pitchFamily="49" charset="-122"/>
                <a:ea typeface="黑体" panose="02010609060101010101" pitchFamily="49" charset="-122"/>
              </a:rPr>
              <a:t>标题内容</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dirty="0">
              <a:solidFill>
                <a:schemeClr val="bg1"/>
              </a:solidFill>
            </a:endParaRPr>
          </a:p>
        </p:txBody>
      </p:sp>
    </p:spTree>
    <p:extLst>
      <p:ext uri="{BB962C8B-B14F-4D97-AF65-F5344CB8AC3E}">
        <p14:creationId xmlns:p14="http://schemas.microsoft.com/office/powerpoint/2010/main" val="300938740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3077"/>
                                        </p:tgtEl>
                                        <p:attrNameLst>
                                          <p:attrName>style.visibility</p:attrName>
                                        </p:attrNameLst>
                                      </p:cBhvr>
                                      <p:to>
                                        <p:strVal val="visible"/>
                                      </p:to>
                                    </p:set>
                                    <p:animEffect transition="in" filter="wipe(left)">
                                      <p:cBhvr>
                                        <p:cTn id="12" dur="750"/>
                                        <p:tgtEl>
                                          <p:spTgt spid="307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750"/>
                                        <p:tgtEl>
                                          <p:spTgt spid="8"/>
                                        </p:tgtEl>
                                      </p:cBhvr>
                                    </p:animEffect>
                                  </p:childTnLst>
                                </p:cTn>
                              </p:par>
                            </p:childTnLst>
                          </p:cTn>
                        </p:par>
                        <p:par>
                          <p:cTn id="17" fill="hold">
                            <p:stCondLst>
                              <p:cond delay="2250"/>
                            </p:stCondLst>
                            <p:childTnLst>
                              <p:par>
                                <p:cTn id="18" presetID="22" presetClass="entr" presetSubtype="8" fill="hold" nodeType="afterEffect">
                                  <p:stCondLst>
                                    <p:cond delay="0"/>
                                  </p:stCondLst>
                                  <p:childTnLst>
                                    <p:set>
                                      <p:cBhvr>
                                        <p:cTn id="19" dur="1" fill="hold">
                                          <p:stCondLst>
                                            <p:cond delay="0"/>
                                          </p:stCondLst>
                                        </p:cTn>
                                        <p:tgtEl>
                                          <p:spTgt spid="3075"/>
                                        </p:tgtEl>
                                        <p:attrNameLst>
                                          <p:attrName>style.visibility</p:attrName>
                                        </p:attrNameLst>
                                      </p:cBhvr>
                                      <p:to>
                                        <p:strVal val="visible"/>
                                      </p:to>
                                    </p:set>
                                    <p:animEffect transition="in" filter="wipe(left)">
                                      <p:cBhvr>
                                        <p:cTn id="20" dur="750"/>
                                        <p:tgtEl>
                                          <p:spTgt spid="3075"/>
                                        </p:tgtEl>
                                      </p:cBhvr>
                                    </p:animEffect>
                                  </p:childTnLst>
                                </p:cTn>
                              </p:par>
                            </p:childTnLst>
                          </p:cTn>
                        </p:par>
                        <p:par>
                          <p:cTn id="21" fill="hold">
                            <p:stCondLst>
                              <p:cond delay="30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750"/>
                                        <p:tgtEl>
                                          <p:spTgt spid="9"/>
                                        </p:tgtEl>
                                      </p:cBhvr>
                                    </p:animEffect>
                                  </p:childTnLst>
                                </p:cTn>
                              </p:par>
                            </p:childTnLst>
                          </p:cTn>
                        </p:par>
                        <p:par>
                          <p:cTn id="25" fill="hold">
                            <p:stCondLst>
                              <p:cond delay="3750"/>
                            </p:stCondLst>
                            <p:childTnLst>
                              <p:par>
                                <p:cTn id="26" presetID="22" presetClass="entr" presetSubtype="8" fill="hold" nodeType="afterEffect">
                                  <p:stCondLst>
                                    <p:cond delay="0"/>
                                  </p:stCondLst>
                                  <p:childTnLst>
                                    <p:set>
                                      <p:cBhvr>
                                        <p:cTn id="27" dur="1" fill="hold">
                                          <p:stCondLst>
                                            <p:cond delay="0"/>
                                          </p:stCondLst>
                                        </p:cTn>
                                        <p:tgtEl>
                                          <p:spTgt spid="3074"/>
                                        </p:tgtEl>
                                        <p:attrNameLst>
                                          <p:attrName>style.visibility</p:attrName>
                                        </p:attrNameLst>
                                      </p:cBhvr>
                                      <p:to>
                                        <p:strVal val="visible"/>
                                      </p:to>
                                    </p:set>
                                    <p:animEffect transition="in" filter="wipe(left)">
                                      <p:cBhvr>
                                        <p:cTn id="28" dur="750"/>
                                        <p:tgtEl>
                                          <p:spTgt spid="3074"/>
                                        </p:tgtEl>
                                      </p:cBhvr>
                                    </p:animEffect>
                                  </p:childTnLst>
                                </p:cTn>
                              </p:par>
                            </p:childTnLst>
                          </p:cTn>
                        </p:par>
                        <p:par>
                          <p:cTn id="29" fill="hold">
                            <p:stCondLst>
                              <p:cond delay="45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750"/>
                                        <p:tgtEl>
                                          <p:spTgt spid="10"/>
                                        </p:tgtEl>
                                      </p:cBhvr>
                                    </p:animEffect>
                                  </p:childTnLst>
                                </p:cTn>
                              </p:par>
                            </p:childTnLst>
                          </p:cTn>
                        </p:par>
                        <p:par>
                          <p:cTn id="33" fill="hold">
                            <p:stCondLst>
                              <p:cond delay="5250"/>
                            </p:stCondLst>
                            <p:childTnLst>
                              <p:par>
                                <p:cTn id="34" presetID="22" presetClass="entr" presetSubtype="8" fill="hold" nodeType="afterEffect">
                                  <p:stCondLst>
                                    <p:cond delay="0"/>
                                  </p:stCondLst>
                                  <p:childTnLst>
                                    <p:set>
                                      <p:cBhvr>
                                        <p:cTn id="35" dur="1" fill="hold">
                                          <p:stCondLst>
                                            <p:cond delay="0"/>
                                          </p:stCondLst>
                                        </p:cTn>
                                        <p:tgtEl>
                                          <p:spTgt spid="3076"/>
                                        </p:tgtEl>
                                        <p:attrNameLst>
                                          <p:attrName>style.visibility</p:attrName>
                                        </p:attrNameLst>
                                      </p:cBhvr>
                                      <p:to>
                                        <p:strVal val="visible"/>
                                      </p:to>
                                    </p:set>
                                    <p:animEffect transition="in" filter="wipe(left)">
                                      <p:cBhvr>
                                        <p:cTn id="36" dur="750"/>
                                        <p:tgtEl>
                                          <p:spTgt spid="3076"/>
                                        </p:tgtEl>
                                      </p:cBhvr>
                                    </p:animEffect>
                                  </p:childTnLst>
                                </p:cTn>
                              </p:par>
                            </p:childTnLst>
                          </p:cTn>
                        </p:par>
                        <p:par>
                          <p:cTn id="37" fill="hold">
                            <p:stCondLst>
                              <p:cond delay="60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954107"/>
          </a:xfrm>
          <a:prstGeom prst="rect">
            <a:avLst/>
          </a:prstGeom>
        </p:spPr>
        <p:txBody>
          <a:bodyPr wrap="square">
            <a:spAutoFit/>
          </a:bodyPr>
          <a:lstStyle/>
          <a:p>
            <a:pPr>
              <a:defRPr/>
            </a:pPr>
            <a:r>
              <a:rPr lang="en-US" altLang="zh-CN" sz="2800" b="1" dirty="0">
                <a:solidFill>
                  <a:schemeClr val="bg1"/>
                </a:solidFill>
              </a:rPr>
              <a:t>2-2</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a:t>
            </a:r>
            <a:r>
              <a:rPr lang="zh-CN" altLang="en-US" sz="2800" dirty="0">
                <a:solidFill>
                  <a:schemeClr val="bg1"/>
                </a:solidFill>
                <a:latin typeface="黑体" panose="02010609060101010101" pitchFamily="49" charset="-122"/>
                <a:ea typeface="黑体" panose="02010609060101010101" pitchFamily="49" charset="-122"/>
              </a:rPr>
              <a:t>标题内容</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dirty="0">
              <a:solidFill>
                <a:schemeClr val="bg1"/>
              </a:solidFill>
            </a:endParaRPr>
          </a:p>
        </p:txBody>
      </p:sp>
      <p:grpSp>
        <p:nvGrpSpPr>
          <p:cNvPr id="7" name="组合 6"/>
          <p:cNvGrpSpPr/>
          <p:nvPr/>
        </p:nvGrpSpPr>
        <p:grpSpPr>
          <a:xfrm>
            <a:off x="630085" y="1203598"/>
            <a:ext cx="1440160" cy="1440160"/>
            <a:chOff x="630085" y="1203598"/>
            <a:chExt cx="1440160" cy="1440160"/>
          </a:xfrm>
        </p:grpSpPr>
        <p:sp>
          <p:nvSpPr>
            <p:cNvPr id="3" name="椭圆 2"/>
            <p:cNvSpPr/>
            <p:nvPr/>
          </p:nvSpPr>
          <p:spPr>
            <a:xfrm>
              <a:off x="630085" y="1203598"/>
              <a:ext cx="1440160" cy="144016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3" descr="C:\Users\Jonahs\Dropbox\Projects SCOTT\MEET Windows Azure\source\Background\tile-icon-bigdat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1700" y="1485327"/>
              <a:ext cx="876930" cy="876702"/>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p:cNvSpPr txBox="1"/>
          <p:nvPr/>
        </p:nvSpPr>
        <p:spPr>
          <a:xfrm>
            <a:off x="2627784" y="1581929"/>
            <a:ext cx="5256584" cy="1126462"/>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矩形 5"/>
          <p:cNvSpPr/>
          <p:nvPr/>
        </p:nvSpPr>
        <p:spPr>
          <a:xfrm>
            <a:off x="2267744" y="1203598"/>
            <a:ext cx="1811714" cy="369332"/>
          </a:xfrm>
          <a:prstGeom prst="rect">
            <a:avLst/>
          </a:prstGeom>
        </p:spPr>
        <p:txBody>
          <a:bodyPr wrap="none">
            <a:spAutoFit/>
          </a:bodyPr>
          <a:lstStyle/>
          <a:p>
            <a:r>
              <a:rPr lang="zh-CN" altLang="en-US" b="1" dirty="0">
                <a:solidFill>
                  <a:schemeClr val="accent6">
                    <a:lumMod val="75000"/>
                  </a:schemeClr>
                </a:solidFill>
                <a:latin typeface="黑体" panose="02010609060101010101" pitchFamily="49" charset="-122"/>
                <a:ea typeface="黑体" panose="02010609060101010101" pitchFamily="49" charset="-122"/>
              </a:rPr>
              <a:t>点击输入小标题</a:t>
            </a:r>
          </a:p>
        </p:txBody>
      </p:sp>
      <p:grpSp>
        <p:nvGrpSpPr>
          <p:cNvPr id="12" name="组合 11"/>
          <p:cNvGrpSpPr/>
          <p:nvPr/>
        </p:nvGrpSpPr>
        <p:grpSpPr>
          <a:xfrm>
            <a:off x="6804248" y="3219822"/>
            <a:ext cx="1080120" cy="1080120"/>
            <a:chOff x="6804248" y="3219822"/>
            <a:chExt cx="1080120" cy="1080120"/>
          </a:xfrm>
        </p:grpSpPr>
        <p:sp>
          <p:nvSpPr>
            <p:cNvPr id="8" name="椭圆 7"/>
            <p:cNvSpPr/>
            <p:nvPr/>
          </p:nvSpPr>
          <p:spPr>
            <a:xfrm>
              <a:off x="6804248" y="3219822"/>
              <a:ext cx="1080120" cy="108012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4"/>
            <p:cNvSpPr>
              <a:spLocks noEditPoints="1"/>
            </p:cNvSpPr>
            <p:nvPr/>
          </p:nvSpPr>
          <p:spPr bwMode="black">
            <a:xfrm>
              <a:off x="7126472" y="3566406"/>
              <a:ext cx="501595" cy="445504"/>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chemeClr val="bg1"/>
            </a:solidFill>
            <a:ln>
              <a:noFill/>
            </a:ln>
          </p:spPr>
          <p:txBody>
            <a:bodyPr vert="horz" wrap="square" lIns="83943" tIns="41972" rIns="83943" bIns="41972"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sz="1400">
                <a:latin typeface="Segoe UI" pitchFamily="34" charset="0"/>
              </a:endParaRPr>
            </a:p>
          </p:txBody>
        </p:sp>
      </p:grpSp>
      <p:sp>
        <p:nvSpPr>
          <p:cNvPr id="10" name="TextBox 9"/>
          <p:cNvSpPr txBox="1"/>
          <p:nvPr/>
        </p:nvSpPr>
        <p:spPr>
          <a:xfrm>
            <a:off x="1403648" y="3258243"/>
            <a:ext cx="5256584" cy="1126462"/>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矩形 10"/>
          <p:cNvSpPr/>
          <p:nvPr/>
        </p:nvSpPr>
        <p:spPr>
          <a:xfrm>
            <a:off x="1043608" y="2879912"/>
            <a:ext cx="1811714" cy="369332"/>
          </a:xfrm>
          <a:prstGeom prst="rect">
            <a:avLst/>
          </a:prstGeom>
        </p:spPr>
        <p:txBody>
          <a:bodyPr wrap="none">
            <a:spAutoFit/>
          </a:bodyPr>
          <a:lstStyle/>
          <a:p>
            <a:r>
              <a:rPr lang="zh-CN" altLang="en-US" b="1" dirty="0">
                <a:solidFill>
                  <a:srgbClr val="31859C"/>
                </a:solidFill>
                <a:latin typeface="黑体" panose="02010609060101010101" pitchFamily="49" charset="-122"/>
                <a:ea typeface="黑体" panose="02010609060101010101" pitchFamily="49" charset="-122"/>
              </a:rPr>
              <a:t>点击输入小标题</a:t>
            </a:r>
          </a:p>
        </p:txBody>
      </p:sp>
    </p:spTree>
    <p:extLst>
      <p:ext uri="{BB962C8B-B14F-4D97-AF65-F5344CB8AC3E}">
        <p14:creationId xmlns:p14="http://schemas.microsoft.com/office/powerpoint/2010/main" val="72088366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childTnLst>
                                </p:cTn>
                              </p:par>
                            </p:childTnLst>
                          </p:cTn>
                        </p:par>
                        <p:par>
                          <p:cTn id="22" fill="hold">
                            <p:stCondLst>
                              <p:cond delay="3250"/>
                            </p:stCondLst>
                            <p:childTnLst>
                              <p:par>
                                <p:cTn id="23" presetID="2" presetClass="entr" presetSubtype="2"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375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childTnLst>
                                </p:cTn>
                              </p:par>
                            </p:childTnLst>
                          </p:cTn>
                        </p:par>
                        <p:par>
                          <p:cTn id="31" fill="hold">
                            <p:stCondLst>
                              <p:cond delay="475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954107"/>
          </a:xfrm>
          <a:prstGeom prst="rect">
            <a:avLst/>
          </a:prstGeom>
        </p:spPr>
        <p:txBody>
          <a:bodyPr wrap="square">
            <a:spAutoFit/>
          </a:bodyPr>
          <a:lstStyle/>
          <a:p>
            <a:pPr>
              <a:defRPr/>
            </a:pPr>
            <a:r>
              <a:rPr lang="en-US" altLang="zh-CN" sz="2800" b="1" dirty="0">
                <a:solidFill>
                  <a:schemeClr val="bg1"/>
                </a:solidFill>
              </a:rPr>
              <a:t>2-3</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a:t>
            </a:r>
            <a:r>
              <a:rPr lang="zh-CN" altLang="en-US" sz="2800" dirty="0">
                <a:solidFill>
                  <a:schemeClr val="bg1"/>
                </a:solidFill>
                <a:latin typeface="黑体" panose="02010609060101010101" pitchFamily="49" charset="-122"/>
                <a:ea typeface="黑体" panose="02010609060101010101" pitchFamily="49" charset="-122"/>
              </a:rPr>
              <a:t>标题内容</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b="1" dirty="0">
              <a:solidFill>
                <a:schemeClr val="bg1"/>
              </a:solidFill>
            </a:endParaRPr>
          </a:p>
        </p:txBody>
      </p:sp>
      <p:pic>
        <p:nvPicPr>
          <p:cNvPr id="3" name="Picture 19"/>
          <p:cNvPicPr>
            <a:picLocks noChangeAspect="1"/>
          </p:cNvPicPr>
          <p:nvPr/>
        </p:nvPicPr>
        <p:blipFill>
          <a:blip r:embed="rId3"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1043608" y="1347614"/>
            <a:ext cx="6332053" cy="2989899"/>
          </a:xfrm>
          <a:prstGeom prst="rect">
            <a:avLst/>
          </a:prstGeom>
        </p:spPr>
      </p:pic>
      <p:sp>
        <p:nvSpPr>
          <p:cNvPr id="4" name="椭圆 3"/>
          <p:cNvSpPr/>
          <p:nvPr/>
        </p:nvSpPr>
        <p:spPr>
          <a:xfrm>
            <a:off x="6156176" y="2283718"/>
            <a:ext cx="108012" cy="10801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572000" y="3651870"/>
            <a:ext cx="108012" cy="108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339752" y="2229712"/>
            <a:ext cx="108012" cy="10801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555776" y="3147814"/>
            <a:ext cx="108012" cy="108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264188" y="1851670"/>
            <a:ext cx="2628292" cy="432048"/>
            <a:chOff x="6264188" y="1851670"/>
            <a:chExt cx="2628292" cy="432048"/>
          </a:xfrm>
        </p:grpSpPr>
        <p:cxnSp>
          <p:nvCxnSpPr>
            <p:cNvPr id="9" name="直接连接符 8"/>
            <p:cNvCxnSpPr/>
            <p:nvPr/>
          </p:nvCxnSpPr>
          <p:spPr>
            <a:xfrm flipV="1">
              <a:off x="6264188" y="1851670"/>
              <a:ext cx="756084" cy="43204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020272" y="1851670"/>
              <a:ext cx="187220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020271" y="1860380"/>
            <a:ext cx="1872209" cy="535531"/>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矩形 14"/>
          <p:cNvSpPr/>
          <p:nvPr/>
        </p:nvSpPr>
        <p:spPr>
          <a:xfrm>
            <a:off x="7020273" y="1479201"/>
            <a:ext cx="2123728" cy="369332"/>
          </a:xfrm>
          <a:prstGeom prst="rect">
            <a:avLst/>
          </a:prstGeom>
        </p:spPr>
        <p:txBody>
          <a:bodyPr wrap="square">
            <a:spAutoFit/>
          </a:bodyPr>
          <a:lstStyle/>
          <a:p>
            <a:r>
              <a:rPr lang="zh-CN" altLang="en-US" b="1" dirty="0">
                <a:solidFill>
                  <a:srgbClr val="31859C"/>
                </a:solidFill>
                <a:latin typeface="黑体" panose="02010609060101010101" pitchFamily="49" charset="-122"/>
                <a:ea typeface="黑体" panose="02010609060101010101" pitchFamily="49" charset="-122"/>
              </a:rPr>
              <a:t>输入小标题</a:t>
            </a:r>
          </a:p>
        </p:txBody>
      </p:sp>
      <p:grpSp>
        <p:nvGrpSpPr>
          <p:cNvPr id="16" name="组合 15"/>
          <p:cNvGrpSpPr/>
          <p:nvPr/>
        </p:nvGrpSpPr>
        <p:grpSpPr>
          <a:xfrm>
            <a:off x="4643101" y="3759882"/>
            <a:ext cx="1999129" cy="261320"/>
            <a:chOff x="6264188" y="2283718"/>
            <a:chExt cx="2596018" cy="252028"/>
          </a:xfrm>
        </p:grpSpPr>
        <p:cxnSp>
          <p:nvCxnSpPr>
            <p:cNvPr id="17" name="直接连接符 16"/>
            <p:cNvCxnSpPr/>
            <p:nvPr/>
          </p:nvCxnSpPr>
          <p:spPr>
            <a:xfrm>
              <a:off x="6264188" y="2283718"/>
              <a:ext cx="648980" cy="25202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913168" y="2535746"/>
              <a:ext cx="194703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5107484" y="3651870"/>
            <a:ext cx="2123728" cy="369332"/>
          </a:xfrm>
          <a:prstGeom prst="rect">
            <a:avLst/>
          </a:prstGeom>
        </p:spPr>
        <p:txBody>
          <a:bodyPr wrap="square">
            <a:spAutoFit/>
          </a:bodyPr>
          <a:lstStyle/>
          <a:p>
            <a:r>
              <a:rPr lang="en-US" altLang="zh-CN" b="1" dirty="0">
                <a:solidFill>
                  <a:schemeClr val="bg1"/>
                </a:solidFill>
              </a:rPr>
              <a:t>Add your title. </a:t>
            </a:r>
            <a:endParaRPr lang="zh-CN" altLang="en-US" b="1" dirty="0">
              <a:solidFill>
                <a:schemeClr val="bg1"/>
              </a:solidFill>
            </a:endParaRPr>
          </a:p>
        </p:txBody>
      </p:sp>
      <p:sp>
        <p:nvSpPr>
          <p:cNvPr id="24" name="TextBox 23"/>
          <p:cNvSpPr txBox="1"/>
          <p:nvPr/>
        </p:nvSpPr>
        <p:spPr>
          <a:xfrm>
            <a:off x="5202323" y="3960727"/>
            <a:ext cx="2682045" cy="535531"/>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组合 24"/>
          <p:cNvGrpSpPr/>
          <p:nvPr/>
        </p:nvGrpSpPr>
        <p:grpSpPr>
          <a:xfrm flipH="1">
            <a:off x="107504" y="1800979"/>
            <a:ext cx="2250250" cy="432048"/>
            <a:chOff x="6264188" y="1851670"/>
            <a:chExt cx="2250250" cy="432048"/>
          </a:xfrm>
        </p:grpSpPr>
        <p:cxnSp>
          <p:nvCxnSpPr>
            <p:cNvPr id="26" name="直接连接符 25"/>
            <p:cNvCxnSpPr/>
            <p:nvPr/>
          </p:nvCxnSpPr>
          <p:spPr>
            <a:xfrm flipV="1">
              <a:off x="6264188" y="1851670"/>
              <a:ext cx="756084" cy="43204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020272" y="1851670"/>
              <a:ext cx="149416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29" name="TextBox 28"/>
          <p:cNvSpPr txBox="1"/>
          <p:nvPr/>
        </p:nvSpPr>
        <p:spPr>
          <a:xfrm>
            <a:off x="107504" y="1816267"/>
            <a:ext cx="1723541" cy="757130"/>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矩形 29"/>
          <p:cNvSpPr/>
          <p:nvPr/>
        </p:nvSpPr>
        <p:spPr>
          <a:xfrm>
            <a:off x="107506" y="1435088"/>
            <a:ext cx="2123728" cy="369332"/>
          </a:xfrm>
          <a:prstGeom prst="rect">
            <a:avLst/>
          </a:prstGeom>
        </p:spPr>
        <p:txBody>
          <a:bodyPr wrap="square">
            <a:spAutoFit/>
          </a:bodyPr>
          <a:lstStyle/>
          <a:p>
            <a:r>
              <a:rPr lang="zh-CN" altLang="en-US" b="1" dirty="0">
                <a:solidFill>
                  <a:srgbClr val="31859C"/>
                </a:solidFill>
                <a:latin typeface="黑体" panose="02010609060101010101" pitchFamily="49" charset="-122"/>
                <a:ea typeface="黑体" panose="02010609060101010101" pitchFamily="49" charset="-122"/>
              </a:rPr>
              <a:t>输入小标题</a:t>
            </a:r>
          </a:p>
        </p:txBody>
      </p:sp>
      <p:grpSp>
        <p:nvGrpSpPr>
          <p:cNvPr id="31" name="组合 30"/>
          <p:cNvGrpSpPr/>
          <p:nvPr/>
        </p:nvGrpSpPr>
        <p:grpSpPr>
          <a:xfrm flipH="1">
            <a:off x="610653" y="3255826"/>
            <a:ext cx="1999129" cy="261320"/>
            <a:chOff x="6264188" y="2283718"/>
            <a:chExt cx="2596018" cy="252028"/>
          </a:xfrm>
          <a:solidFill>
            <a:schemeClr val="bg1"/>
          </a:solidFill>
        </p:grpSpPr>
        <p:cxnSp>
          <p:nvCxnSpPr>
            <p:cNvPr id="32" name="直接连接符 31"/>
            <p:cNvCxnSpPr/>
            <p:nvPr/>
          </p:nvCxnSpPr>
          <p:spPr>
            <a:xfrm>
              <a:off x="6264188" y="2283718"/>
              <a:ext cx="648980" cy="252028"/>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913168" y="2535746"/>
              <a:ext cx="1947038" cy="0"/>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34" name="TextBox 33"/>
          <p:cNvSpPr txBox="1"/>
          <p:nvPr/>
        </p:nvSpPr>
        <p:spPr>
          <a:xfrm>
            <a:off x="172026" y="3499062"/>
            <a:ext cx="2123729" cy="535531"/>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矩形 34"/>
          <p:cNvSpPr/>
          <p:nvPr/>
        </p:nvSpPr>
        <p:spPr>
          <a:xfrm>
            <a:off x="172028" y="3117883"/>
            <a:ext cx="2123728" cy="369332"/>
          </a:xfrm>
          <a:prstGeom prst="rect">
            <a:avLst/>
          </a:prstGeom>
        </p:spPr>
        <p:txBody>
          <a:bodyPr wrap="square">
            <a:spAutoFit/>
          </a:bodyPr>
          <a:lstStyle/>
          <a:p>
            <a:r>
              <a:rPr lang="en-US" altLang="zh-CN" b="1" dirty="0">
                <a:solidFill>
                  <a:schemeClr val="bg1"/>
                </a:solidFill>
              </a:rPr>
              <a:t>Add your title. </a:t>
            </a:r>
            <a:endParaRPr lang="zh-CN" altLang="en-US" b="1" dirty="0">
              <a:solidFill>
                <a:schemeClr val="bg1"/>
              </a:solidFill>
            </a:endParaRPr>
          </a:p>
        </p:txBody>
      </p:sp>
    </p:spTree>
    <p:extLst>
      <p:ext uri="{BB962C8B-B14F-4D97-AF65-F5344CB8AC3E}">
        <p14:creationId xmlns:p14="http://schemas.microsoft.com/office/powerpoint/2010/main" val="3779500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250"/>
                            </p:stCondLst>
                            <p:childTnLst>
                              <p:par>
                                <p:cTn id="14" presetID="6"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ircle(in)">
                                      <p:cBhvr>
                                        <p:cTn id="16" dur="500"/>
                                        <p:tgtEl>
                                          <p:spTgt spid="4"/>
                                        </p:tgtEl>
                                      </p:cBhvr>
                                    </p:animEffect>
                                  </p:childTnLst>
                                </p:cTn>
                              </p:par>
                            </p:childTnLst>
                          </p:cTn>
                        </p:par>
                        <p:par>
                          <p:cTn id="17" fill="hold">
                            <p:stCondLst>
                              <p:cond delay="1750"/>
                            </p:stCondLst>
                            <p:childTnLst>
                              <p:par>
                                <p:cTn id="18" presetID="6"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ircle(in)">
                                      <p:cBhvr>
                                        <p:cTn id="20" dur="500"/>
                                        <p:tgtEl>
                                          <p:spTgt spid="5"/>
                                        </p:tgtEl>
                                      </p:cBhvr>
                                    </p:animEffect>
                                  </p:childTnLst>
                                </p:cTn>
                              </p:par>
                            </p:childTnLst>
                          </p:cTn>
                        </p:par>
                        <p:par>
                          <p:cTn id="21" fill="hold">
                            <p:stCondLst>
                              <p:cond delay="2250"/>
                            </p:stCondLst>
                            <p:childTnLst>
                              <p:par>
                                <p:cTn id="22" presetID="6" presetClass="entr" presetSubtype="16"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ircle(in)">
                                      <p:cBhvr>
                                        <p:cTn id="24" dur="500"/>
                                        <p:tgtEl>
                                          <p:spTgt spid="6"/>
                                        </p:tgtEl>
                                      </p:cBhvr>
                                    </p:animEffect>
                                  </p:childTnLst>
                                </p:cTn>
                              </p:par>
                            </p:childTnLst>
                          </p:cTn>
                        </p:par>
                        <p:par>
                          <p:cTn id="25" fill="hold">
                            <p:stCondLst>
                              <p:cond delay="2750"/>
                            </p:stCondLst>
                            <p:childTnLst>
                              <p:par>
                                <p:cTn id="26" presetID="6"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ircle(in)">
                                      <p:cBhvr>
                                        <p:cTn id="28" dur="500"/>
                                        <p:tgtEl>
                                          <p:spTgt spid="7"/>
                                        </p:tgtEl>
                                      </p:cBhvr>
                                    </p:animEffect>
                                  </p:childTnLst>
                                </p:cTn>
                              </p:par>
                            </p:childTnLst>
                          </p:cTn>
                        </p:par>
                        <p:par>
                          <p:cTn id="29" fill="hold">
                            <p:stCondLst>
                              <p:cond delay="3250"/>
                            </p:stCondLst>
                            <p:childTnLst>
                              <p:par>
                                <p:cTn id="30" presetID="10"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par>
                          <p:cTn id="33" fill="hold">
                            <p:stCondLst>
                              <p:cond delay="3750"/>
                            </p:stCondLst>
                            <p:childTnLst>
                              <p:par>
                                <p:cTn id="34" presetID="10" presetClass="entr" presetSubtype="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1000"/>
                                        <p:tgtEl>
                                          <p:spTgt spid="29"/>
                                        </p:tgtEl>
                                      </p:cBhvr>
                                    </p:animEffect>
                                  </p:childTnLst>
                                </p:cTn>
                              </p:par>
                            </p:childTnLst>
                          </p:cTn>
                        </p:par>
                        <p:par>
                          <p:cTn id="40" fill="hold">
                            <p:stCondLst>
                              <p:cond delay="4750"/>
                            </p:stCondLst>
                            <p:childTnLst>
                              <p:par>
                                <p:cTn id="41" presetID="10" presetClass="entr" presetSubtype="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5250"/>
                            </p:stCondLst>
                            <p:childTnLst>
                              <p:par>
                                <p:cTn id="45" presetID="10" presetClass="entr" presetSubtype="0"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1000"/>
                                        <p:tgtEl>
                                          <p:spTgt spid="34"/>
                                        </p:tgtEl>
                                      </p:cBhvr>
                                    </p:animEffect>
                                  </p:childTnLst>
                                </p:cTn>
                              </p:par>
                            </p:childTnLst>
                          </p:cTn>
                        </p:par>
                        <p:par>
                          <p:cTn id="51" fill="hold">
                            <p:stCondLst>
                              <p:cond delay="6250"/>
                            </p:stCondLst>
                            <p:childTnLst>
                              <p:par>
                                <p:cTn id="52" presetID="10" presetClass="entr" presetSubtype="0"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par>
                          <p:cTn id="55" fill="hold">
                            <p:stCondLst>
                              <p:cond delay="6750"/>
                            </p:stCondLst>
                            <p:childTnLst>
                              <p:par>
                                <p:cTn id="56" presetID="10"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childTnLst>
                                </p:cTn>
                              </p:par>
                            </p:childTnLst>
                          </p:cTn>
                        </p:par>
                        <p:par>
                          <p:cTn id="62" fill="hold">
                            <p:stCondLst>
                              <p:cond delay="7750"/>
                            </p:stCondLst>
                            <p:childTnLst>
                              <p:par>
                                <p:cTn id="63" presetID="10" presetClass="entr" presetSubtype="0"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par>
                          <p:cTn id="66" fill="hold">
                            <p:stCondLst>
                              <p:cond delay="8250"/>
                            </p:stCondLst>
                            <p:childTnLst>
                              <p:par>
                                <p:cTn id="67" presetID="10"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14" grpId="0"/>
      <p:bldP spid="15" grpId="0"/>
      <p:bldP spid="21" grpId="0"/>
      <p:bldP spid="24" grpId="0"/>
      <p:bldP spid="29" grpId="0"/>
      <p:bldP spid="30" grpId="0"/>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944891" cy="523220"/>
          </a:xfrm>
          <a:prstGeom prst="rect">
            <a:avLst/>
          </a:prstGeom>
          <a:solidFill>
            <a:schemeClr val="accent6">
              <a:lumMod val="75000"/>
            </a:schemeClr>
          </a:solidFill>
        </p:spPr>
        <p:txBody>
          <a:bodyPr wrap="none" rtlCol="0">
            <a:spAutoFit/>
          </a:bodyPr>
          <a:lstStyle/>
          <a:p>
            <a:r>
              <a:rPr lang="en-US" altLang="zh-CN" sz="2800" dirty="0">
                <a:solidFill>
                  <a:schemeClr val="bg2">
                    <a:lumMod val="90000"/>
                  </a:schemeClr>
                </a:solidFill>
                <a:latin typeface="微软雅黑" pitchFamily="34" charset="-122"/>
                <a:ea typeface="微软雅黑" pitchFamily="34" charset="-122"/>
              </a:rPr>
              <a:t>Part Three</a:t>
            </a:r>
            <a:endParaRPr lang="zh-CN" altLang="en-US" sz="2800" dirty="0">
              <a:solidFill>
                <a:schemeClr val="bg2">
                  <a:lumMod val="90000"/>
                </a:schemeClr>
              </a:solidFill>
              <a:latin typeface="微软雅黑" pitchFamily="34" charset="-122"/>
              <a:ea typeface="微软雅黑" pitchFamily="34" charset="-122"/>
            </a:endParaRPr>
          </a:p>
        </p:txBody>
      </p:sp>
      <p:sp>
        <p:nvSpPr>
          <p:cNvPr id="5" name="TextBox 4"/>
          <p:cNvSpPr txBox="1"/>
          <p:nvPr/>
        </p:nvSpPr>
        <p:spPr>
          <a:xfrm>
            <a:off x="3923928" y="2582692"/>
            <a:ext cx="2829450" cy="584775"/>
          </a:xfrm>
          <a:prstGeom prst="rect">
            <a:avLst/>
          </a:prstGeom>
          <a:noFill/>
        </p:spPr>
        <p:txBody>
          <a:bodyPr wrap="square" rtlCol="0">
            <a:spAutoFit/>
          </a:bodyPr>
          <a:lstStyle/>
          <a:p>
            <a:pPr lvl="0"/>
            <a:r>
              <a:rPr lang="zh-CN" altLang="en-US" sz="3200" dirty="0">
                <a:solidFill>
                  <a:srgbClr val="F79646">
                    <a:lumMod val="75000"/>
                  </a:srgbClr>
                </a:solidFill>
                <a:latin typeface="黑体" panose="02010609060101010101" pitchFamily="49" charset="-122"/>
                <a:ea typeface="黑体" panose="02010609060101010101" pitchFamily="49" charset="-122"/>
              </a:rPr>
              <a:t>标题内容</a:t>
            </a: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a:solidFill>
                  <a:srgbClr val="FFFFFF"/>
                </a:solidFill>
                <a:latin typeface="Kozuka Mincho Pr6N H" pitchFamily="18" charset="-128"/>
                <a:ea typeface="Kozuka Mincho Pr6N H" pitchFamily="18" charset="-128"/>
              </a:rPr>
              <a:t>03</a:t>
            </a:r>
            <a:endParaRPr lang="zh-CN" altLang="en-US" sz="9600" b="1" dirty="0">
              <a:solidFill>
                <a:srgbClr val="FFFFFF"/>
              </a:solidFill>
              <a:latin typeface="Kozuka Mincho Pr6N H" pitchFamily="18" charset="-128"/>
              <a:ea typeface="Kozuka Mincho Pr6N H"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795733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954107"/>
          </a:xfrm>
          <a:prstGeom prst="rect">
            <a:avLst/>
          </a:prstGeom>
        </p:spPr>
        <p:txBody>
          <a:bodyPr wrap="square">
            <a:spAutoFit/>
          </a:bodyPr>
          <a:lstStyle/>
          <a:p>
            <a:pPr>
              <a:defRPr/>
            </a:pPr>
            <a:r>
              <a:rPr lang="en-US" altLang="zh-CN" sz="2800" b="1" dirty="0">
                <a:solidFill>
                  <a:schemeClr val="bg1"/>
                </a:solidFill>
              </a:rPr>
              <a:t>3-1</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a:t>
            </a:r>
            <a:r>
              <a:rPr lang="zh-CN" altLang="en-US" sz="2800" dirty="0">
                <a:solidFill>
                  <a:schemeClr val="bg1"/>
                </a:solidFill>
                <a:latin typeface="黑体" panose="02010609060101010101" pitchFamily="49" charset="-122"/>
                <a:ea typeface="黑体" panose="02010609060101010101" pitchFamily="49" charset="-122"/>
              </a:rPr>
              <a:t>标题内容</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b="1" dirty="0">
              <a:solidFill>
                <a:schemeClr val="bg1"/>
              </a:solidFill>
            </a:endParaRPr>
          </a:p>
        </p:txBody>
      </p:sp>
      <p:pic>
        <p:nvPicPr>
          <p:cNvPr id="3" name="Picture 1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682713" y="1404210"/>
            <a:ext cx="1707446" cy="3097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27825" y="1419622"/>
            <a:ext cx="1710086" cy="3120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4816472" y="1399882"/>
            <a:ext cx="1717981" cy="315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948264" y="1400765"/>
            <a:ext cx="1712970" cy="3157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13"/>
          <p:cNvGrpSpPr>
            <a:grpSpLocks/>
          </p:cNvGrpSpPr>
          <p:nvPr/>
        </p:nvGrpSpPr>
        <p:grpSpPr bwMode="auto">
          <a:xfrm>
            <a:off x="4809902" y="4177442"/>
            <a:ext cx="1724774" cy="2138207"/>
            <a:chOff x="6280150" y="4142013"/>
            <a:chExt cx="2784976" cy="2742550"/>
          </a:xfrm>
        </p:grpSpPr>
        <p:sp>
          <p:nvSpPr>
            <p:cNvPr id="9" name="Rectangle 22"/>
            <p:cNvSpPr/>
            <p:nvPr/>
          </p:nvSpPr>
          <p:spPr bwMode="auto">
            <a:xfrm>
              <a:off x="6280150" y="4142013"/>
              <a:ext cx="2768600" cy="850901"/>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r>
                <a:rPr lang="zh-CN" altLang="en-US" b="1" dirty="0">
                  <a:solidFill>
                    <a:srgbClr val="FFFFFF"/>
                  </a:solidFill>
                  <a:latin typeface="黑体" panose="02010609060101010101" pitchFamily="49" charset="-122"/>
                  <a:ea typeface="黑体" panose="02010609060101010101" pitchFamily="49" charset="-122"/>
                </a:rPr>
                <a:t>输入小标题</a:t>
              </a:r>
            </a:p>
          </p:txBody>
        </p:sp>
        <p:grpSp>
          <p:nvGrpSpPr>
            <p:cNvPr id="10" name="Group 8"/>
            <p:cNvGrpSpPr>
              <a:grpSpLocks/>
            </p:cNvGrpSpPr>
            <p:nvPr/>
          </p:nvGrpSpPr>
          <p:grpSpPr bwMode="auto">
            <a:xfrm>
              <a:off x="6280150" y="4851332"/>
              <a:ext cx="2784976" cy="2033231"/>
              <a:chOff x="6280150" y="4851332"/>
              <a:chExt cx="2784976" cy="2033231"/>
            </a:xfrm>
          </p:grpSpPr>
          <p:sp>
            <p:nvSpPr>
              <p:cNvPr id="11" name="Rectangle 29"/>
              <p:cNvSpPr/>
              <p:nvPr/>
            </p:nvSpPr>
            <p:spPr bwMode="auto">
              <a:xfrm>
                <a:off x="6280150" y="4851332"/>
                <a:ext cx="2772524" cy="2033231"/>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863">
                  <a:defRPr/>
                </a:pPr>
                <a:endParaRPr lang="en-US" altLang="zh-CN" sz="1400">
                  <a:solidFill>
                    <a:srgbClr val="FFFFFF"/>
                  </a:solidFill>
                  <a:cs typeface="Segoe UI" pitchFamily="34" charset="0"/>
                </a:endParaRPr>
              </a:p>
            </p:txBody>
          </p:sp>
          <p:sp>
            <p:nvSpPr>
              <p:cNvPr id="12" name="Rectangle 20"/>
              <p:cNvSpPr/>
              <p:nvPr/>
            </p:nvSpPr>
            <p:spPr bwMode="auto">
              <a:xfrm>
                <a:off x="6280150" y="5130379"/>
                <a:ext cx="2784976" cy="161980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186521" rIns="93256" bIns="93260"/>
              <a:lstStyle/>
              <a:p>
                <a:pPr algn="just" defTabSz="650207" fontAlgn="base">
                  <a:lnSpc>
                    <a:spcPct val="120000"/>
                  </a:lnSpc>
                  <a:spcBef>
                    <a:spcPct val="0"/>
                  </a:spcBef>
                  <a:spcAft>
                    <a:spcPct val="0"/>
                  </a:spcAft>
                </a:pPr>
                <a:r>
                  <a:rPr lang="zh-CN" altLang="en-US"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3" name="Group 12"/>
          <p:cNvGrpSpPr>
            <a:grpSpLocks/>
          </p:cNvGrpSpPr>
          <p:nvPr/>
        </p:nvGrpSpPr>
        <p:grpSpPr bwMode="auto">
          <a:xfrm>
            <a:off x="2676301" y="4177442"/>
            <a:ext cx="1715698" cy="2138207"/>
            <a:chOff x="3136785" y="4142016"/>
            <a:chExt cx="2771891" cy="2742548"/>
          </a:xfrm>
        </p:grpSpPr>
        <p:sp>
          <p:nvSpPr>
            <p:cNvPr id="14" name="Rectangle 21"/>
            <p:cNvSpPr/>
            <p:nvPr/>
          </p:nvSpPr>
          <p:spPr bwMode="auto">
            <a:xfrm>
              <a:off x="3140075" y="4142016"/>
              <a:ext cx="2768600" cy="850901"/>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r>
                <a:rPr lang="zh-CN" altLang="en-US" b="1" dirty="0">
                  <a:solidFill>
                    <a:srgbClr val="FFFFFF"/>
                  </a:solidFill>
                  <a:latin typeface="黑体" panose="02010609060101010101" pitchFamily="49" charset="-122"/>
                  <a:ea typeface="黑体" panose="02010609060101010101" pitchFamily="49" charset="-122"/>
                </a:rPr>
                <a:t>输入小标题</a:t>
              </a:r>
            </a:p>
          </p:txBody>
        </p:sp>
        <p:grpSp>
          <p:nvGrpSpPr>
            <p:cNvPr id="15" name="Group 7"/>
            <p:cNvGrpSpPr>
              <a:grpSpLocks/>
            </p:cNvGrpSpPr>
            <p:nvPr/>
          </p:nvGrpSpPr>
          <p:grpSpPr bwMode="auto">
            <a:xfrm>
              <a:off x="3136785" y="4860145"/>
              <a:ext cx="2771891" cy="2024419"/>
              <a:chOff x="3136785" y="4860145"/>
              <a:chExt cx="2771891" cy="2024419"/>
            </a:xfrm>
          </p:grpSpPr>
          <p:sp>
            <p:nvSpPr>
              <p:cNvPr id="16" name="Rectangle 28"/>
              <p:cNvSpPr/>
              <p:nvPr/>
            </p:nvSpPr>
            <p:spPr bwMode="auto">
              <a:xfrm>
                <a:off x="3136785" y="4860145"/>
                <a:ext cx="2771890" cy="2024419"/>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863">
                  <a:defRPr/>
                </a:pPr>
                <a:endParaRPr lang="en-US" altLang="zh-CN" sz="1400">
                  <a:solidFill>
                    <a:srgbClr val="FFFFFF"/>
                  </a:solidFill>
                  <a:cs typeface="Segoe UI" pitchFamily="34" charset="0"/>
                </a:endParaRPr>
              </a:p>
            </p:txBody>
          </p:sp>
          <p:sp>
            <p:nvSpPr>
              <p:cNvPr id="17" name="Rectangle 26"/>
              <p:cNvSpPr/>
              <p:nvPr/>
            </p:nvSpPr>
            <p:spPr bwMode="auto">
              <a:xfrm>
                <a:off x="3138989" y="5130381"/>
                <a:ext cx="2769687" cy="161980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186521" rIns="93256" bIns="93260"/>
              <a:lstStyle/>
              <a:p>
                <a:pPr algn="just" defTabSz="650207" fontAlgn="base">
                  <a:lnSpc>
                    <a:spcPct val="120000"/>
                  </a:lnSpc>
                  <a:spcBef>
                    <a:spcPct val="0"/>
                  </a:spcBef>
                  <a:spcAft>
                    <a:spcPct val="0"/>
                  </a:spcAft>
                </a:pPr>
                <a:r>
                  <a:rPr lang="zh-CN" altLang="en-US"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8" name="Group 14"/>
          <p:cNvGrpSpPr>
            <a:grpSpLocks/>
          </p:cNvGrpSpPr>
          <p:nvPr/>
        </p:nvGrpSpPr>
        <p:grpSpPr bwMode="auto">
          <a:xfrm>
            <a:off x="6953025" y="4177442"/>
            <a:ext cx="1714334" cy="2138207"/>
            <a:chOff x="9420225" y="4142016"/>
            <a:chExt cx="2768600" cy="2742548"/>
          </a:xfrm>
        </p:grpSpPr>
        <p:sp>
          <p:nvSpPr>
            <p:cNvPr id="19" name="Rectangle 23"/>
            <p:cNvSpPr/>
            <p:nvPr/>
          </p:nvSpPr>
          <p:spPr bwMode="auto">
            <a:xfrm>
              <a:off x="9420225" y="4142016"/>
              <a:ext cx="2768600" cy="850901"/>
            </a:xfrm>
            <a:prstGeom prst="rect">
              <a:avLst/>
            </a:prstGeom>
            <a:solidFill>
              <a:schemeClr val="accent6">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r>
                <a:rPr lang="zh-CN" altLang="en-US" b="1" dirty="0">
                  <a:solidFill>
                    <a:srgbClr val="FFFFFF"/>
                  </a:solidFill>
                  <a:latin typeface="黑体" panose="02010609060101010101" pitchFamily="49" charset="-122"/>
                  <a:ea typeface="黑体" panose="02010609060101010101" pitchFamily="49" charset="-122"/>
                </a:rPr>
                <a:t>输入小标题</a:t>
              </a:r>
            </a:p>
          </p:txBody>
        </p:sp>
        <p:grpSp>
          <p:nvGrpSpPr>
            <p:cNvPr id="20" name="Group 9"/>
            <p:cNvGrpSpPr>
              <a:grpSpLocks/>
            </p:cNvGrpSpPr>
            <p:nvPr/>
          </p:nvGrpSpPr>
          <p:grpSpPr bwMode="auto">
            <a:xfrm>
              <a:off x="9420225" y="4857942"/>
              <a:ext cx="2768600" cy="2026622"/>
              <a:chOff x="9420225" y="4857942"/>
              <a:chExt cx="2768600" cy="2026622"/>
            </a:xfrm>
          </p:grpSpPr>
          <p:sp>
            <p:nvSpPr>
              <p:cNvPr id="21" name="Rectangle 30"/>
              <p:cNvSpPr/>
              <p:nvPr/>
            </p:nvSpPr>
            <p:spPr bwMode="auto">
              <a:xfrm>
                <a:off x="9420225" y="4857942"/>
                <a:ext cx="2768600" cy="2026622"/>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863">
                  <a:defRPr/>
                </a:pPr>
                <a:endParaRPr lang="en-US" altLang="zh-CN" sz="1400">
                  <a:solidFill>
                    <a:srgbClr val="FFFFFF"/>
                  </a:solidFill>
                  <a:cs typeface="Segoe UI" pitchFamily="34" charset="0"/>
                </a:endParaRPr>
              </a:p>
            </p:txBody>
          </p:sp>
          <p:sp>
            <p:nvSpPr>
              <p:cNvPr id="22" name="Rectangle 27"/>
              <p:cNvSpPr/>
              <p:nvPr/>
            </p:nvSpPr>
            <p:spPr bwMode="auto">
              <a:xfrm>
                <a:off x="9420225" y="5130380"/>
                <a:ext cx="2758708" cy="148984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65282" tIns="186521" rIns="93256" bIns="93260"/>
              <a:lstStyle/>
              <a:p>
                <a:pPr algn="just" defTabSz="650207" fontAlgn="base">
                  <a:lnSpc>
                    <a:spcPct val="120000"/>
                  </a:lnSpc>
                  <a:spcBef>
                    <a:spcPct val="0"/>
                  </a:spcBef>
                  <a:spcAft>
                    <a:spcPct val="0"/>
                  </a:spcAft>
                </a:pPr>
                <a:r>
                  <a:rPr lang="zh-CN" altLang="en-US"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3" name="Group 11"/>
          <p:cNvGrpSpPr>
            <a:grpSpLocks/>
          </p:cNvGrpSpPr>
          <p:nvPr/>
        </p:nvGrpSpPr>
        <p:grpSpPr bwMode="auto">
          <a:xfrm>
            <a:off x="523650" y="4177442"/>
            <a:ext cx="1714334" cy="2138207"/>
            <a:chOff x="0" y="4142016"/>
            <a:chExt cx="2768600" cy="2742548"/>
          </a:xfrm>
        </p:grpSpPr>
        <p:sp>
          <p:nvSpPr>
            <p:cNvPr id="24" name="Rectangle 1"/>
            <p:cNvSpPr/>
            <p:nvPr/>
          </p:nvSpPr>
          <p:spPr bwMode="auto">
            <a:xfrm>
              <a:off x="0" y="4142016"/>
              <a:ext cx="2768600" cy="850901"/>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r>
                <a:rPr lang="zh-CN" altLang="en-US" b="1" dirty="0">
                  <a:solidFill>
                    <a:srgbClr val="FFFFFF"/>
                  </a:solidFill>
                  <a:latin typeface="黑体" panose="02010609060101010101" pitchFamily="49" charset="-122"/>
                  <a:ea typeface="黑体" panose="02010609060101010101" pitchFamily="49" charset="-122"/>
                </a:rPr>
                <a:t>输入小标题</a:t>
              </a:r>
            </a:p>
          </p:txBody>
        </p:sp>
        <p:sp>
          <p:nvSpPr>
            <p:cNvPr id="25" name="Rectangle 4"/>
            <p:cNvSpPr/>
            <p:nvPr/>
          </p:nvSpPr>
          <p:spPr bwMode="auto">
            <a:xfrm>
              <a:off x="0" y="4860145"/>
              <a:ext cx="2768600" cy="2024419"/>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863">
                <a:lnSpc>
                  <a:spcPct val="150000"/>
                </a:lnSpc>
                <a:defRPr/>
              </a:pPr>
              <a:endParaRPr lang="en-US" altLang="zh-CN" sz="1400" dirty="0">
                <a:solidFill>
                  <a:srgbClr val="FFFFFF"/>
                </a:solidFill>
                <a:latin typeface="微软雅黑" pitchFamily="34" charset="-122"/>
                <a:ea typeface="微软雅黑" pitchFamily="34" charset="-122"/>
                <a:cs typeface="Segoe UI" pitchFamily="34" charset="0"/>
              </a:endParaRPr>
            </a:p>
          </p:txBody>
        </p:sp>
        <p:sp>
          <p:nvSpPr>
            <p:cNvPr id="26" name="Rectangle 19"/>
            <p:cNvSpPr/>
            <p:nvPr/>
          </p:nvSpPr>
          <p:spPr bwMode="auto">
            <a:xfrm>
              <a:off x="30836" y="5130382"/>
              <a:ext cx="2737764" cy="162862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186521" rIns="93256" bIns="93260"/>
            <a:lstStyle/>
            <a:p>
              <a:pPr algn="just" defTabSz="650207" fontAlgn="base">
                <a:lnSpc>
                  <a:spcPct val="120000"/>
                </a:lnSpc>
                <a:spcBef>
                  <a:spcPct val="0"/>
                </a:spcBef>
                <a:spcAft>
                  <a:spcPct val="0"/>
                </a:spcAft>
              </a:pPr>
              <a:r>
                <a:rPr lang="zh-CN" altLang="en-US"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288216174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25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2750"/>
                            </p:stCondLst>
                            <p:childTnLst>
                              <p:par>
                                <p:cTn id="26" presetID="10"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64" presetClass="path" presetSubtype="0" decel="100000" fill="hold" nodeType="clickEffect">
                                  <p:stCondLst>
                                    <p:cond delay="0"/>
                                  </p:stCondLst>
                                  <p:childTnLst>
                                    <p:animMotion origin="layout" path="M -8.33768E-7 1.97411E-6 L -8.33768E-7 -0.28849 " pathEditMode="relative" rAng="0" ptsTypes="AA">
                                      <p:cBhvr>
                                        <p:cTn id="41" dur="1000" fill="hold"/>
                                        <p:tgtEl>
                                          <p:spTgt spid="23"/>
                                        </p:tgtEl>
                                        <p:attrNameLst>
                                          <p:attrName>ppt_x</p:attrName>
                                          <p:attrName>ppt_y</p:attrName>
                                        </p:attrNameLst>
                                      </p:cBhvr>
                                      <p:rCtr x="0" y="-1442400"/>
                                    </p:animMotion>
                                  </p:childTnLst>
                                </p:cTn>
                              </p:par>
                            </p:childTnLst>
                          </p:cTn>
                        </p:par>
                      </p:childTnLst>
                    </p:cTn>
                  </p:par>
                  <p:par>
                    <p:cTn id="42" fill="hold">
                      <p:stCondLst>
                        <p:cond delay="indefinite"/>
                      </p:stCondLst>
                      <p:childTnLst>
                        <p:par>
                          <p:cTn id="43" fill="hold">
                            <p:stCondLst>
                              <p:cond delay="0"/>
                            </p:stCondLst>
                            <p:childTnLst>
                              <p:par>
                                <p:cTn id="44" presetID="42" presetClass="path" presetSubtype="0" decel="100000" fill="hold" nodeType="clickEffect">
                                  <p:stCondLst>
                                    <p:cond delay="0"/>
                                  </p:stCondLst>
                                  <p:childTnLst>
                                    <p:animMotion origin="layout" path="M 1.92809E-6 -0.28849 L 1.92809E-6 2.85714E-6 " pathEditMode="relative" rAng="0" ptsTypes="AA">
                                      <p:cBhvr>
                                        <p:cTn id="45" dur="1000" fill="hold"/>
                                        <p:tgtEl>
                                          <p:spTgt spid="23"/>
                                        </p:tgtEl>
                                        <p:attrNameLst>
                                          <p:attrName>ppt_x</p:attrName>
                                          <p:attrName>ppt_y</p:attrName>
                                        </p:attrNameLst>
                                      </p:cBhvr>
                                      <p:rCtr x="0" y="1442400"/>
                                    </p:animMotion>
                                  </p:childTnLst>
                                </p:cTn>
                              </p:par>
                              <p:par>
                                <p:cTn id="46" presetID="64" presetClass="path" presetSubtype="0" decel="100000" fill="hold" nodeType="withEffect">
                                  <p:stCondLst>
                                    <p:cond delay="0"/>
                                  </p:stCondLst>
                                  <p:childTnLst>
                                    <p:animMotion origin="layout" path="M -8.33768E-7 1.97411E-6 L -8.33768E-7 -0.28849 " pathEditMode="relative" rAng="0" ptsTypes="AA">
                                      <p:cBhvr>
                                        <p:cTn id="47" dur="1000" fill="hold"/>
                                        <p:tgtEl>
                                          <p:spTgt spid="13"/>
                                        </p:tgtEl>
                                        <p:attrNameLst>
                                          <p:attrName>ppt_x</p:attrName>
                                          <p:attrName>ppt_y</p:attrName>
                                        </p:attrNameLst>
                                      </p:cBhvr>
                                      <p:rCtr x="0" y="-1442400"/>
                                    </p:animMotion>
                                  </p:childTnLst>
                                </p:cTn>
                              </p:par>
                            </p:childTnLst>
                          </p:cTn>
                        </p:par>
                      </p:childTnLst>
                    </p:cTn>
                  </p:par>
                  <p:par>
                    <p:cTn id="48" fill="hold">
                      <p:stCondLst>
                        <p:cond delay="indefinite"/>
                      </p:stCondLst>
                      <p:childTnLst>
                        <p:par>
                          <p:cTn id="49" fill="hold">
                            <p:stCondLst>
                              <p:cond delay="0"/>
                            </p:stCondLst>
                            <p:childTnLst>
                              <p:par>
                                <p:cTn id="50" presetID="42" presetClass="path" presetSubtype="0" decel="100000" fill="hold" nodeType="clickEffect">
                                  <p:stCondLst>
                                    <p:cond delay="0"/>
                                  </p:stCondLst>
                                  <p:childTnLst>
                                    <p:animMotion origin="layout" path="M 1.92809E-6 -0.28849 L 1.92809E-6 2.85714E-6 " pathEditMode="relative" rAng="0" ptsTypes="AA">
                                      <p:cBhvr>
                                        <p:cTn id="51" dur="1000" fill="hold"/>
                                        <p:tgtEl>
                                          <p:spTgt spid="13"/>
                                        </p:tgtEl>
                                        <p:attrNameLst>
                                          <p:attrName>ppt_x</p:attrName>
                                          <p:attrName>ppt_y</p:attrName>
                                        </p:attrNameLst>
                                      </p:cBhvr>
                                      <p:rCtr x="0" y="1442400"/>
                                    </p:animMotion>
                                  </p:childTnLst>
                                </p:cTn>
                              </p:par>
                              <p:par>
                                <p:cTn id="52" presetID="64" presetClass="path" presetSubtype="0" decel="100000" fill="hold" nodeType="withEffect">
                                  <p:stCondLst>
                                    <p:cond delay="0"/>
                                  </p:stCondLst>
                                  <p:childTnLst>
                                    <p:animMotion origin="layout" path="M -8.33768E-7 1.97411E-6 L -8.33768E-7 -0.28849 " pathEditMode="relative" rAng="0" ptsTypes="AA">
                                      <p:cBhvr>
                                        <p:cTn id="53" dur="1000" fill="hold"/>
                                        <p:tgtEl>
                                          <p:spTgt spid="8"/>
                                        </p:tgtEl>
                                        <p:attrNameLst>
                                          <p:attrName>ppt_x</p:attrName>
                                          <p:attrName>ppt_y</p:attrName>
                                        </p:attrNameLst>
                                      </p:cBhvr>
                                      <p:rCtr x="0" y="-1442400"/>
                                    </p:animMotion>
                                  </p:childTnLst>
                                </p:cTn>
                              </p:par>
                            </p:childTnLst>
                          </p:cTn>
                        </p:par>
                      </p:childTnLst>
                    </p:cTn>
                  </p:par>
                  <p:par>
                    <p:cTn id="54" fill="hold">
                      <p:stCondLst>
                        <p:cond delay="indefinite"/>
                      </p:stCondLst>
                      <p:childTnLst>
                        <p:par>
                          <p:cTn id="55" fill="hold">
                            <p:stCondLst>
                              <p:cond delay="0"/>
                            </p:stCondLst>
                            <p:childTnLst>
                              <p:par>
                                <p:cTn id="56" presetID="42" presetClass="path" presetSubtype="0" decel="100000" fill="hold" nodeType="clickEffect">
                                  <p:stCondLst>
                                    <p:cond delay="0"/>
                                  </p:stCondLst>
                                  <p:childTnLst>
                                    <p:animMotion origin="layout" path="M 4.44444E-6 -0.28836 L 4.44444E-6 1.26274E-6 " pathEditMode="relative" rAng="0" ptsTypes="AA">
                                      <p:cBhvr>
                                        <p:cTn id="57" dur="1000" fill="hold"/>
                                        <p:tgtEl>
                                          <p:spTgt spid="8"/>
                                        </p:tgtEl>
                                        <p:attrNameLst>
                                          <p:attrName>ppt_x</p:attrName>
                                          <p:attrName>ppt_y</p:attrName>
                                        </p:attrNameLst>
                                      </p:cBhvr>
                                      <p:rCtr x="0" y="14418"/>
                                    </p:animMotion>
                                  </p:childTnLst>
                                </p:cTn>
                              </p:par>
                              <p:par>
                                <p:cTn id="58" presetID="64" presetClass="path" presetSubtype="0" decel="100000" fill="hold" nodeType="withEffect">
                                  <p:stCondLst>
                                    <p:cond delay="0"/>
                                  </p:stCondLst>
                                  <p:childTnLst>
                                    <p:animMotion origin="layout" path="M -8.33768E-7 1.97411E-6 L -8.33768E-7 -0.28849 " pathEditMode="relative" rAng="0" ptsTypes="AA">
                                      <p:cBhvr>
                                        <p:cTn id="59" dur="1000" fill="hold"/>
                                        <p:tgtEl>
                                          <p:spTgt spid="18"/>
                                        </p:tgtEl>
                                        <p:attrNameLst>
                                          <p:attrName>ppt_x</p:attrName>
                                          <p:attrName>ppt_y</p:attrName>
                                        </p:attrNameLst>
                                      </p:cBhvr>
                                      <p:rCtr x="0" y="-1442400"/>
                                    </p:animMotion>
                                  </p:childTnLst>
                                </p:cTn>
                              </p:par>
                            </p:childTnLst>
                          </p:cTn>
                        </p:par>
                      </p:childTnLst>
                    </p:cTn>
                  </p:par>
                  <p:par>
                    <p:cTn id="60" fill="hold">
                      <p:stCondLst>
                        <p:cond delay="indefinite"/>
                      </p:stCondLst>
                      <p:childTnLst>
                        <p:par>
                          <p:cTn id="61" fill="hold">
                            <p:stCondLst>
                              <p:cond delay="0"/>
                            </p:stCondLst>
                            <p:childTnLst>
                              <p:par>
                                <p:cTn id="62" presetID="42" presetClass="path" presetSubtype="0" decel="100000" fill="hold" nodeType="clickEffect">
                                  <p:stCondLst>
                                    <p:cond delay="0"/>
                                  </p:stCondLst>
                                  <p:childTnLst>
                                    <p:animMotion origin="layout" path="M 1.92809E-6 -0.28849 L 1.92809E-6 2.85714E-6 " pathEditMode="relative" rAng="0" ptsTypes="AA">
                                      <p:cBhvr>
                                        <p:cTn id="63" dur="1000" fill="hold"/>
                                        <p:tgtEl>
                                          <p:spTgt spid="18"/>
                                        </p:tgtEl>
                                        <p:attrNameLst>
                                          <p:attrName>ppt_x</p:attrName>
                                          <p:attrName>ppt_y</p:attrName>
                                        </p:attrNameLst>
                                      </p:cBhvr>
                                      <p:rCtr x="0" y="14424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847" y="1563638"/>
            <a:ext cx="7632848" cy="50405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36" descr="C:\Users\v-jtobey.REDMOND\AppData\Local\MetroStyleAddIn\Icons\Passion.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4027" y="1563638"/>
            <a:ext cx="264098" cy="50405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93575" y="1535112"/>
            <a:ext cx="524772" cy="543340"/>
          </a:xfrm>
          <a:prstGeom prst="rect">
            <a:avLst/>
          </a:prstGeom>
        </p:spPr>
      </p:pic>
      <p:pic>
        <p:nvPicPr>
          <p:cNvPr id="5" name="Picture 9" descr="C:\Users\Jonahs\Dropbox\Projects SCOTT\MEET Windows Azure\source\Background\tile-icon-messagin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3797" y="1563638"/>
            <a:ext cx="504187" cy="50405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Jonahs\Dropbox\Projects SCOTT\MEET Windows Azure\source\Background\tile-icon-cach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93434" y="1563638"/>
            <a:ext cx="504187" cy="504056"/>
          </a:xfrm>
          <a:prstGeom prst="rect">
            <a:avLst/>
          </a:prstGeom>
          <a:noFill/>
          <a:extLst>
            <a:ext uri="{909E8E84-426E-40DD-AFC4-6F175D3DCCD1}">
              <a14:hiddenFill xmlns:a14="http://schemas.microsoft.com/office/drawing/2010/main">
                <a:solidFill>
                  <a:srgbClr val="FFFFFF"/>
                </a:solidFill>
              </a14:hiddenFill>
            </a:ext>
          </a:extLst>
        </p:spPr>
      </p:pic>
      <p:sp>
        <p:nvSpPr>
          <p:cNvPr id="7" name="等腰三角形 6"/>
          <p:cNvSpPr/>
          <p:nvPr/>
        </p:nvSpPr>
        <p:spPr>
          <a:xfrm flipV="1">
            <a:off x="1203949"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3203873"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5303802"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V="1">
            <a:off x="7393439"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45475" y="2931790"/>
            <a:ext cx="2021124" cy="1180003"/>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345475" y="2499741"/>
            <a:ext cx="2021124" cy="369332"/>
          </a:xfrm>
          <a:prstGeom prst="rect">
            <a:avLst/>
          </a:prstGeom>
        </p:spPr>
        <p:txBody>
          <a:bodyPr wrap="square">
            <a:spAutoFit/>
          </a:bodyPr>
          <a:lstStyle/>
          <a:p>
            <a:r>
              <a:rPr lang="zh-CN" altLang="en-US" b="1" dirty="0">
                <a:solidFill>
                  <a:schemeClr val="accent6">
                    <a:lumMod val="75000"/>
                  </a:schemeClr>
                </a:solidFill>
                <a:latin typeface="黑体" panose="02010609060101010101" pitchFamily="49" charset="-122"/>
                <a:ea typeface="黑体" panose="02010609060101010101" pitchFamily="49" charset="-122"/>
              </a:rPr>
              <a:t>点击输入小标题</a:t>
            </a:r>
          </a:p>
        </p:txBody>
      </p:sp>
      <p:sp>
        <p:nvSpPr>
          <p:cNvPr id="13" name="TextBox 12"/>
          <p:cNvSpPr txBox="1"/>
          <p:nvPr/>
        </p:nvSpPr>
        <p:spPr>
          <a:xfrm>
            <a:off x="2345389" y="2931790"/>
            <a:ext cx="2021124" cy="1180003"/>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13"/>
          <p:cNvSpPr/>
          <p:nvPr/>
        </p:nvSpPr>
        <p:spPr>
          <a:xfrm>
            <a:off x="2345389" y="2499741"/>
            <a:ext cx="2021124" cy="369332"/>
          </a:xfrm>
          <a:prstGeom prst="rect">
            <a:avLst/>
          </a:prstGeom>
        </p:spPr>
        <p:txBody>
          <a:bodyPr wrap="square">
            <a:spAutoFit/>
          </a:bodyPr>
          <a:lstStyle/>
          <a:p>
            <a:r>
              <a:rPr lang="zh-CN" altLang="en-US" b="1" dirty="0">
                <a:solidFill>
                  <a:schemeClr val="accent6">
                    <a:lumMod val="75000"/>
                  </a:schemeClr>
                </a:solidFill>
                <a:latin typeface="黑体" panose="02010609060101010101" pitchFamily="49" charset="-122"/>
                <a:ea typeface="黑体" panose="02010609060101010101" pitchFamily="49" charset="-122"/>
              </a:rPr>
              <a:t>点击输入小标题</a:t>
            </a:r>
          </a:p>
        </p:txBody>
      </p:sp>
      <p:sp>
        <p:nvSpPr>
          <p:cNvPr id="15" name="TextBox 14"/>
          <p:cNvSpPr txBox="1"/>
          <p:nvPr/>
        </p:nvSpPr>
        <p:spPr>
          <a:xfrm>
            <a:off x="4445328" y="2931790"/>
            <a:ext cx="2021124" cy="1180003"/>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矩形 15"/>
          <p:cNvSpPr/>
          <p:nvPr/>
        </p:nvSpPr>
        <p:spPr>
          <a:xfrm>
            <a:off x="4445328" y="2499741"/>
            <a:ext cx="2021124" cy="369332"/>
          </a:xfrm>
          <a:prstGeom prst="rect">
            <a:avLst/>
          </a:prstGeom>
        </p:spPr>
        <p:txBody>
          <a:bodyPr wrap="square">
            <a:spAutoFit/>
          </a:bodyPr>
          <a:lstStyle/>
          <a:p>
            <a:r>
              <a:rPr lang="zh-CN" altLang="en-US" b="1" dirty="0">
                <a:solidFill>
                  <a:schemeClr val="accent6">
                    <a:lumMod val="75000"/>
                  </a:schemeClr>
                </a:solidFill>
                <a:latin typeface="黑体" panose="02010609060101010101" pitchFamily="49" charset="-122"/>
                <a:ea typeface="黑体" panose="02010609060101010101" pitchFamily="49" charset="-122"/>
              </a:rPr>
              <a:t>点击输入小标题</a:t>
            </a:r>
          </a:p>
        </p:txBody>
      </p:sp>
      <p:sp>
        <p:nvSpPr>
          <p:cNvPr id="17" name="TextBox 16"/>
          <p:cNvSpPr txBox="1"/>
          <p:nvPr/>
        </p:nvSpPr>
        <p:spPr>
          <a:xfrm>
            <a:off x="6534965" y="2931790"/>
            <a:ext cx="2021124" cy="1180003"/>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矩形 17"/>
          <p:cNvSpPr/>
          <p:nvPr/>
        </p:nvSpPr>
        <p:spPr>
          <a:xfrm>
            <a:off x="6534965" y="2499741"/>
            <a:ext cx="2021124" cy="369332"/>
          </a:xfrm>
          <a:prstGeom prst="rect">
            <a:avLst/>
          </a:prstGeom>
        </p:spPr>
        <p:txBody>
          <a:bodyPr wrap="square">
            <a:spAutoFit/>
          </a:bodyPr>
          <a:lstStyle/>
          <a:p>
            <a:r>
              <a:rPr lang="zh-CN" altLang="en-US" b="1" dirty="0">
                <a:solidFill>
                  <a:schemeClr val="accent6">
                    <a:lumMod val="75000"/>
                  </a:schemeClr>
                </a:solidFill>
                <a:latin typeface="黑体" panose="02010609060101010101" pitchFamily="49" charset="-122"/>
                <a:ea typeface="黑体" panose="02010609060101010101" pitchFamily="49" charset="-122"/>
              </a:rPr>
              <a:t>点击输入小标题</a:t>
            </a:r>
          </a:p>
        </p:txBody>
      </p:sp>
      <p:cxnSp>
        <p:nvCxnSpPr>
          <p:cNvPr id="20" name="直接连接符 19"/>
          <p:cNvCxnSpPr/>
          <p:nvPr/>
        </p:nvCxnSpPr>
        <p:spPr>
          <a:xfrm flipV="1">
            <a:off x="2267744" y="2771644"/>
            <a:ext cx="0" cy="1096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364393" y="2771644"/>
            <a:ext cx="0" cy="1096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6466452" y="2771644"/>
            <a:ext cx="0" cy="1096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0" y="366036"/>
            <a:ext cx="3203848" cy="954107"/>
          </a:xfrm>
          <a:prstGeom prst="rect">
            <a:avLst/>
          </a:prstGeom>
        </p:spPr>
        <p:txBody>
          <a:bodyPr wrap="square">
            <a:spAutoFit/>
          </a:bodyPr>
          <a:lstStyle/>
          <a:p>
            <a:pPr>
              <a:defRPr/>
            </a:pPr>
            <a:r>
              <a:rPr lang="en-US" altLang="zh-CN" sz="2800" b="1" dirty="0">
                <a:solidFill>
                  <a:schemeClr val="bg1"/>
                </a:solidFill>
              </a:rPr>
              <a:t>3-2</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a:t>
            </a:r>
            <a:r>
              <a:rPr lang="zh-CN" altLang="en-US" sz="2800" dirty="0">
                <a:solidFill>
                  <a:schemeClr val="bg1"/>
                </a:solidFill>
                <a:latin typeface="黑体" panose="02010609060101010101" pitchFamily="49" charset="-122"/>
                <a:ea typeface="黑体" panose="02010609060101010101" pitchFamily="49" charset="-122"/>
              </a:rPr>
              <a:t>标题内容</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b="1" dirty="0">
              <a:solidFill>
                <a:schemeClr val="bg1"/>
              </a:solidFill>
            </a:endParaRPr>
          </a:p>
        </p:txBody>
      </p:sp>
    </p:spTree>
    <p:extLst>
      <p:ext uri="{BB962C8B-B14F-4D97-AF65-F5344CB8AC3E}">
        <p14:creationId xmlns:p14="http://schemas.microsoft.com/office/powerpoint/2010/main" val="318182223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6" presetClass="entr" presetSubtype="2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250"/>
                            </p:stCondLst>
                            <p:childTnLst>
                              <p:par>
                                <p:cTn id="14" presetID="42"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750"/>
                            </p:stCondLst>
                            <p:childTnLst>
                              <p:par>
                                <p:cTn id="24" presetID="9"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dissolve">
                                      <p:cBhvr>
                                        <p:cTn id="26" dur="500"/>
                                        <p:tgtEl>
                                          <p:spTgt spid="12"/>
                                        </p:tgtEl>
                                      </p:cBhvr>
                                    </p:animEffect>
                                  </p:childTnLst>
                                </p:cTn>
                              </p:par>
                            </p:childTnLst>
                          </p:cTn>
                        </p:par>
                        <p:par>
                          <p:cTn id="27" fill="hold">
                            <p:stCondLst>
                              <p:cond delay="3250"/>
                            </p:stCondLst>
                            <p:childTnLst>
                              <p:par>
                                <p:cTn id="28" presetID="9" presetClass="entr" presetSubtype="0" fill="hold" grpId="1"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dissolve">
                                      <p:cBhvr>
                                        <p:cTn id="30" dur="500"/>
                                        <p:tgtEl>
                                          <p:spTgt spid="11"/>
                                        </p:tgtEl>
                                      </p:cBhvr>
                                    </p:animEffect>
                                  </p:childTnLst>
                                </p:cTn>
                              </p:par>
                              <p:par>
                                <p:cTn id="31" presetID="10"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par>
                          <p:cTn id="34" fill="hold">
                            <p:stCondLst>
                              <p:cond delay="3750"/>
                            </p:stCondLst>
                            <p:childTnLst>
                              <p:par>
                                <p:cTn id="35" presetID="4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475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250"/>
                            </p:stCondLst>
                            <p:childTnLst>
                              <p:par>
                                <p:cTn id="45" presetID="9"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dissolve">
                                      <p:cBhvr>
                                        <p:cTn id="47" dur="500"/>
                                        <p:tgtEl>
                                          <p:spTgt spid="14"/>
                                        </p:tgtEl>
                                      </p:cBhvr>
                                    </p:animEffect>
                                  </p:childTnLst>
                                </p:cTn>
                              </p:par>
                            </p:childTnLst>
                          </p:cTn>
                        </p:par>
                        <p:par>
                          <p:cTn id="48" fill="hold">
                            <p:stCondLst>
                              <p:cond delay="5750"/>
                            </p:stCondLst>
                            <p:childTnLst>
                              <p:par>
                                <p:cTn id="49" presetID="9"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dissolve">
                                      <p:cBhvr>
                                        <p:cTn id="51" dur="500"/>
                                        <p:tgtEl>
                                          <p:spTgt spid="13"/>
                                        </p:tgtEl>
                                      </p:cBhvr>
                                    </p:animEffect>
                                  </p:childTnLst>
                                </p:cTn>
                              </p:par>
                              <p:par>
                                <p:cTn id="52" presetID="10" presetClass="entr" presetSubtype="0"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childTnLst>
                          </p:cTn>
                        </p:par>
                        <p:par>
                          <p:cTn id="55" fill="hold">
                            <p:stCondLst>
                              <p:cond delay="6250"/>
                            </p:stCondLst>
                            <p:childTnLst>
                              <p:par>
                                <p:cTn id="56" presetID="42" presetClass="entr" presetSubtype="0"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1000"/>
                                        <p:tgtEl>
                                          <p:spTgt spid="5"/>
                                        </p:tgtEl>
                                      </p:cBhvr>
                                    </p:animEffect>
                                    <p:anim calcmode="lin" valueType="num">
                                      <p:cBhvr>
                                        <p:cTn id="59" dur="1000" fill="hold"/>
                                        <p:tgtEl>
                                          <p:spTgt spid="5"/>
                                        </p:tgtEl>
                                        <p:attrNameLst>
                                          <p:attrName>ppt_x</p:attrName>
                                        </p:attrNameLst>
                                      </p:cBhvr>
                                      <p:tavLst>
                                        <p:tav tm="0">
                                          <p:val>
                                            <p:strVal val="#ppt_x"/>
                                          </p:val>
                                        </p:tav>
                                        <p:tav tm="100000">
                                          <p:val>
                                            <p:strVal val="#ppt_x"/>
                                          </p:val>
                                        </p:tav>
                                      </p:tavLst>
                                    </p:anim>
                                    <p:anim calcmode="lin" valueType="num">
                                      <p:cBhvr>
                                        <p:cTn id="60" dur="1000" fill="hold"/>
                                        <p:tgtEl>
                                          <p:spTgt spid="5"/>
                                        </p:tgtEl>
                                        <p:attrNameLst>
                                          <p:attrName>ppt_y</p:attrName>
                                        </p:attrNameLst>
                                      </p:cBhvr>
                                      <p:tavLst>
                                        <p:tav tm="0">
                                          <p:val>
                                            <p:strVal val="#ppt_y+.1"/>
                                          </p:val>
                                        </p:tav>
                                        <p:tav tm="100000">
                                          <p:val>
                                            <p:strVal val="#ppt_y"/>
                                          </p:val>
                                        </p:tav>
                                      </p:tavLst>
                                    </p:anim>
                                  </p:childTnLst>
                                </p:cTn>
                              </p:par>
                            </p:childTnLst>
                          </p:cTn>
                        </p:par>
                        <p:par>
                          <p:cTn id="61" fill="hold">
                            <p:stCondLst>
                              <p:cond delay="7250"/>
                            </p:stCondLst>
                            <p:childTnLst>
                              <p:par>
                                <p:cTn id="62" presetID="10"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500"/>
                                        <p:tgtEl>
                                          <p:spTgt spid="9"/>
                                        </p:tgtEl>
                                      </p:cBhvr>
                                    </p:animEffect>
                                  </p:childTnLst>
                                </p:cTn>
                              </p:par>
                            </p:childTnLst>
                          </p:cTn>
                        </p:par>
                        <p:par>
                          <p:cTn id="65" fill="hold">
                            <p:stCondLst>
                              <p:cond delay="7750"/>
                            </p:stCondLst>
                            <p:childTnLst>
                              <p:par>
                                <p:cTn id="66" presetID="9"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dissolve">
                                      <p:cBhvr>
                                        <p:cTn id="68" dur="500"/>
                                        <p:tgtEl>
                                          <p:spTgt spid="16"/>
                                        </p:tgtEl>
                                      </p:cBhvr>
                                    </p:animEffect>
                                  </p:childTnLst>
                                </p:cTn>
                              </p:par>
                            </p:childTnLst>
                          </p:cTn>
                        </p:par>
                        <p:par>
                          <p:cTn id="69" fill="hold">
                            <p:stCondLst>
                              <p:cond delay="8250"/>
                            </p:stCondLst>
                            <p:childTnLst>
                              <p:par>
                                <p:cTn id="70" presetID="9" presetClass="entr" presetSubtype="0"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dissolve">
                                      <p:cBhvr>
                                        <p:cTn id="72" dur="500"/>
                                        <p:tgtEl>
                                          <p:spTgt spid="15"/>
                                        </p:tgtEl>
                                      </p:cBhvr>
                                    </p:animEffect>
                                  </p:childTnLst>
                                </p:cTn>
                              </p:par>
                              <p:par>
                                <p:cTn id="73" presetID="10" presetClass="entr" presetSubtype="0" fill="hold"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childTnLst>
                          </p:cTn>
                        </p:par>
                        <p:par>
                          <p:cTn id="76" fill="hold">
                            <p:stCondLst>
                              <p:cond delay="8750"/>
                            </p:stCondLst>
                            <p:childTnLst>
                              <p:par>
                                <p:cTn id="77" presetID="42" presetClass="entr" presetSubtype="0" fill="hold" nodeType="after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fade">
                                      <p:cBhvr>
                                        <p:cTn id="79" dur="1000"/>
                                        <p:tgtEl>
                                          <p:spTgt spid="6"/>
                                        </p:tgtEl>
                                      </p:cBhvr>
                                    </p:animEffect>
                                    <p:anim calcmode="lin" valueType="num">
                                      <p:cBhvr>
                                        <p:cTn id="80" dur="1000" fill="hold"/>
                                        <p:tgtEl>
                                          <p:spTgt spid="6"/>
                                        </p:tgtEl>
                                        <p:attrNameLst>
                                          <p:attrName>ppt_x</p:attrName>
                                        </p:attrNameLst>
                                      </p:cBhvr>
                                      <p:tavLst>
                                        <p:tav tm="0">
                                          <p:val>
                                            <p:strVal val="#ppt_x"/>
                                          </p:val>
                                        </p:tav>
                                        <p:tav tm="100000">
                                          <p:val>
                                            <p:strVal val="#ppt_x"/>
                                          </p:val>
                                        </p:tav>
                                      </p:tavLst>
                                    </p:anim>
                                    <p:anim calcmode="lin" valueType="num">
                                      <p:cBhvr>
                                        <p:cTn id="81" dur="1000" fill="hold"/>
                                        <p:tgtEl>
                                          <p:spTgt spid="6"/>
                                        </p:tgtEl>
                                        <p:attrNameLst>
                                          <p:attrName>ppt_y</p:attrName>
                                        </p:attrNameLst>
                                      </p:cBhvr>
                                      <p:tavLst>
                                        <p:tav tm="0">
                                          <p:val>
                                            <p:strVal val="#ppt_y+.1"/>
                                          </p:val>
                                        </p:tav>
                                        <p:tav tm="100000">
                                          <p:val>
                                            <p:strVal val="#ppt_y"/>
                                          </p:val>
                                        </p:tav>
                                      </p:tavLst>
                                    </p:anim>
                                  </p:childTnLst>
                                </p:cTn>
                              </p:par>
                            </p:childTnLst>
                          </p:cTn>
                        </p:par>
                        <p:par>
                          <p:cTn id="82" fill="hold">
                            <p:stCondLst>
                              <p:cond delay="9750"/>
                            </p:stCondLst>
                            <p:childTnLst>
                              <p:par>
                                <p:cTn id="83" presetID="10" presetClass="entr" presetSubtype="0" fill="hold" grpId="0" nodeType="after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500"/>
                                        <p:tgtEl>
                                          <p:spTgt spid="10"/>
                                        </p:tgtEl>
                                      </p:cBhvr>
                                    </p:animEffect>
                                  </p:childTnLst>
                                </p:cTn>
                              </p:par>
                            </p:childTnLst>
                          </p:cTn>
                        </p:par>
                        <p:par>
                          <p:cTn id="86" fill="hold">
                            <p:stCondLst>
                              <p:cond delay="10250"/>
                            </p:stCondLst>
                            <p:childTnLst>
                              <p:par>
                                <p:cTn id="87" presetID="9" presetClass="entr" presetSubtype="0"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dissolve">
                                      <p:cBhvr>
                                        <p:cTn id="89" dur="500"/>
                                        <p:tgtEl>
                                          <p:spTgt spid="18"/>
                                        </p:tgtEl>
                                      </p:cBhvr>
                                    </p:animEffect>
                                  </p:childTnLst>
                                </p:cTn>
                              </p:par>
                            </p:childTnLst>
                          </p:cTn>
                        </p:par>
                        <p:par>
                          <p:cTn id="90" fill="hold">
                            <p:stCondLst>
                              <p:cond delay="10750"/>
                            </p:stCondLst>
                            <p:childTnLst>
                              <p:par>
                                <p:cTn id="91" presetID="9" presetClass="entr" presetSubtype="0"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dissolve">
                                      <p:cBhvr>
                                        <p:cTn id="9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P spid="10" grpId="0" animBg="1"/>
      <p:bldP spid="11" grpId="1"/>
      <p:bldP spid="12" grpId="0"/>
      <p:bldP spid="13" grpId="0"/>
      <p:bldP spid="14" grpId="0"/>
      <p:bldP spid="15" grpId="0"/>
      <p:bldP spid="16" grpId="0"/>
      <p:bldP spid="17" grpId="0"/>
      <p:bldP spid="18"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空心弧 2"/>
          <p:cNvSpPr/>
          <p:nvPr/>
        </p:nvSpPr>
        <p:spPr>
          <a:xfrm rot="16200000">
            <a:off x="1218167" y="1693160"/>
            <a:ext cx="2198976" cy="2198976"/>
          </a:xfrm>
          <a:prstGeom prst="blockArc">
            <a:avLst>
              <a:gd name="adj1" fmla="val 9034725"/>
              <a:gd name="adj2" fmla="val 2183001"/>
              <a:gd name="adj3" fmla="val 8278"/>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空心弧 3"/>
          <p:cNvSpPr/>
          <p:nvPr/>
        </p:nvSpPr>
        <p:spPr>
          <a:xfrm rot="16426183">
            <a:off x="1393782" y="1871042"/>
            <a:ext cx="1825288" cy="1825288"/>
          </a:xfrm>
          <a:prstGeom prst="blockArc">
            <a:avLst>
              <a:gd name="adj1" fmla="val 12042876"/>
              <a:gd name="adj2" fmla="val 2021315"/>
              <a:gd name="adj3" fmla="val 9632"/>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rot="16200000">
            <a:off x="1017365" y="1512688"/>
            <a:ext cx="2560471" cy="2560471"/>
          </a:xfrm>
          <a:prstGeom prst="blockArc">
            <a:avLst>
              <a:gd name="adj1" fmla="val 7274497"/>
              <a:gd name="adj2" fmla="val 2258975"/>
              <a:gd name="adj3" fmla="val 8108"/>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1634893" y="2607980"/>
            <a:ext cx="2021124" cy="461665"/>
          </a:xfrm>
          <a:prstGeom prst="rect">
            <a:avLst/>
          </a:prstGeom>
        </p:spPr>
        <p:txBody>
          <a:bodyPr wrap="square">
            <a:spAutoFit/>
          </a:bodyPr>
          <a:lstStyle/>
          <a:p>
            <a:r>
              <a:rPr lang="en-US" altLang="zh-CN" sz="2400" b="1" dirty="0">
                <a:solidFill>
                  <a:schemeClr val="accent5">
                    <a:lumMod val="75000"/>
                  </a:schemeClr>
                </a:solidFill>
              </a:rPr>
              <a:t>Add your title </a:t>
            </a:r>
            <a:endParaRPr lang="zh-CN" altLang="en-US" sz="2400" b="1" dirty="0">
              <a:solidFill>
                <a:schemeClr val="accent5">
                  <a:lumMod val="75000"/>
                </a:schemeClr>
              </a:solidFill>
            </a:endParaRPr>
          </a:p>
        </p:txBody>
      </p:sp>
      <p:grpSp>
        <p:nvGrpSpPr>
          <p:cNvPr id="35" name="组合 34"/>
          <p:cNvGrpSpPr/>
          <p:nvPr/>
        </p:nvGrpSpPr>
        <p:grpSpPr>
          <a:xfrm>
            <a:off x="4499992" y="1013338"/>
            <a:ext cx="3811400" cy="1124282"/>
            <a:chOff x="4879109" y="959275"/>
            <a:chExt cx="3811400" cy="1124282"/>
          </a:xfrm>
        </p:grpSpPr>
        <p:sp>
          <p:nvSpPr>
            <p:cNvPr id="23" name="矩形 22"/>
            <p:cNvSpPr/>
            <p:nvPr/>
          </p:nvSpPr>
          <p:spPr>
            <a:xfrm>
              <a:off x="4973633" y="1074849"/>
              <a:ext cx="360040" cy="2305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4879109" y="1346752"/>
              <a:ext cx="3811400" cy="736805"/>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矩形 25"/>
            <p:cNvSpPr/>
            <p:nvPr/>
          </p:nvSpPr>
          <p:spPr>
            <a:xfrm>
              <a:off x="5437709" y="959275"/>
              <a:ext cx="2021124" cy="461665"/>
            </a:xfrm>
            <a:prstGeom prst="rect">
              <a:avLst/>
            </a:prstGeom>
          </p:spPr>
          <p:txBody>
            <a:bodyPr wrap="square">
              <a:spAutoFit/>
            </a:bodyPr>
            <a:lstStyle/>
            <a:p>
              <a:r>
                <a:rPr lang="en-US" altLang="zh-CN" sz="2400" b="1" dirty="0">
                  <a:solidFill>
                    <a:schemeClr val="accent5">
                      <a:lumMod val="75000"/>
                    </a:schemeClr>
                  </a:solidFill>
                </a:rPr>
                <a:t>70%</a:t>
              </a:r>
              <a:endParaRPr lang="zh-CN" altLang="en-US" sz="2400" b="1" dirty="0">
                <a:solidFill>
                  <a:schemeClr val="accent5">
                    <a:lumMod val="75000"/>
                  </a:schemeClr>
                </a:solidFill>
              </a:endParaRPr>
            </a:p>
          </p:txBody>
        </p:sp>
      </p:grpSp>
      <p:grpSp>
        <p:nvGrpSpPr>
          <p:cNvPr id="36" name="组合 35"/>
          <p:cNvGrpSpPr/>
          <p:nvPr/>
        </p:nvGrpSpPr>
        <p:grpSpPr>
          <a:xfrm>
            <a:off x="4499992" y="2266782"/>
            <a:ext cx="3811399" cy="1124282"/>
            <a:chOff x="4879109" y="2212719"/>
            <a:chExt cx="3811399" cy="1124282"/>
          </a:xfrm>
        </p:grpSpPr>
        <p:sp>
          <p:nvSpPr>
            <p:cNvPr id="27" name="矩形 26"/>
            <p:cNvSpPr/>
            <p:nvPr/>
          </p:nvSpPr>
          <p:spPr>
            <a:xfrm>
              <a:off x="4973633" y="2328293"/>
              <a:ext cx="360040" cy="23051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4879109" y="2600196"/>
              <a:ext cx="3811399" cy="736805"/>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矩形 28"/>
            <p:cNvSpPr/>
            <p:nvPr/>
          </p:nvSpPr>
          <p:spPr>
            <a:xfrm>
              <a:off x="5437709" y="2212719"/>
              <a:ext cx="2021124" cy="461665"/>
            </a:xfrm>
            <a:prstGeom prst="rect">
              <a:avLst/>
            </a:prstGeom>
          </p:spPr>
          <p:txBody>
            <a:bodyPr wrap="square">
              <a:spAutoFit/>
            </a:bodyPr>
            <a:lstStyle/>
            <a:p>
              <a:r>
                <a:rPr lang="en-US" altLang="zh-CN" sz="2400" b="1" dirty="0">
                  <a:solidFill>
                    <a:schemeClr val="accent5">
                      <a:lumMod val="75000"/>
                    </a:schemeClr>
                  </a:solidFill>
                </a:rPr>
                <a:t>55%</a:t>
              </a:r>
              <a:endParaRPr lang="zh-CN" altLang="en-US" sz="2400" b="1" dirty="0">
                <a:solidFill>
                  <a:schemeClr val="accent5">
                    <a:lumMod val="75000"/>
                  </a:schemeClr>
                </a:solidFill>
              </a:endParaRPr>
            </a:p>
          </p:txBody>
        </p:sp>
      </p:grpSp>
      <p:grpSp>
        <p:nvGrpSpPr>
          <p:cNvPr id="37" name="组合 36"/>
          <p:cNvGrpSpPr/>
          <p:nvPr/>
        </p:nvGrpSpPr>
        <p:grpSpPr>
          <a:xfrm>
            <a:off x="4499993" y="3447663"/>
            <a:ext cx="3811398" cy="1124282"/>
            <a:chOff x="4879110" y="3393600"/>
            <a:chExt cx="3811398" cy="1124282"/>
          </a:xfrm>
        </p:grpSpPr>
        <p:sp>
          <p:nvSpPr>
            <p:cNvPr id="30" name="矩形 29"/>
            <p:cNvSpPr/>
            <p:nvPr/>
          </p:nvSpPr>
          <p:spPr>
            <a:xfrm>
              <a:off x="4973633" y="3509174"/>
              <a:ext cx="360040" cy="23051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4879110" y="3781077"/>
              <a:ext cx="3811398" cy="736805"/>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矩形 31"/>
            <p:cNvSpPr/>
            <p:nvPr/>
          </p:nvSpPr>
          <p:spPr>
            <a:xfrm>
              <a:off x="5437709" y="3393600"/>
              <a:ext cx="2021124" cy="461665"/>
            </a:xfrm>
            <a:prstGeom prst="rect">
              <a:avLst/>
            </a:prstGeom>
          </p:spPr>
          <p:txBody>
            <a:bodyPr wrap="square">
              <a:spAutoFit/>
            </a:bodyPr>
            <a:lstStyle/>
            <a:p>
              <a:r>
                <a:rPr lang="en-US" altLang="zh-CN" sz="2400" b="1" dirty="0">
                  <a:solidFill>
                    <a:schemeClr val="accent5">
                      <a:lumMod val="75000"/>
                    </a:schemeClr>
                  </a:solidFill>
                </a:rPr>
                <a:t>40%</a:t>
              </a:r>
              <a:endParaRPr lang="zh-CN" altLang="en-US" sz="2400" b="1" dirty="0">
                <a:solidFill>
                  <a:schemeClr val="accent5">
                    <a:lumMod val="75000"/>
                  </a:schemeClr>
                </a:solidFill>
              </a:endParaRPr>
            </a:p>
          </p:txBody>
        </p:sp>
      </p:grpSp>
      <p:sp>
        <p:nvSpPr>
          <p:cNvPr id="34" name="矩形 33"/>
          <p:cNvSpPr/>
          <p:nvPr/>
        </p:nvSpPr>
        <p:spPr>
          <a:xfrm>
            <a:off x="0" y="366036"/>
            <a:ext cx="3203848" cy="954107"/>
          </a:xfrm>
          <a:prstGeom prst="rect">
            <a:avLst/>
          </a:prstGeom>
        </p:spPr>
        <p:txBody>
          <a:bodyPr wrap="square">
            <a:spAutoFit/>
          </a:bodyPr>
          <a:lstStyle/>
          <a:p>
            <a:pPr>
              <a:defRPr/>
            </a:pPr>
            <a:r>
              <a:rPr lang="en-US" altLang="zh-CN" sz="2800" b="1" dirty="0">
                <a:solidFill>
                  <a:schemeClr val="bg1"/>
                </a:solidFill>
              </a:rPr>
              <a:t>3-3</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a:t>
            </a:r>
            <a:r>
              <a:rPr lang="zh-CN" altLang="en-US" sz="2800" dirty="0">
                <a:solidFill>
                  <a:schemeClr val="bg1"/>
                </a:solidFill>
                <a:latin typeface="黑体" panose="02010609060101010101" pitchFamily="49" charset="-122"/>
                <a:ea typeface="黑体" panose="02010609060101010101" pitchFamily="49" charset="-122"/>
              </a:rPr>
              <a:t>标题内容</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b="1" dirty="0">
              <a:solidFill>
                <a:schemeClr val="bg1"/>
              </a:solidFill>
            </a:endParaRPr>
          </a:p>
        </p:txBody>
      </p:sp>
    </p:spTree>
    <p:extLst>
      <p:ext uri="{BB962C8B-B14F-4D97-AF65-F5344CB8AC3E}">
        <p14:creationId xmlns:p14="http://schemas.microsoft.com/office/powerpoint/2010/main" val="146828029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750" fill="hold"/>
                                        <p:tgtEl>
                                          <p:spTgt spid="34"/>
                                        </p:tgtEl>
                                        <p:attrNameLst>
                                          <p:attrName>ppt_x</p:attrName>
                                        </p:attrNameLst>
                                      </p:cBhvr>
                                      <p:tavLst>
                                        <p:tav tm="0">
                                          <p:val>
                                            <p:strVal val="0-#ppt_w/2"/>
                                          </p:val>
                                        </p:tav>
                                        <p:tav tm="100000">
                                          <p:val>
                                            <p:strVal val="#ppt_x"/>
                                          </p:val>
                                        </p:tav>
                                      </p:tavLst>
                                    </p:anim>
                                    <p:anim calcmode="lin" valueType="num">
                                      <p:cBhvr additive="base">
                                        <p:cTn id="8" dur="75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8" presetClass="entr" presetSubtype="1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750"/>
                                        <p:tgtEl>
                                          <p:spTgt spid="4"/>
                                        </p:tgtEl>
                                      </p:cBhvr>
                                    </p:animEffect>
                                  </p:childTnLst>
                                </p:cTn>
                              </p:par>
                            </p:childTnLst>
                          </p:cTn>
                        </p:par>
                        <p:par>
                          <p:cTn id="13" fill="hold">
                            <p:stCondLst>
                              <p:cond delay="1500"/>
                            </p:stCondLst>
                            <p:childTnLst>
                              <p:par>
                                <p:cTn id="14" presetID="18" presetClass="entr" presetSubtype="12"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strips(downLeft)">
                                      <p:cBhvr>
                                        <p:cTn id="16" dur="750"/>
                                        <p:tgtEl>
                                          <p:spTgt spid="3"/>
                                        </p:tgtEl>
                                      </p:cBhvr>
                                    </p:animEffect>
                                  </p:childTnLst>
                                </p:cTn>
                              </p:par>
                            </p:childTnLst>
                          </p:cTn>
                        </p:par>
                        <p:par>
                          <p:cTn id="17" fill="hold">
                            <p:stCondLst>
                              <p:cond delay="2250"/>
                            </p:stCondLst>
                            <p:childTnLst>
                              <p:par>
                                <p:cTn id="18" presetID="18" presetClass="entr" presetSubtype="12"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downLeft)">
                                      <p:cBhvr>
                                        <p:cTn id="20" dur="750"/>
                                        <p:tgtEl>
                                          <p:spTgt spid="5"/>
                                        </p:tgtEl>
                                      </p:cBhvr>
                                    </p:animEffect>
                                  </p:childTnLst>
                                </p:cTn>
                              </p:par>
                            </p:childTnLst>
                          </p:cTn>
                        </p:par>
                        <p:par>
                          <p:cTn id="21" fill="hold">
                            <p:stCondLst>
                              <p:cond delay="3000"/>
                            </p:stCondLst>
                            <p:childTnLst>
                              <p:par>
                                <p:cTn id="22" presetID="9"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500"/>
                                        <p:tgtEl>
                                          <p:spTgt spid="6"/>
                                        </p:tgtEl>
                                      </p:cBhvr>
                                    </p:animEffect>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750"/>
                                        <p:tgtEl>
                                          <p:spTgt spid="35"/>
                                        </p:tgtEl>
                                      </p:cBhvr>
                                    </p:animEffect>
                                    <p:anim calcmode="lin" valueType="num">
                                      <p:cBhvr>
                                        <p:cTn id="29" dur="750" fill="hold"/>
                                        <p:tgtEl>
                                          <p:spTgt spid="35"/>
                                        </p:tgtEl>
                                        <p:attrNameLst>
                                          <p:attrName>ppt_x</p:attrName>
                                        </p:attrNameLst>
                                      </p:cBhvr>
                                      <p:tavLst>
                                        <p:tav tm="0">
                                          <p:val>
                                            <p:strVal val="#ppt_x"/>
                                          </p:val>
                                        </p:tav>
                                        <p:tav tm="100000">
                                          <p:val>
                                            <p:strVal val="#ppt_x"/>
                                          </p:val>
                                        </p:tav>
                                      </p:tavLst>
                                    </p:anim>
                                    <p:anim calcmode="lin" valueType="num">
                                      <p:cBhvr>
                                        <p:cTn id="30" dur="750" fill="hold"/>
                                        <p:tgtEl>
                                          <p:spTgt spid="35"/>
                                        </p:tgtEl>
                                        <p:attrNameLst>
                                          <p:attrName>ppt_y</p:attrName>
                                        </p:attrNameLst>
                                      </p:cBhvr>
                                      <p:tavLst>
                                        <p:tav tm="0">
                                          <p:val>
                                            <p:strVal val="#ppt_y+.1"/>
                                          </p:val>
                                        </p:tav>
                                        <p:tav tm="100000">
                                          <p:val>
                                            <p:strVal val="#ppt_y"/>
                                          </p:val>
                                        </p:tav>
                                      </p:tavLst>
                                    </p:anim>
                                  </p:childTnLst>
                                </p:cTn>
                              </p:par>
                            </p:childTnLst>
                          </p:cTn>
                        </p:par>
                        <p:par>
                          <p:cTn id="31" fill="hold">
                            <p:stCondLst>
                              <p:cond delay="4250"/>
                            </p:stCondLst>
                            <p:childTnLst>
                              <p:par>
                                <p:cTn id="32" presetID="42" presetClass="entr" presetSubtype="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750"/>
                                        <p:tgtEl>
                                          <p:spTgt spid="36"/>
                                        </p:tgtEl>
                                      </p:cBhvr>
                                    </p:animEffect>
                                    <p:anim calcmode="lin" valueType="num">
                                      <p:cBhvr>
                                        <p:cTn id="35" dur="750" fill="hold"/>
                                        <p:tgtEl>
                                          <p:spTgt spid="36"/>
                                        </p:tgtEl>
                                        <p:attrNameLst>
                                          <p:attrName>ppt_x</p:attrName>
                                        </p:attrNameLst>
                                      </p:cBhvr>
                                      <p:tavLst>
                                        <p:tav tm="0">
                                          <p:val>
                                            <p:strVal val="#ppt_x"/>
                                          </p:val>
                                        </p:tav>
                                        <p:tav tm="100000">
                                          <p:val>
                                            <p:strVal val="#ppt_x"/>
                                          </p:val>
                                        </p:tav>
                                      </p:tavLst>
                                    </p:anim>
                                    <p:anim calcmode="lin" valueType="num">
                                      <p:cBhvr>
                                        <p:cTn id="36" dur="750" fill="hold"/>
                                        <p:tgtEl>
                                          <p:spTgt spid="36"/>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750"/>
                                        <p:tgtEl>
                                          <p:spTgt spid="37"/>
                                        </p:tgtEl>
                                      </p:cBhvr>
                                    </p:animEffect>
                                    <p:anim calcmode="lin" valueType="num">
                                      <p:cBhvr>
                                        <p:cTn id="41" dur="750" fill="hold"/>
                                        <p:tgtEl>
                                          <p:spTgt spid="37"/>
                                        </p:tgtEl>
                                        <p:attrNameLst>
                                          <p:attrName>ppt_x</p:attrName>
                                        </p:attrNameLst>
                                      </p:cBhvr>
                                      <p:tavLst>
                                        <p:tav tm="0">
                                          <p:val>
                                            <p:strVal val="#ppt_x"/>
                                          </p:val>
                                        </p:tav>
                                        <p:tav tm="100000">
                                          <p:val>
                                            <p:strVal val="#ppt_x"/>
                                          </p:val>
                                        </p:tav>
                                      </p:tavLst>
                                    </p:anim>
                                    <p:anim calcmode="lin" valueType="num">
                                      <p:cBhvr>
                                        <p:cTn id="42" dur="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755994" cy="523220"/>
          </a:xfrm>
          <a:prstGeom prst="rect">
            <a:avLst/>
          </a:prstGeom>
          <a:solidFill>
            <a:schemeClr val="accent6">
              <a:lumMod val="75000"/>
            </a:schemeClr>
          </a:solidFill>
        </p:spPr>
        <p:txBody>
          <a:bodyPr wrap="none" rtlCol="0">
            <a:spAutoFit/>
          </a:bodyPr>
          <a:lstStyle/>
          <a:p>
            <a:r>
              <a:rPr lang="en-US" altLang="zh-CN" sz="2800" dirty="0">
                <a:solidFill>
                  <a:schemeClr val="bg2">
                    <a:lumMod val="90000"/>
                  </a:schemeClr>
                </a:solidFill>
                <a:latin typeface="微软雅黑" pitchFamily="34" charset="-122"/>
                <a:ea typeface="微软雅黑" pitchFamily="34" charset="-122"/>
              </a:rPr>
              <a:t>Part Four</a:t>
            </a:r>
            <a:endParaRPr lang="zh-CN" altLang="en-US" sz="2800" dirty="0">
              <a:solidFill>
                <a:schemeClr val="bg2">
                  <a:lumMod val="90000"/>
                </a:schemeClr>
              </a:solidFill>
              <a:latin typeface="微软雅黑" pitchFamily="34" charset="-122"/>
              <a:ea typeface="微软雅黑" pitchFamily="34" charset="-122"/>
            </a:endParaRPr>
          </a:p>
        </p:txBody>
      </p:sp>
      <p:sp>
        <p:nvSpPr>
          <p:cNvPr id="5" name="TextBox 4"/>
          <p:cNvSpPr txBox="1"/>
          <p:nvPr/>
        </p:nvSpPr>
        <p:spPr>
          <a:xfrm>
            <a:off x="3955628" y="2578594"/>
            <a:ext cx="2829450" cy="584775"/>
          </a:xfrm>
          <a:prstGeom prst="rect">
            <a:avLst/>
          </a:prstGeom>
          <a:noFill/>
        </p:spPr>
        <p:txBody>
          <a:bodyPr wrap="square" rtlCol="0">
            <a:spAutoFit/>
          </a:bodyPr>
          <a:lstStyle/>
          <a:p>
            <a:pPr lvl="0"/>
            <a:r>
              <a:rPr lang="zh-CN" altLang="en-US" sz="3200" dirty="0">
                <a:solidFill>
                  <a:srgbClr val="F79646">
                    <a:lumMod val="75000"/>
                  </a:srgbClr>
                </a:solidFill>
                <a:latin typeface="黑体" panose="02010609060101010101" pitchFamily="49" charset="-122"/>
                <a:ea typeface="黑体" panose="02010609060101010101" pitchFamily="49" charset="-122"/>
              </a:rPr>
              <a:t>标题内容</a:t>
            </a: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a:solidFill>
                  <a:srgbClr val="FFFFFF"/>
                </a:solidFill>
                <a:latin typeface="Kozuka Mincho Pr6N H" pitchFamily="18" charset="-128"/>
                <a:ea typeface="Kozuka Mincho Pr6N H" pitchFamily="18" charset="-128"/>
              </a:rPr>
              <a:t>04</a:t>
            </a:r>
            <a:endParaRPr lang="zh-CN" altLang="en-US" sz="9600" b="1" dirty="0">
              <a:solidFill>
                <a:srgbClr val="FFFFFF"/>
              </a:solidFill>
              <a:latin typeface="Kozuka Mincho Pr6N H" pitchFamily="18" charset="-128"/>
              <a:ea typeface="Kozuka Mincho Pr6N H"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622312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1094540"/>
            <a:ext cx="7704856" cy="757130"/>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29611" y="1866887"/>
            <a:ext cx="2791871" cy="179216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04362" y="1866886"/>
            <a:ext cx="2791869" cy="179216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42014" y="3779161"/>
            <a:ext cx="3564396" cy="736805"/>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5028795" y="3779161"/>
            <a:ext cx="3564396" cy="736805"/>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827584" y="3293296"/>
            <a:ext cx="2795925" cy="369332"/>
          </a:xfrm>
          <a:prstGeom prst="rect">
            <a:avLst/>
          </a:prstGeom>
          <a:solidFill>
            <a:schemeClr val="tx1">
              <a:alpha val="60000"/>
            </a:schemeClr>
          </a:solidFill>
        </p:spPr>
        <p:txBody>
          <a:bodyPr wrap="square">
            <a:spAutoFit/>
          </a:bodyPr>
          <a:lstStyle/>
          <a:p>
            <a:pPr algn="ctr"/>
            <a:r>
              <a:rPr lang="en-US" altLang="zh-CN" b="1" dirty="0">
                <a:solidFill>
                  <a:schemeClr val="accent6">
                    <a:lumMod val="75000"/>
                  </a:schemeClr>
                </a:solidFill>
              </a:rPr>
              <a:t>Add your title </a:t>
            </a:r>
            <a:endParaRPr lang="zh-CN" altLang="en-US" b="1" dirty="0">
              <a:solidFill>
                <a:schemeClr val="accent6">
                  <a:lumMod val="75000"/>
                </a:schemeClr>
              </a:solidFill>
            </a:endParaRPr>
          </a:p>
        </p:txBody>
      </p:sp>
      <p:sp>
        <p:nvSpPr>
          <p:cNvPr id="8" name="矩形 7"/>
          <p:cNvSpPr/>
          <p:nvPr/>
        </p:nvSpPr>
        <p:spPr>
          <a:xfrm>
            <a:off x="5104101" y="3293296"/>
            <a:ext cx="2795925" cy="369332"/>
          </a:xfrm>
          <a:prstGeom prst="rect">
            <a:avLst/>
          </a:prstGeom>
          <a:solidFill>
            <a:schemeClr val="tx1">
              <a:alpha val="60000"/>
            </a:schemeClr>
          </a:solidFill>
        </p:spPr>
        <p:txBody>
          <a:bodyPr wrap="square">
            <a:spAutoFit/>
          </a:bodyPr>
          <a:lstStyle/>
          <a:p>
            <a:pPr algn="ctr"/>
            <a:r>
              <a:rPr lang="en-US" altLang="zh-CN" b="1" dirty="0">
                <a:solidFill>
                  <a:schemeClr val="accent6">
                    <a:lumMod val="75000"/>
                  </a:schemeClr>
                </a:solidFill>
              </a:rPr>
              <a:t>Add your title </a:t>
            </a:r>
            <a:endParaRPr lang="zh-CN" altLang="en-US" b="1" dirty="0">
              <a:solidFill>
                <a:schemeClr val="accent6">
                  <a:lumMod val="75000"/>
                </a:schemeClr>
              </a:solidFill>
            </a:endParaRPr>
          </a:p>
        </p:txBody>
      </p:sp>
      <p:sp>
        <p:nvSpPr>
          <p:cNvPr id="9" name="矩形 8"/>
          <p:cNvSpPr/>
          <p:nvPr/>
        </p:nvSpPr>
        <p:spPr>
          <a:xfrm>
            <a:off x="0" y="366036"/>
            <a:ext cx="3203848" cy="954107"/>
          </a:xfrm>
          <a:prstGeom prst="rect">
            <a:avLst/>
          </a:prstGeom>
        </p:spPr>
        <p:txBody>
          <a:bodyPr wrap="square">
            <a:spAutoFit/>
          </a:bodyPr>
          <a:lstStyle/>
          <a:p>
            <a:pPr>
              <a:defRPr/>
            </a:pPr>
            <a:r>
              <a:rPr lang="en-US" altLang="zh-CN" sz="2800" b="1" dirty="0">
                <a:solidFill>
                  <a:schemeClr val="bg1"/>
                </a:solidFill>
              </a:rPr>
              <a:t>4-1</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a:t>
            </a:r>
            <a:r>
              <a:rPr lang="zh-CN" altLang="en-US" sz="2800" dirty="0">
                <a:solidFill>
                  <a:schemeClr val="bg1"/>
                </a:solidFill>
                <a:latin typeface="黑体" panose="02010609060101010101" pitchFamily="49" charset="-122"/>
                <a:ea typeface="黑体" panose="02010609060101010101" pitchFamily="49" charset="-122"/>
              </a:rPr>
              <a:t>标题内容</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dirty="0">
              <a:solidFill>
                <a:schemeClr val="bg1"/>
              </a:solidFill>
            </a:endParaRPr>
          </a:p>
        </p:txBody>
      </p:sp>
    </p:spTree>
    <p:extLst>
      <p:ext uri="{BB962C8B-B14F-4D97-AF65-F5344CB8AC3E}">
        <p14:creationId xmlns:p14="http://schemas.microsoft.com/office/powerpoint/2010/main" val="11047722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750"/>
                                        <p:tgtEl>
                                          <p:spTgt spid="1026"/>
                                        </p:tgtEl>
                                      </p:cBhvr>
                                    </p:animEffect>
                                  </p:childTnLst>
                                </p:cTn>
                              </p:par>
                            </p:childTnLst>
                          </p:cTn>
                        </p:par>
                        <p:par>
                          <p:cTn id="17" fill="hold">
                            <p:stCondLst>
                              <p:cond delay="225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750"/>
                                        <p:tgtEl>
                                          <p:spTgt spid="7"/>
                                        </p:tgtEl>
                                      </p:cBhvr>
                                    </p:animEffect>
                                  </p:childTnLst>
                                </p:cTn>
                              </p:par>
                            </p:childTnLst>
                          </p:cTn>
                        </p:par>
                        <p:par>
                          <p:cTn id="21" fill="hold">
                            <p:stCondLst>
                              <p:cond delay="30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childTnLst>
                          </p:cTn>
                        </p:par>
                        <p:par>
                          <p:cTn id="25" fill="hold">
                            <p:stCondLst>
                              <p:cond delay="3750"/>
                            </p:stCondLst>
                            <p:childTnLst>
                              <p:par>
                                <p:cTn id="26" presetID="10" presetClass="entr" presetSubtype="0" fill="hold" nodeType="afterEffect">
                                  <p:stCondLst>
                                    <p:cond delay="0"/>
                                  </p:stCondLst>
                                  <p:childTnLst>
                                    <p:set>
                                      <p:cBhvr>
                                        <p:cTn id="27" dur="1" fill="hold">
                                          <p:stCondLst>
                                            <p:cond delay="0"/>
                                          </p:stCondLst>
                                        </p:cTn>
                                        <p:tgtEl>
                                          <p:spTgt spid="1027"/>
                                        </p:tgtEl>
                                        <p:attrNameLst>
                                          <p:attrName>style.visibility</p:attrName>
                                        </p:attrNameLst>
                                      </p:cBhvr>
                                      <p:to>
                                        <p:strVal val="visible"/>
                                      </p:to>
                                    </p:set>
                                    <p:animEffect transition="in" filter="fade">
                                      <p:cBhvr>
                                        <p:cTn id="28" dur="750"/>
                                        <p:tgtEl>
                                          <p:spTgt spid="1027"/>
                                        </p:tgtEl>
                                      </p:cBhvr>
                                    </p:animEffect>
                                  </p:childTnLst>
                                </p:cTn>
                              </p:par>
                            </p:childTnLst>
                          </p:cTn>
                        </p:par>
                        <p:par>
                          <p:cTn id="29" fill="hold">
                            <p:stCondLst>
                              <p:cond delay="4500"/>
                            </p:stCondLst>
                            <p:childTnLst>
                              <p:par>
                                <p:cTn id="30" presetID="2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750"/>
                                        <p:tgtEl>
                                          <p:spTgt spid="8"/>
                                        </p:tgtEl>
                                      </p:cBhvr>
                                    </p:animEffect>
                                  </p:childTnLst>
                                </p:cTn>
                              </p:par>
                            </p:childTnLst>
                          </p:cTn>
                        </p:par>
                        <p:par>
                          <p:cTn id="33" fill="hold">
                            <p:stCondLst>
                              <p:cond delay="525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animBg="1"/>
      <p:bldP spid="8" grpId="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734"/>
            <a:ext cx="2699792" cy="5136766"/>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01463" y="2612770"/>
            <a:ext cx="1896866" cy="646331"/>
          </a:xfrm>
          <a:prstGeom prst="rect">
            <a:avLst/>
          </a:prstGeom>
          <a:noFill/>
        </p:spPr>
        <p:txBody>
          <a:bodyPr wrap="none" rtlCol="0">
            <a:spAutoFit/>
          </a:bodyPr>
          <a:lstStyle/>
          <a:p>
            <a:r>
              <a:rPr lang="en-US" altLang="zh-CN" sz="3600" b="1" dirty="0">
                <a:solidFill>
                  <a:schemeClr val="accent6">
                    <a:lumMod val="75000"/>
                  </a:schemeClr>
                </a:solidFill>
              </a:rPr>
              <a:t>Contents</a:t>
            </a:r>
            <a:endParaRPr lang="zh-CN" altLang="en-US" sz="3600" b="1" dirty="0">
              <a:solidFill>
                <a:schemeClr val="accent6">
                  <a:lumMod val="75000"/>
                </a:schemeClr>
              </a:solidFill>
            </a:endParaRPr>
          </a:p>
        </p:txBody>
      </p:sp>
      <p:sp>
        <p:nvSpPr>
          <p:cNvPr id="7" name="TextBox 6"/>
          <p:cNvSpPr txBox="1"/>
          <p:nvPr/>
        </p:nvSpPr>
        <p:spPr>
          <a:xfrm>
            <a:off x="693306" y="1891133"/>
            <a:ext cx="1313180" cy="769441"/>
          </a:xfrm>
          <a:prstGeom prst="rect">
            <a:avLst/>
          </a:prstGeom>
          <a:solidFill>
            <a:schemeClr val="accent6">
              <a:lumMod val="75000"/>
            </a:schemeClr>
          </a:solidFill>
        </p:spPr>
        <p:txBody>
          <a:bodyPr wrap="none" rtlCol="0">
            <a:spAutoFit/>
          </a:bodyPr>
          <a:lstStyle/>
          <a:p>
            <a:r>
              <a:rPr lang="zh-CN" altLang="en-US" sz="4400" b="1" dirty="0">
                <a:solidFill>
                  <a:schemeClr val="bg1"/>
                </a:solidFill>
                <a:latin typeface="微软雅黑" pitchFamily="34" charset="-122"/>
                <a:ea typeface="微软雅黑" pitchFamily="34" charset="-122"/>
              </a:rPr>
              <a:t>目录</a:t>
            </a:r>
          </a:p>
        </p:txBody>
      </p:sp>
      <p:sp>
        <p:nvSpPr>
          <p:cNvPr id="9" name="椭圆 8"/>
          <p:cNvSpPr/>
          <p:nvPr/>
        </p:nvSpPr>
        <p:spPr>
          <a:xfrm>
            <a:off x="3563888" y="1416894"/>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66276" y="1347441"/>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accent6">
                    <a:lumMod val="75000"/>
                  </a:schemeClr>
                </a:solidFill>
                <a:latin typeface="黑体" panose="02010609060101010101" pitchFamily="49" charset="-122"/>
                <a:ea typeface="黑体" panose="02010609060101010101" pitchFamily="49" charset="-122"/>
              </a:rPr>
              <a:t>01</a:t>
            </a:r>
            <a:r>
              <a:rPr lang="zh-CN" altLang="en-US" dirty="0">
                <a:solidFill>
                  <a:schemeClr val="accent6">
                    <a:lumMod val="75000"/>
                  </a:schemeClr>
                </a:solidFill>
                <a:latin typeface="黑体" panose="02010609060101010101" pitchFamily="49" charset="-122"/>
                <a:ea typeface="黑体" panose="02010609060101010101" pitchFamily="49" charset="-122"/>
              </a:rPr>
              <a:t>　插入您的标题内容</a:t>
            </a:r>
          </a:p>
        </p:txBody>
      </p:sp>
      <p:sp>
        <p:nvSpPr>
          <p:cNvPr id="11" name="椭圆 10"/>
          <p:cNvSpPr/>
          <p:nvPr/>
        </p:nvSpPr>
        <p:spPr>
          <a:xfrm>
            <a:off x="3563888" y="2008244"/>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66276" y="1938791"/>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accent6">
                    <a:lumMod val="75000"/>
                  </a:schemeClr>
                </a:solidFill>
                <a:latin typeface="黑体" panose="02010609060101010101" pitchFamily="49" charset="-122"/>
                <a:ea typeface="黑体" panose="02010609060101010101" pitchFamily="49" charset="-122"/>
              </a:rPr>
              <a:t>02</a:t>
            </a:r>
            <a:r>
              <a:rPr lang="zh-CN" altLang="en-US" dirty="0">
                <a:solidFill>
                  <a:schemeClr val="accent6">
                    <a:lumMod val="75000"/>
                  </a:schemeClr>
                </a:solidFill>
                <a:latin typeface="黑体" panose="02010609060101010101" pitchFamily="49" charset="-122"/>
                <a:ea typeface="黑体" panose="02010609060101010101" pitchFamily="49" charset="-122"/>
              </a:rPr>
              <a:t>　插入您的标题内容</a:t>
            </a:r>
          </a:p>
        </p:txBody>
      </p:sp>
      <p:sp>
        <p:nvSpPr>
          <p:cNvPr id="13" name="椭圆 12"/>
          <p:cNvSpPr/>
          <p:nvPr/>
        </p:nvSpPr>
        <p:spPr>
          <a:xfrm>
            <a:off x="3563888" y="2570430"/>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66276" y="2500977"/>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accent6">
                    <a:lumMod val="75000"/>
                  </a:schemeClr>
                </a:solidFill>
                <a:latin typeface="黑体" panose="02010609060101010101" pitchFamily="49" charset="-122"/>
                <a:ea typeface="黑体" panose="02010609060101010101" pitchFamily="49" charset="-122"/>
              </a:rPr>
              <a:t>03</a:t>
            </a:r>
            <a:r>
              <a:rPr lang="zh-CN" altLang="en-US" dirty="0">
                <a:solidFill>
                  <a:schemeClr val="accent6">
                    <a:lumMod val="75000"/>
                  </a:schemeClr>
                </a:solidFill>
                <a:latin typeface="黑体" panose="02010609060101010101" pitchFamily="49" charset="-122"/>
                <a:ea typeface="黑体" panose="02010609060101010101" pitchFamily="49" charset="-122"/>
              </a:rPr>
              <a:t>　插入您的标题内容</a:t>
            </a:r>
          </a:p>
        </p:txBody>
      </p:sp>
      <p:sp>
        <p:nvSpPr>
          <p:cNvPr id="15" name="椭圆 14"/>
          <p:cNvSpPr/>
          <p:nvPr/>
        </p:nvSpPr>
        <p:spPr>
          <a:xfrm>
            <a:off x="3563888" y="3168957"/>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66276" y="3099504"/>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accent6">
                    <a:lumMod val="75000"/>
                  </a:schemeClr>
                </a:solidFill>
                <a:latin typeface="黑体" panose="02010609060101010101" pitchFamily="49" charset="-122"/>
                <a:ea typeface="黑体" panose="02010609060101010101" pitchFamily="49" charset="-122"/>
              </a:rPr>
              <a:t>04</a:t>
            </a:r>
            <a:r>
              <a:rPr lang="zh-CN" altLang="en-US" dirty="0">
                <a:solidFill>
                  <a:schemeClr val="accent6">
                    <a:lumMod val="75000"/>
                  </a:schemeClr>
                </a:solidFill>
                <a:latin typeface="黑体" panose="02010609060101010101" pitchFamily="49" charset="-122"/>
                <a:ea typeface="黑体" panose="02010609060101010101" pitchFamily="49" charset="-122"/>
              </a:rPr>
              <a:t>　插入您的标题内容</a:t>
            </a:r>
          </a:p>
        </p:txBody>
      </p:sp>
    </p:spTree>
    <p:extLst>
      <p:ext uri="{BB962C8B-B14F-4D97-AF65-F5344CB8AC3E}">
        <p14:creationId xmlns:p14="http://schemas.microsoft.com/office/powerpoint/2010/main" val="386754140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1500"/>
                            </p:stCondLst>
                            <p:childTnLst>
                              <p:par>
                                <p:cTn id="22" presetID="6"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circle(in)">
                                      <p:cBhvr>
                                        <p:cTn id="24" dur="500"/>
                                        <p:tgtEl>
                                          <p:spTgt spid="9"/>
                                        </p:tgtEl>
                                      </p:cBhvr>
                                    </p:animEffect>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6" presetClass="entr" presetSubtype="1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circle(in)">
                                      <p:cBhvr>
                                        <p:cTn id="33" dur="500"/>
                                        <p:tgtEl>
                                          <p:spTgt spid="11"/>
                                        </p:tgtEl>
                                      </p:cBhvr>
                                    </p:animEffect>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6"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circle(in)">
                                      <p:cBhvr>
                                        <p:cTn id="42" dur="500"/>
                                        <p:tgtEl>
                                          <p:spTgt spid="13"/>
                                        </p:tgtEl>
                                      </p:cBhvr>
                                    </p:animEffect>
                                  </p:childTnLst>
                                </p:cTn>
                              </p:par>
                            </p:childTnLst>
                          </p:cTn>
                        </p:par>
                        <p:par>
                          <p:cTn id="43" fill="hold">
                            <p:stCondLst>
                              <p:cond delay="4000"/>
                            </p:stCondLst>
                            <p:childTnLst>
                              <p:par>
                                <p:cTn id="44" presetID="2" presetClass="entr" presetSubtype="2"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6" presetClass="entr" presetSubtype="16"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circle(in)">
                                      <p:cBhvr>
                                        <p:cTn id="51" dur="500"/>
                                        <p:tgtEl>
                                          <p:spTgt spid="15"/>
                                        </p:tgtEl>
                                      </p:cBhvr>
                                    </p:animEffect>
                                  </p:childTnLst>
                                </p:cTn>
                              </p:par>
                            </p:childTnLst>
                          </p:cTn>
                        </p:par>
                        <p:par>
                          <p:cTn id="52" fill="hold">
                            <p:stCondLst>
                              <p:cond delay="5000"/>
                            </p:stCondLst>
                            <p:childTnLst>
                              <p:par>
                                <p:cTn id="53" presetID="2" presetClass="entr" presetSubtype="2"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1+#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08104" y="1910129"/>
            <a:ext cx="2564109" cy="2322615"/>
          </a:xfrm>
          <a:prstGeom prst="rect">
            <a:avLst/>
          </a:prstGeom>
          <a:solidFill>
            <a:schemeClr val="accent5">
              <a:lumMod val="75000"/>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 name="圆角矩形 3"/>
          <p:cNvSpPr/>
          <p:nvPr/>
        </p:nvSpPr>
        <p:spPr>
          <a:xfrm>
            <a:off x="5508103" y="1436056"/>
            <a:ext cx="2564105" cy="310421"/>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a:solidFill>
                  <a:schemeClr val="bg1"/>
                </a:solidFill>
                <a:latin typeface="黑体" panose="02010609060101010101" pitchFamily="49" charset="-122"/>
                <a:ea typeface="黑体" panose="02010609060101010101" pitchFamily="49" charset="-122"/>
              </a:rPr>
              <a:t>点击输入小标题</a:t>
            </a:r>
          </a:p>
        </p:txBody>
      </p:sp>
      <p:sp>
        <p:nvSpPr>
          <p:cNvPr id="20" name="TextBox 19"/>
          <p:cNvSpPr txBox="1"/>
          <p:nvPr/>
        </p:nvSpPr>
        <p:spPr>
          <a:xfrm>
            <a:off x="5508103" y="2047146"/>
            <a:ext cx="2564110" cy="2308324"/>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矩形 20"/>
          <p:cNvSpPr/>
          <p:nvPr/>
        </p:nvSpPr>
        <p:spPr>
          <a:xfrm>
            <a:off x="0" y="366036"/>
            <a:ext cx="3203848" cy="954107"/>
          </a:xfrm>
          <a:prstGeom prst="rect">
            <a:avLst/>
          </a:prstGeom>
        </p:spPr>
        <p:txBody>
          <a:bodyPr wrap="square">
            <a:spAutoFit/>
          </a:bodyPr>
          <a:lstStyle/>
          <a:p>
            <a:pPr>
              <a:defRPr/>
            </a:pPr>
            <a:r>
              <a:rPr lang="en-US" altLang="zh-CN" sz="2800" b="1" dirty="0">
                <a:solidFill>
                  <a:schemeClr val="bg1"/>
                </a:solidFill>
              </a:rPr>
              <a:t>4-2</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a:t>
            </a:r>
            <a:r>
              <a:rPr lang="zh-CN" altLang="en-US" sz="2800" dirty="0">
                <a:solidFill>
                  <a:schemeClr val="bg1"/>
                </a:solidFill>
                <a:latin typeface="黑体" panose="02010609060101010101" pitchFamily="49" charset="-122"/>
                <a:ea typeface="黑体" panose="02010609060101010101" pitchFamily="49" charset="-122"/>
              </a:rPr>
              <a:t>标题内容</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b="1" dirty="0">
              <a:solidFill>
                <a:schemeClr val="bg1"/>
              </a:solidFill>
            </a:endParaRPr>
          </a:p>
        </p:txBody>
      </p:sp>
      <p:grpSp>
        <p:nvGrpSpPr>
          <p:cNvPr id="22" name="组合 21"/>
          <p:cNvGrpSpPr/>
          <p:nvPr/>
        </p:nvGrpSpPr>
        <p:grpSpPr>
          <a:xfrm>
            <a:off x="440065" y="1402283"/>
            <a:ext cx="4061976" cy="3015127"/>
            <a:chOff x="440065" y="1402283"/>
            <a:chExt cx="4061976" cy="3015127"/>
          </a:xfrm>
        </p:grpSpPr>
        <p:sp>
          <p:nvSpPr>
            <p:cNvPr id="6" name="同心圆 5"/>
            <p:cNvSpPr/>
            <p:nvPr/>
          </p:nvSpPr>
          <p:spPr>
            <a:xfrm>
              <a:off x="1473286" y="1784857"/>
              <a:ext cx="2107706" cy="2107706"/>
            </a:xfrm>
            <a:prstGeom prst="donut">
              <a:avLst>
                <a:gd name="adj" fmla="val 545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aphicFrame>
          <p:nvGraphicFramePr>
            <p:cNvPr id="7" name="图表 6"/>
            <p:cNvGraphicFramePr/>
            <p:nvPr>
              <p:extLst>
                <p:ext uri="{D42A27DB-BD31-4B8C-83A1-F6EECF244321}">
                  <p14:modId xmlns:p14="http://schemas.microsoft.com/office/powerpoint/2010/main" val="1972729946"/>
                </p:ext>
              </p:extLst>
            </p:nvPr>
          </p:nvGraphicFramePr>
          <p:xfrm>
            <a:off x="1157046" y="1615480"/>
            <a:ext cx="2740184" cy="2446460"/>
          </p:xfrm>
          <a:graphic>
            <a:graphicData uri="http://schemas.openxmlformats.org/drawingml/2006/chart">
              <c:chart xmlns:c="http://schemas.openxmlformats.org/drawingml/2006/chart" xmlns:r="http://schemas.openxmlformats.org/officeDocument/2006/relationships" r:id="rId3"/>
            </a:graphicData>
          </a:graphic>
        </p:graphicFrame>
        <p:sp>
          <p:nvSpPr>
            <p:cNvPr id="8" name="椭圆 7"/>
            <p:cNvSpPr/>
            <p:nvPr/>
          </p:nvSpPr>
          <p:spPr>
            <a:xfrm>
              <a:off x="1222396" y="1533967"/>
              <a:ext cx="2609485" cy="2609485"/>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9" name="直接连接符 8"/>
            <p:cNvCxnSpPr/>
            <p:nvPr/>
          </p:nvCxnSpPr>
          <p:spPr>
            <a:xfrm flipH="1" flipV="1">
              <a:off x="1310969" y="1577104"/>
              <a:ext cx="508036" cy="512598"/>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099220" y="1576348"/>
              <a:ext cx="213642" cy="0"/>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sp>
          <p:nvSpPr>
            <p:cNvPr id="11" name="文本框 19"/>
            <p:cNvSpPr txBox="1"/>
            <p:nvPr/>
          </p:nvSpPr>
          <p:spPr>
            <a:xfrm>
              <a:off x="440065" y="1402283"/>
              <a:ext cx="659155"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b="1" dirty="0">
                  <a:solidFill>
                    <a:schemeClr val="accent6">
                      <a:lumMod val="75000"/>
                    </a:schemeClr>
                  </a:solidFill>
                </a:rPr>
                <a:t>Title </a:t>
              </a:r>
              <a:endParaRPr lang="zh-CN" altLang="en-US" b="1" dirty="0">
                <a:solidFill>
                  <a:schemeClr val="accent6">
                    <a:lumMod val="75000"/>
                  </a:schemeClr>
                </a:solidFill>
              </a:endParaRPr>
            </a:p>
          </p:txBody>
        </p:sp>
        <p:sp>
          <p:nvSpPr>
            <p:cNvPr id="12" name="文本框 20"/>
            <p:cNvSpPr txBox="1"/>
            <p:nvPr/>
          </p:nvSpPr>
          <p:spPr>
            <a:xfrm>
              <a:off x="872487" y="1607289"/>
              <a:ext cx="414884" cy="26246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solidFill>
                    <a:schemeClr val="bg1">
                      <a:lumMod val="50000"/>
                    </a:schemeClr>
                  </a:solidFill>
                </a:rPr>
                <a:t>57%</a:t>
              </a:r>
              <a:endParaRPr lang="zh-CN" altLang="en-US" i="1" dirty="0">
                <a:solidFill>
                  <a:schemeClr val="bg1">
                    <a:lumMod val="50000"/>
                  </a:schemeClr>
                </a:solidFill>
              </a:endParaRPr>
            </a:p>
          </p:txBody>
        </p:sp>
        <p:cxnSp>
          <p:nvCxnSpPr>
            <p:cNvPr id="13" name="直接连接符 12"/>
            <p:cNvCxnSpPr/>
            <p:nvPr/>
          </p:nvCxnSpPr>
          <p:spPr>
            <a:xfrm flipH="1" flipV="1">
              <a:off x="3195922" y="3620847"/>
              <a:ext cx="427587" cy="41369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3621614" y="4034541"/>
              <a:ext cx="214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23"/>
            <p:cNvSpPr txBox="1"/>
            <p:nvPr/>
          </p:nvSpPr>
          <p:spPr>
            <a:xfrm>
              <a:off x="3844489" y="3914246"/>
              <a:ext cx="657552"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latin typeface="微软雅黑" panose="020B0503020204020204" pitchFamily="34" charset="-122"/>
                  <a:ea typeface="微软雅黑" panose="020B0503020204020204" pitchFamily="34" charset="-122"/>
                </a:rPr>
                <a:t>Title</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文本框 24"/>
            <p:cNvSpPr txBox="1"/>
            <p:nvPr/>
          </p:nvSpPr>
          <p:spPr>
            <a:xfrm>
              <a:off x="3437156" y="4048078"/>
              <a:ext cx="5838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solidFill>
                    <a:schemeClr val="bg1"/>
                  </a:solidFill>
                </a:rPr>
                <a:t>43%</a:t>
              </a:r>
              <a:endParaRPr lang="zh-CN" altLang="en-US" i="1" dirty="0">
                <a:solidFill>
                  <a:schemeClr val="bg1"/>
                </a:solidFill>
              </a:endParaRPr>
            </a:p>
          </p:txBody>
        </p:sp>
        <p:pic>
          <p:nvPicPr>
            <p:cNvPr id="2050" name="Picture 2" descr="C:\Documents and Settings\Administrator\桌面\睿泰集团员工培养计划-解决方案部-JYY\其他\PPT素材\图标\平面小图标\easyicon_net_20140606022451205\114201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25551" y="2211710"/>
              <a:ext cx="1003176" cy="100317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4057149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heel(1)">
                                      <p:cBhvr>
                                        <p:cTn id="13" dur="2000"/>
                                        <p:tgtEl>
                                          <p:spTgt spid="22"/>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16399" y="1005029"/>
            <a:ext cx="2108156" cy="3469395"/>
            <a:chOff x="3203575" y="4113213"/>
            <a:chExt cx="1331913" cy="2205038"/>
          </a:xfrm>
        </p:grpSpPr>
        <p:sp>
          <p:nvSpPr>
            <p:cNvPr id="8" name="Freeform 190"/>
            <p:cNvSpPr>
              <a:spLocks/>
            </p:cNvSpPr>
            <p:nvPr/>
          </p:nvSpPr>
          <p:spPr bwMode="auto">
            <a:xfrm>
              <a:off x="3508375" y="4387851"/>
              <a:ext cx="153988" cy="130175"/>
            </a:xfrm>
            <a:custGeom>
              <a:avLst/>
              <a:gdLst>
                <a:gd name="T0" fmla="*/ 14 w 41"/>
                <a:gd name="T1" fmla="*/ 33 h 35"/>
                <a:gd name="T2" fmla="*/ 21 w 41"/>
                <a:gd name="T3" fmla="*/ 34 h 35"/>
                <a:gd name="T4" fmla="*/ 34 w 41"/>
                <a:gd name="T5" fmla="*/ 31 h 35"/>
                <a:gd name="T6" fmla="*/ 41 w 41"/>
                <a:gd name="T7" fmla="*/ 25 h 35"/>
                <a:gd name="T8" fmla="*/ 41 w 41"/>
                <a:gd name="T9" fmla="*/ 4 h 35"/>
                <a:gd name="T10" fmla="*/ 2 w 41"/>
                <a:gd name="T11" fmla="*/ 0 h 35"/>
                <a:gd name="T12" fmla="*/ 0 w 41"/>
                <a:gd name="T13" fmla="*/ 12 h 35"/>
                <a:gd name="T14" fmla="*/ 14 w 41"/>
                <a:gd name="T15" fmla="*/ 33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5">
                  <a:moveTo>
                    <a:pt x="14" y="33"/>
                  </a:moveTo>
                  <a:cubicBezTo>
                    <a:pt x="14" y="33"/>
                    <a:pt x="19" y="32"/>
                    <a:pt x="21" y="34"/>
                  </a:cubicBezTo>
                  <a:cubicBezTo>
                    <a:pt x="21" y="34"/>
                    <a:pt x="31" y="35"/>
                    <a:pt x="34" y="31"/>
                  </a:cubicBezTo>
                  <a:cubicBezTo>
                    <a:pt x="37" y="27"/>
                    <a:pt x="41" y="25"/>
                    <a:pt x="41" y="25"/>
                  </a:cubicBezTo>
                  <a:cubicBezTo>
                    <a:pt x="41" y="4"/>
                    <a:pt x="41" y="4"/>
                    <a:pt x="41" y="4"/>
                  </a:cubicBezTo>
                  <a:cubicBezTo>
                    <a:pt x="41" y="4"/>
                    <a:pt x="21" y="20"/>
                    <a:pt x="2" y="0"/>
                  </a:cubicBezTo>
                  <a:cubicBezTo>
                    <a:pt x="2" y="0"/>
                    <a:pt x="1" y="9"/>
                    <a:pt x="0" y="12"/>
                  </a:cubicBezTo>
                  <a:cubicBezTo>
                    <a:pt x="0" y="12"/>
                    <a:pt x="5" y="32"/>
                    <a:pt x="14" y="33"/>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9" name="Freeform 191"/>
            <p:cNvSpPr>
              <a:spLocks/>
            </p:cNvSpPr>
            <p:nvPr/>
          </p:nvSpPr>
          <p:spPr bwMode="auto">
            <a:xfrm>
              <a:off x="3489325" y="4151313"/>
              <a:ext cx="220663" cy="311150"/>
            </a:xfrm>
            <a:custGeom>
              <a:avLst/>
              <a:gdLst>
                <a:gd name="T0" fmla="*/ 3 w 59"/>
                <a:gd name="T1" fmla="*/ 33 h 83"/>
                <a:gd name="T2" fmla="*/ 0 w 59"/>
                <a:gd name="T3" fmla="*/ 43 h 83"/>
                <a:gd name="T4" fmla="*/ 1 w 59"/>
                <a:gd name="T5" fmla="*/ 52 h 83"/>
                <a:gd name="T6" fmla="*/ 4 w 59"/>
                <a:gd name="T7" fmla="*/ 52 h 83"/>
                <a:gd name="T8" fmla="*/ 5 w 59"/>
                <a:gd name="T9" fmla="*/ 63 h 83"/>
                <a:gd name="T10" fmla="*/ 19 w 59"/>
                <a:gd name="T11" fmla="*/ 81 h 83"/>
                <a:gd name="T12" fmla="*/ 33 w 59"/>
                <a:gd name="T13" fmla="*/ 81 h 83"/>
                <a:gd name="T14" fmla="*/ 50 w 59"/>
                <a:gd name="T15" fmla="*/ 64 h 83"/>
                <a:gd name="T16" fmla="*/ 51 w 59"/>
                <a:gd name="T17" fmla="*/ 58 h 83"/>
                <a:gd name="T18" fmla="*/ 54 w 59"/>
                <a:gd name="T19" fmla="*/ 58 h 83"/>
                <a:gd name="T20" fmla="*/ 57 w 59"/>
                <a:gd name="T21" fmla="*/ 49 h 83"/>
                <a:gd name="T22" fmla="*/ 57 w 59"/>
                <a:gd name="T23" fmla="*/ 39 h 83"/>
                <a:gd name="T24" fmla="*/ 57 w 59"/>
                <a:gd name="T25" fmla="*/ 27 h 83"/>
                <a:gd name="T26" fmla="*/ 35 w 59"/>
                <a:gd name="T27" fmla="*/ 2 h 83"/>
                <a:gd name="T28" fmla="*/ 6 w 59"/>
                <a:gd name="T29" fmla="*/ 22 h 83"/>
                <a:gd name="T30" fmla="*/ 3 w 59"/>
                <a:gd name="T31" fmla="*/ 3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3">
                  <a:moveTo>
                    <a:pt x="3" y="33"/>
                  </a:moveTo>
                  <a:cubicBezTo>
                    <a:pt x="3" y="33"/>
                    <a:pt x="0" y="41"/>
                    <a:pt x="0" y="43"/>
                  </a:cubicBezTo>
                  <a:cubicBezTo>
                    <a:pt x="1" y="45"/>
                    <a:pt x="1" y="52"/>
                    <a:pt x="1" y="52"/>
                  </a:cubicBezTo>
                  <a:cubicBezTo>
                    <a:pt x="2" y="52"/>
                    <a:pt x="4" y="52"/>
                    <a:pt x="4" y="52"/>
                  </a:cubicBezTo>
                  <a:cubicBezTo>
                    <a:pt x="4" y="52"/>
                    <a:pt x="4" y="62"/>
                    <a:pt x="5" y="63"/>
                  </a:cubicBezTo>
                  <a:cubicBezTo>
                    <a:pt x="6" y="65"/>
                    <a:pt x="13" y="79"/>
                    <a:pt x="19" y="81"/>
                  </a:cubicBezTo>
                  <a:cubicBezTo>
                    <a:pt x="24" y="83"/>
                    <a:pt x="29" y="83"/>
                    <a:pt x="33" y="81"/>
                  </a:cubicBezTo>
                  <a:cubicBezTo>
                    <a:pt x="37" y="80"/>
                    <a:pt x="48" y="67"/>
                    <a:pt x="50" y="64"/>
                  </a:cubicBezTo>
                  <a:cubicBezTo>
                    <a:pt x="51" y="62"/>
                    <a:pt x="51" y="58"/>
                    <a:pt x="51" y="58"/>
                  </a:cubicBezTo>
                  <a:cubicBezTo>
                    <a:pt x="51" y="58"/>
                    <a:pt x="54" y="59"/>
                    <a:pt x="54" y="58"/>
                  </a:cubicBezTo>
                  <a:cubicBezTo>
                    <a:pt x="55" y="57"/>
                    <a:pt x="56" y="52"/>
                    <a:pt x="57" y="49"/>
                  </a:cubicBezTo>
                  <a:cubicBezTo>
                    <a:pt x="59" y="46"/>
                    <a:pt x="57" y="39"/>
                    <a:pt x="57" y="39"/>
                  </a:cubicBezTo>
                  <a:cubicBezTo>
                    <a:pt x="57" y="39"/>
                    <a:pt x="57" y="29"/>
                    <a:pt x="57" y="27"/>
                  </a:cubicBezTo>
                  <a:cubicBezTo>
                    <a:pt x="58" y="25"/>
                    <a:pt x="55" y="3"/>
                    <a:pt x="35" y="2"/>
                  </a:cubicBezTo>
                  <a:cubicBezTo>
                    <a:pt x="15" y="0"/>
                    <a:pt x="10" y="12"/>
                    <a:pt x="6" y="22"/>
                  </a:cubicBezTo>
                  <a:cubicBezTo>
                    <a:pt x="6" y="22"/>
                    <a:pt x="4" y="30"/>
                    <a:pt x="3" y="33"/>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0" name="Freeform 192"/>
            <p:cNvSpPr>
              <a:spLocks/>
            </p:cNvSpPr>
            <p:nvPr/>
          </p:nvSpPr>
          <p:spPr bwMode="auto">
            <a:xfrm>
              <a:off x="3489325" y="4176713"/>
              <a:ext cx="220663" cy="285750"/>
            </a:xfrm>
            <a:custGeom>
              <a:avLst/>
              <a:gdLst>
                <a:gd name="T0" fmla="*/ 57 w 59"/>
                <a:gd name="T1" fmla="*/ 32 h 76"/>
                <a:gd name="T2" fmla="*/ 57 w 59"/>
                <a:gd name="T3" fmla="*/ 20 h 76"/>
                <a:gd name="T4" fmla="*/ 50 w 59"/>
                <a:gd name="T5" fmla="*/ 2 h 76"/>
                <a:gd name="T6" fmla="*/ 42 w 59"/>
                <a:gd name="T7" fmla="*/ 4 h 76"/>
                <a:gd name="T8" fmla="*/ 42 w 59"/>
                <a:gd name="T9" fmla="*/ 30 h 76"/>
                <a:gd name="T10" fmla="*/ 43 w 59"/>
                <a:gd name="T11" fmla="*/ 39 h 76"/>
                <a:gd name="T12" fmla="*/ 44 w 59"/>
                <a:gd name="T13" fmla="*/ 51 h 76"/>
                <a:gd name="T14" fmla="*/ 34 w 59"/>
                <a:gd name="T15" fmla="*/ 64 h 76"/>
                <a:gd name="T16" fmla="*/ 31 w 59"/>
                <a:gd name="T17" fmla="*/ 72 h 76"/>
                <a:gd name="T18" fmla="*/ 19 w 59"/>
                <a:gd name="T19" fmla="*/ 71 h 76"/>
                <a:gd name="T20" fmla="*/ 8 w 59"/>
                <a:gd name="T21" fmla="*/ 52 h 76"/>
                <a:gd name="T22" fmla="*/ 12 w 59"/>
                <a:gd name="T23" fmla="*/ 50 h 76"/>
                <a:gd name="T24" fmla="*/ 9 w 59"/>
                <a:gd name="T25" fmla="*/ 45 h 76"/>
                <a:gd name="T26" fmla="*/ 11 w 59"/>
                <a:gd name="T27" fmla="*/ 34 h 76"/>
                <a:gd name="T28" fmla="*/ 14 w 59"/>
                <a:gd name="T29" fmla="*/ 27 h 76"/>
                <a:gd name="T30" fmla="*/ 17 w 59"/>
                <a:gd name="T31" fmla="*/ 19 h 76"/>
                <a:gd name="T32" fmla="*/ 18 w 59"/>
                <a:gd name="T33" fmla="*/ 5 h 76"/>
                <a:gd name="T34" fmla="*/ 16 w 59"/>
                <a:gd name="T35" fmla="*/ 0 h 76"/>
                <a:gd name="T36" fmla="*/ 6 w 59"/>
                <a:gd name="T37" fmla="*/ 15 h 76"/>
                <a:gd name="T38" fmla="*/ 3 w 59"/>
                <a:gd name="T39" fmla="*/ 26 h 76"/>
                <a:gd name="T40" fmla="*/ 0 w 59"/>
                <a:gd name="T41" fmla="*/ 36 h 76"/>
                <a:gd name="T42" fmla="*/ 1 w 59"/>
                <a:gd name="T43" fmla="*/ 45 h 76"/>
                <a:gd name="T44" fmla="*/ 4 w 59"/>
                <a:gd name="T45" fmla="*/ 45 h 76"/>
                <a:gd name="T46" fmla="*/ 5 w 59"/>
                <a:gd name="T47" fmla="*/ 56 h 76"/>
                <a:gd name="T48" fmla="*/ 19 w 59"/>
                <a:gd name="T49" fmla="*/ 74 h 76"/>
                <a:gd name="T50" fmla="*/ 33 w 59"/>
                <a:gd name="T51" fmla="*/ 74 h 76"/>
                <a:gd name="T52" fmla="*/ 50 w 59"/>
                <a:gd name="T53" fmla="*/ 57 h 76"/>
                <a:gd name="T54" fmla="*/ 51 w 59"/>
                <a:gd name="T55" fmla="*/ 51 h 76"/>
                <a:gd name="T56" fmla="*/ 54 w 59"/>
                <a:gd name="T57" fmla="*/ 51 h 76"/>
                <a:gd name="T58" fmla="*/ 57 w 59"/>
                <a:gd name="T59" fmla="*/ 42 h 76"/>
                <a:gd name="T60" fmla="*/ 57 w 59"/>
                <a:gd name="T61"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 h="76">
                  <a:moveTo>
                    <a:pt x="57" y="32"/>
                  </a:moveTo>
                  <a:cubicBezTo>
                    <a:pt x="57" y="32"/>
                    <a:pt x="57" y="22"/>
                    <a:pt x="57" y="20"/>
                  </a:cubicBezTo>
                  <a:cubicBezTo>
                    <a:pt x="58" y="19"/>
                    <a:pt x="56" y="9"/>
                    <a:pt x="50" y="2"/>
                  </a:cubicBezTo>
                  <a:cubicBezTo>
                    <a:pt x="45" y="3"/>
                    <a:pt x="42" y="4"/>
                    <a:pt x="42" y="4"/>
                  </a:cubicBezTo>
                  <a:cubicBezTo>
                    <a:pt x="42" y="4"/>
                    <a:pt x="44" y="24"/>
                    <a:pt x="42" y="30"/>
                  </a:cubicBezTo>
                  <a:cubicBezTo>
                    <a:pt x="42" y="30"/>
                    <a:pt x="44" y="36"/>
                    <a:pt x="43" y="39"/>
                  </a:cubicBezTo>
                  <a:cubicBezTo>
                    <a:pt x="43" y="39"/>
                    <a:pt x="46" y="44"/>
                    <a:pt x="44" y="51"/>
                  </a:cubicBezTo>
                  <a:cubicBezTo>
                    <a:pt x="42" y="57"/>
                    <a:pt x="42" y="60"/>
                    <a:pt x="34" y="64"/>
                  </a:cubicBezTo>
                  <a:cubicBezTo>
                    <a:pt x="34" y="64"/>
                    <a:pt x="33" y="71"/>
                    <a:pt x="31" y="72"/>
                  </a:cubicBezTo>
                  <a:cubicBezTo>
                    <a:pt x="29" y="72"/>
                    <a:pt x="22" y="74"/>
                    <a:pt x="19" y="71"/>
                  </a:cubicBezTo>
                  <a:cubicBezTo>
                    <a:pt x="17" y="68"/>
                    <a:pt x="7" y="57"/>
                    <a:pt x="8" y="52"/>
                  </a:cubicBezTo>
                  <a:cubicBezTo>
                    <a:pt x="8" y="52"/>
                    <a:pt x="12" y="50"/>
                    <a:pt x="12" y="50"/>
                  </a:cubicBezTo>
                  <a:cubicBezTo>
                    <a:pt x="13" y="49"/>
                    <a:pt x="10" y="49"/>
                    <a:pt x="9" y="45"/>
                  </a:cubicBezTo>
                  <a:cubicBezTo>
                    <a:pt x="9" y="41"/>
                    <a:pt x="8" y="37"/>
                    <a:pt x="11" y="34"/>
                  </a:cubicBezTo>
                  <a:cubicBezTo>
                    <a:pt x="11" y="34"/>
                    <a:pt x="11" y="28"/>
                    <a:pt x="14" y="27"/>
                  </a:cubicBezTo>
                  <a:cubicBezTo>
                    <a:pt x="14" y="27"/>
                    <a:pt x="17" y="23"/>
                    <a:pt x="17" y="19"/>
                  </a:cubicBezTo>
                  <a:cubicBezTo>
                    <a:pt x="16" y="14"/>
                    <a:pt x="16" y="7"/>
                    <a:pt x="18" y="5"/>
                  </a:cubicBezTo>
                  <a:cubicBezTo>
                    <a:pt x="19" y="5"/>
                    <a:pt x="18" y="2"/>
                    <a:pt x="16" y="0"/>
                  </a:cubicBezTo>
                  <a:cubicBezTo>
                    <a:pt x="11" y="4"/>
                    <a:pt x="8" y="9"/>
                    <a:pt x="6" y="15"/>
                  </a:cubicBezTo>
                  <a:cubicBezTo>
                    <a:pt x="6" y="15"/>
                    <a:pt x="4" y="23"/>
                    <a:pt x="3" y="26"/>
                  </a:cubicBezTo>
                  <a:cubicBezTo>
                    <a:pt x="3" y="26"/>
                    <a:pt x="0" y="34"/>
                    <a:pt x="0" y="36"/>
                  </a:cubicBezTo>
                  <a:cubicBezTo>
                    <a:pt x="1" y="38"/>
                    <a:pt x="1" y="45"/>
                    <a:pt x="1" y="45"/>
                  </a:cubicBezTo>
                  <a:cubicBezTo>
                    <a:pt x="2" y="45"/>
                    <a:pt x="4" y="45"/>
                    <a:pt x="4" y="45"/>
                  </a:cubicBezTo>
                  <a:cubicBezTo>
                    <a:pt x="4" y="45"/>
                    <a:pt x="4" y="55"/>
                    <a:pt x="5" y="56"/>
                  </a:cubicBezTo>
                  <a:cubicBezTo>
                    <a:pt x="6" y="58"/>
                    <a:pt x="13" y="72"/>
                    <a:pt x="19" y="74"/>
                  </a:cubicBezTo>
                  <a:cubicBezTo>
                    <a:pt x="24" y="76"/>
                    <a:pt x="29" y="76"/>
                    <a:pt x="33" y="74"/>
                  </a:cubicBezTo>
                  <a:cubicBezTo>
                    <a:pt x="37" y="73"/>
                    <a:pt x="48" y="60"/>
                    <a:pt x="50" y="57"/>
                  </a:cubicBezTo>
                  <a:cubicBezTo>
                    <a:pt x="51" y="55"/>
                    <a:pt x="51" y="51"/>
                    <a:pt x="51" y="51"/>
                  </a:cubicBezTo>
                  <a:cubicBezTo>
                    <a:pt x="51" y="51"/>
                    <a:pt x="54" y="52"/>
                    <a:pt x="54" y="51"/>
                  </a:cubicBezTo>
                  <a:cubicBezTo>
                    <a:pt x="55" y="50"/>
                    <a:pt x="56" y="45"/>
                    <a:pt x="57" y="42"/>
                  </a:cubicBezTo>
                  <a:cubicBezTo>
                    <a:pt x="59" y="39"/>
                    <a:pt x="57" y="32"/>
                    <a:pt x="57" y="3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1" name="Freeform 193"/>
            <p:cNvSpPr>
              <a:spLocks/>
            </p:cNvSpPr>
            <p:nvPr/>
          </p:nvSpPr>
          <p:spPr bwMode="auto">
            <a:xfrm>
              <a:off x="3492500" y="4113213"/>
              <a:ext cx="228600" cy="236538"/>
            </a:xfrm>
            <a:custGeom>
              <a:avLst/>
              <a:gdLst>
                <a:gd name="T0" fmla="*/ 2 w 61"/>
                <a:gd name="T1" fmla="*/ 54 h 63"/>
                <a:gd name="T2" fmla="*/ 5 w 61"/>
                <a:gd name="T3" fmla="*/ 55 h 63"/>
                <a:gd name="T4" fmla="*/ 7 w 61"/>
                <a:gd name="T5" fmla="*/ 42 h 63"/>
                <a:gd name="T6" fmla="*/ 12 w 61"/>
                <a:gd name="T7" fmla="*/ 27 h 63"/>
                <a:gd name="T8" fmla="*/ 34 w 61"/>
                <a:gd name="T9" fmla="*/ 26 h 63"/>
                <a:gd name="T10" fmla="*/ 44 w 61"/>
                <a:gd name="T11" fmla="*/ 30 h 63"/>
                <a:gd name="T12" fmla="*/ 51 w 61"/>
                <a:gd name="T13" fmla="*/ 46 h 63"/>
                <a:gd name="T14" fmla="*/ 51 w 61"/>
                <a:gd name="T15" fmla="*/ 55 h 63"/>
                <a:gd name="T16" fmla="*/ 50 w 61"/>
                <a:gd name="T17" fmla="*/ 63 h 63"/>
                <a:gd name="T18" fmla="*/ 52 w 61"/>
                <a:gd name="T19" fmla="*/ 63 h 63"/>
                <a:gd name="T20" fmla="*/ 55 w 61"/>
                <a:gd name="T21" fmla="*/ 52 h 63"/>
                <a:gd name="T22" fmla="*/ 57 w 61"/>
                <a:gd name="T23" fmla="*/ 54 h 63"/>
                <a:gd name="T24" fmla="*/ 58 w 61"/>
                <a:gd name="T25" fmla="*/ 47 h 63"/>
                <a:gd name="T26" fmla="*/ 61 w 61"/>
                <a:gd name="T27" fmla="*/ 34 h 63"/>
                <a:gd name="T28" fmla="*/ 47 w 61"/>
                <a:gd name="T29" fmla="*/ 10 h 63"/>
                <a:gd name="T30" fmla="*/ 27 w 61"/>
                <a:gd name="T31" fmla="*/ 7 h 63"/>
                <a:gd name="T32" fmla="*/ 6 w 61"/>
                <a:gd name="T33" fmla="*/ 18 h 63"/>
                <a:gd name="T34" fmla="*/ 0 w 61"/>
                <a:gd name="T35" fmla="*/ 27 h 63"/>
                <a:gd name="T36" fmla="*/ 0 w 61"/>
                <a:gd name="T37" fmla="*/ 47 h 63"/>
                <a:gd name="T38" fmla="*/ 3 w 61"/>
                <a:gd name="T39" fmla="*/ 45 h 63"/>
                <a:gd name="T40" fmla="*/ 2 w 61"/>
                <a:gd name="T41"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63">
                  <a:moveTo>
                    <a:pt x="2" y="54"/>
                  </a:moveTo>
                  <a:cubicBezTo>
                    <a:pt x="5" y="55"/>
                    <a:pt x="5" y="55"/>
                    <a:pt x="5" y="55"/>
                  </a:cubicBezTo>
                  <a:cubicBezTo>
                    <a:pt x="5" y="55"/>
                    <a:pt x="6" y="44"/>
                    <a:pt x="7" y="42"/>
                  </a:cubicBezTo>
                  <a:cubicBezTo>
                    <a:pt x="8" y="39"/>
                    <a:pt x="13" y="28"/>
                    <a:pt x="12" y="27"/>
                  </a:cubicBezTo>
                  <a:cubicBezTo>
                    <a:pt x="12" y="27"/>
                    <a:pt x="28" y="24"/>
                    <a:pt x="34" y="26"/>
                  </a:cubicBezTo>
                  <a:cubicBezTo>
                    <a:pt x="34" y="26"/>
                    <a:pt x="43" y="29"/>
                    <a:pt x="44" y="30"/>
                  </a:cubicBezTo>
                  <a:cubicBezTo>
                    <a:pt x="46" y="31"/>
                    <a:pt x="49" y="38"/>
                    <a:pt x="51" y="46"/>
                  </a:cubicBezTo>
                  <a:cubicBezTo>
                    <a:pt x="51" y="46"/>
                    <a:pt x="51" y="53"/>
                    <a:pt x="51" y="55"/>
                  </a:cubicBezTo>
                  <a:cubicBezTo>
                    <a:pt x="50" y="57"/>
                    <a:pt x="50" y="63"/>
                    <a:pt x="50" y="63"/>
                  </a:cubicBezTo>
                  <a:cubicBezTo>
                    <a:pt x="52" y="63"/>
                    <a:pt x="52" y="63"/>
                    <a:pt x="52" y="63"/>
                  </a:cubicBezTo>
                  <a:cubicBezTo>
                    <a:pt x="52" y="63"/>
                    <a:pt x="53" y="54"/>
                    <a:pt x="55" y="52"/>
                  </a:cubicBezTo>
                  <a:cubicBezTo>
                    <a:pt x="57" y="51"/>
                    <a:pt x="57" y="54"/>
                    <a:pt x="57" y="54"/>
                  </a:cubicBezTo>
                  <a:cubicBezTo>
                    <a:pt x="57" y="54"/>
                    <a:pt x="58" y="49"/>
                    <a:pt x="58" y="47"/>
                  </a:cubicBezTo>
                  <a:cubicBezTo>
                    <a:pt x="59" y="44"/>
                    <a:pt x="61" y="34"/>
                    <a:pt x="61" y="34"/>
                  </a:cubicBezTo>
                  <a:cubicBezTo>
                    <a:pt x="61" y="34"/>
                    <a:pt x="57" y="20"/>
                    <a:pt x="47" y="10"/>
                  </a:cubicBezTo>
                  <a:cubicBezTo>
                    <a:pt x="37" y="0"/>
                    <a:pt x="27" y="7"/>
                    <a:pt x="27" y="7"/>
                  </a:cubicBezTo>
                  <a:cubicBezTo>
                    <a:pt x="27" y="7"/>
                    <a:pt x="16" y="6"/>
                    <a:pt x="6" y="18"/>
                  </a:cubicBezTo>
                  <a:cubicBezTo>
                    <a:pt x="6" y="18"/>
                    <a:pt x="1" y="25"/>
                    <a:pt x="0" y="27"/>
                  </a:cubicBezTo>
                  <a:cubicBezTo>
                    <a:pt x="0" y="27"/>
                    <a:pt x="0" y="44"/>
                    <a:pt x="0" y="47"/>
                  </a:cubicBezTo>
                  <a:cubicBezTo>
                    <a:pt x="0" y="47"/>
                    <a:pt x="2" y="45"/>
                    <a:pt x="3" y="45"/>
                  </a:cubicBezTo>
                  <a:cubicBezTo>
                    <a:pt x="3" y="46"/>
                    <a:pt x="2" y="53"/>
                    <a:pt x="2" y="53"/>
                  </a:cubicBezTo>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 name="Freeform 194"/>
            <p:cNvSpPr>
              <a:spLocks/>
            </p:cNvSpPr>
            <p:nvPr/>
          </p:nvSpPr>
          <p:spPr bwMode="auto">
            <a:xfrm>
              <a:off x="3294063" y="5148263"/>
              <a:ext cx="104775" cy="165100"/>
            </a:xfrm>
            <a:custGeom>
              <a:avLst/>
              <a:gdLst>
                <a:gd name="T0" fmla="*/ 1 w 28"/>
                <a:gd name="T1" fmla="*/ 0 h 44"/>
                <a:gd name="T2" fmla="*/ 1 w 28"/>
                <a:gd name="T3" fmla="*/ 36 h 44"/>
                <a:gd name="T4" fmla="*/ 28 w 28"/>
                <a:gd name="T5" fmla="*/ 44 h 44"/>
                <a:gd name="T6" fmla="*/ 14 w 28"/>
                <a:gd name="T7" fmla="*/ 0 h 44"/>
                <a:gd name="T8" fmla="*/ 1 w 28"/>
                <a:gd name="T9" fmla="*/ 0 h 44"/>
              </a:gdLst>
              <a:ahLst/>
              <a:cxnLst>
                <a:cxn ang="0">
                  <a:pos x="T0" y="T1"/>
                </a:cxn>
                <a:cxn ang="0">
                  <a:pos x="T2" y="T3"/>
                </a:cxn>
                <a:cxn ang="0">
                  <a:pos x="T4" y="T5"/>
                </a:cxn>
                <a:cxn ang="0">
                  <a:pos x="T6" y="T7"/>
                </a:cxn>
                <a:cxn ang="0">
                  <a:pos x="T8" y="T9"/>
                </a:cxn>
              </a:cxnLst>
              <a:rect l="0" t="0" r="r" b="b"/>
              <a:pathLst>
                <a:path w="28" h="44">
                  <a:moveTo>
                    <a:pt x="1" y="0"/>
                  </a:moveTo>
                  <a:cubicBezTo>
                    <a:pt x="1" y="0"/>
                    <a:pt x="0" y="32"/>
                    <a:pt x="1" y="36"/>
                  </a:cubicBezTo>
                  <a:cubicBezTo>
                    <a:pt x="3" y="41"/>
                    <a:pt x="28" y="44"/>
                    <a:pt x="28" y="44"/>
                  </a:cubicBezTo>
                  <a:cubicBezTo>
                    <a:pt x="14" y="0"/>
                    <a:pt x="14" y="0"/>
                    <a:pt x="14"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3" name="Freeform 195"/>
            <p:cNvSpPr>
              <a:spLocks/>
            </p:cNvSpPr>
            <p:nvPr/>
          </p:nvSpPr>
          <p:spPr bwMode="auto">
            <a:xfrm>
              <a:off x="3327400" y="5148263"/>
              <a:ext cx="79375" cy="120650"/>
            </a:xfrm>
            <a:custGeom>
              <a:avLst/>
              <a:gdLst>
                <a:gd name="T0" fmla="*/ 0 w 21"/>
                <a:gd name="T1" fmla="*/ 14 h 32"/>
                <a:gd name="T2" fmla="*/ 11 w 21"/>
                <a:gd name="T3" fmla="*/ 32 h 32"/>
                <a:gd name="T4" fmla="*/ 11 w 21"/>
                <a:gd name="T5" fmla="*/ 16 h 32"/>
                <a:gd name="T6" fmla="*/ 18 w 21"/>
                <a:gd name="T7" fmla="*/ 0 h 32"/>
                <a:gd name="T8" fmla="*/ 0 w 21"/>
                <a:gd name="T9" fmla="*/ 14 h 32"/>
              </a:gdLst>
              <a:ahLst/>
              <a:cxnLst>
                <a:cxn ang="0">
                  <a:pos x="T0" y="T1"/>
                </a:cxn>
                <a:cxn ang="0">
                  <a:pos x="T2" y="T3"/>
                </a:cxn>
                <a:cxn ang="0">
                  <a:pos x="T4" y="T5"/>
                </a:cxn>
                <a:cxn ang="0">
                  <a:pos x="T6" y="T7"/>
                </a:cxn>
                <a:cxn ang="0">
                  <a:pos x="T8" y="T9"/>
                </a:cxn>
              </a:cxnLst>
              <a:rect l="0" t="0" r="r" b="b"/>
              <a:pathLst>
                <a:path w="21" h="32">
                  <a:moveTo>
                    <a:pt x="0" y="14"/>
                  </a:moveTo>
                  <a:cubicBezTo>
                    <a:pt x="0" y="14"/>
                    <a:pt x="4" y="29"/>
                    <a:pt x="11" y="32"/>
                  </a:cubicBezTo>
                  <a:cubicBezTo>
                    <a:pt x="11" y="32"/>
                    <a:pt x="8" y="20"/>
                    <a:pt x="11" y="16"/>
                  </a:cubicBezTo>
                  <a:cubicBezTo>
                    <a:pt x="11" y="16"/>
                    <a:pt x="21" y="9"/>
                    <a:pt x="18" y="0"/>
                  </a:cubicBezTo>
                  <a:lnTo>
                    <a:pt x="0" y="14"/>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4" name="Freeform 196"/>
            <p:cNvSpPr>
              <a:spLocks/>
            </p:cNvSpPr>
            <p:nvPr/>
          </p:nvSpPr>
          <p:spPr bwMode="auto">
            <a:xfrm>
              <a:off x="3362325" y="4418013"/>
              <a:ext cx="457200" cy="749300"/>
            </a:xfrm>
            <a:custGeom>
              <a:avLst/>
              <a:gdLst>
                <a:gd name="T0" fmla="*/ 38 w 122"/>
                <a:gd name="T1" fmla="*/ 0 h 200"/>
                <a:gd name="T2" fmla="*/ 51 w 122"/>
                <a:gd name="T3" fmla="*/ 18 h 200"/>
                <a:gd name="T4" fmla="*/ 79 w 122"/>
                <a:gd name="T5" fmla="*/ 13 h 200"/>
                <a:gd name="T6" fmla="*/ 103 w 122"/>
                <a:gd name="T7" fmla="*/ 120 h 200"/>
                <a:gd name="T8" fmla="*/ 122 w 122"/>
                <a:gd name="T9" fmla="*/ 170 h 200"/>
                <a:gd name="T10" fmla="*/ 64 w 122"/>
                <a:gd name="T11" fmla="*/ 200 h 200"/>
                <a:gd name="T12" fmla="*/ 5 w 122"/>
                <a:gd name="T13" fmla="*/ 175 h 200"/>
                <a:gd name="T14" fmla="*/ 0 w 122"/>
                <a:gd name="T15" fmla="*/ 52 h 200"/>
                <a:gd name="T16" fmla="*/ 38 w 122"/>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200">
                  <a:moveTo>
                    <a:pt x="38" y="0"/>
                  </a:moveTo>
                  <a:cubicBezTo>
                    <a:pt x="38" y="0"/>
                    <a:pt x="45" y="17"/>
                    <a:pt x="51" y="18"/>
                  </a:cubicBezTo>
                  <a:cubicBezTo>
                    <a:pt x="51" y="18"/>
                    <a:pt x="66" y="23"/>
                    <a:pt x="79" y="13"/>
                  </a:cubicBezTo>
                  <a:cubicBezTo>
                    <a:pt x="103" y="120"/>
                    <a:pt x="103" y="120"/>
                    <a:pt x="103" y="120"/>
                  </a:cubicBezTo>
                  <a:cubicBezTo>
                    <a:pt x="122" y="170"/>
                    <a:pt x="122" y="170"/>
                    <a:pt x="122" y="170"/>
                  </a:cubicBezTo>
                  <a:cubicBezTo>
                    <a:pt x="64" y="200"/>
                    <a:pt x="64" y="200"/>
                    <a:pt x="64" y="200"/>
                  </a:cubicBezTo>
                  <a:cubicBezTo>
                    <a:pt x="5" y="175"/>
                    <a:pt x="5" y="175"/>
                    <a:pt x="5" y="175"/>
                  </a:cubicBezTo>
                  <a:cubicBezTo>
                    <a:pt x="0" y="52"/>
                    <a:pt x="0" y="52"/>
                    <a:pt x="0" y="52"/>
                  </a:cubicBezTo>
                  <a:lnTo>
                    <a:pt x="38" y="0"/>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5" name="Freeform 197"/>
            <p:cNvSpPr>
              <a:spLocks/>
            </p:cNvSpPr>
            <p:nvPr/>
          </p:nvSpPr>
          <p:spPr bwMode="auto">
            <a:xfrm>
              <a:off x="3349625" y="5021263"/>
              <a:ext cx="469900" cy="1131888"/>
            </a:xfrm>
            <a:custGeom>
              <a:avLst/>
              <a:gdLst>
                <a:gd name="T0" fmla="*/ 125 w 125"/>
                <a:gd name="T1" fmla="*/ 25 h 302"/>
                <a:gd name="T2" fmla="*/ 122 w 125"/>
                <a:gd name="T3" fmla="*/ 121 h 302"/>
                <a:gd name="T4" fmla="*/ 100 w 125"/>
                <a:gd name="T5" fmla="*/ 208 h 302"/>
                <a:gd name="T6" fmla="*/ 122 w 125"/>
                <a:gd name="T7" fmla="*/ 281 h 302"/>
                <a:gd name="T8" fmla="*/ 119 w 125"/>
                <a:gd name="T9" fmla="*/ 295 h 302"/>
                <a:gd name="T10" fmla="*/ 91 w 125"/>
                <a:gd name="T11" fmla="*/ 295 h 302"/>
                <a:gd name="T12" fmla="*/ 91 w 125"/>
                <a:gd name="T13" fmla="*/ 284 h 302"/>
                <a:gd name="T14" fmla="*/ 76 w 125"/>
                <a:gd name="T15" fmla="*/ 276 h 302"/>
                <a:gd name="T16" fmla="*/ 79 w 125"/>
                <a:gd name="T17" fmla="*/ 284 h 302"/>
                <a:gd name="T18" fmla="*/ 50 w 125"/>
                <a:gd name="T19" fmla="*/ 285 h 302"/>
                <a:gd name="T20" fmla="*/ 44 w 125"/>
                <a:gd name="T21" fmla="*/ 268 h 302"/>
                <a:gd name="T22" fmla="*/ 53 w 125"/>
                <a:gd name="T23" fmla="*/ 247 h 302"/>
                <a:gd name="T24" fmla="*/ 60 w 125"/>
                <a:gd name="T25" fmla="*/ 237 h 302"/>
                <a:gd name="T26" fmla="*/ 29 w 125"/>
                <a:gd name="T27" fmla="*/ 140 h 302"/>
                <a:gd name="T28" fmla="*/ 5 w 125"/>
                <a:gd name="T29" fmla="*/ 66 h 302"/>
                <a:gd name="T30" fmla="*/ 4 w 125"/>
                <a:gd name="T31" fmla="*/ 51 h 302"/>
                <a:gd name="T32" fmla="*/ 13 w 125"/>
                <a:gd name="T33" fmla="*/ 36 h 302"/>
                <a:gd name="T34" fmla="*/ 23 w 125"/>
                <a:gd name="T35" fmla="*/ 12 h 302"/>
                <a:gd name="T36" fmla="*/ 116 w 125"/>
                <a:gd name="T37" fmla="*/ 0 h 302"/>
                <a:gd name="T38" fmla="*/ 125 w 125"/>
                <a:gd name="T39" fmla="*/ 2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302">
                  <a:moveTo>
                    <a:pt x="125" y="25"/>
                  </a:moveTo>
                  <a:cubicBezTo>
                    <a:pt x="125" y="25"/>
                    <a:pt x="124" y="109"/>
                    <a:pt x="122" y="121"/>
                  </a:cubicBezTo>
                  <a:cubicBezTo>
                    <a:pt x="121" y="133"/>
                    <a:pt x="100" y="208"/>
                    <a:pt x="100" y="208"/>
                  </a:cubicBezTo>
                  <a:cubicBezTo>
                    <a:pt x="100" y="208"/>
                    <a:pt x="125" y="271"/>
                    <a:pt x="122" y="281"/>
                  </a:cubicBezTo>
                  <a:cubicBezTo>
                    <a:pt x="122" y="281"/>
                    <a:pt x="122" y="292"/>
                    <a:pt x="119" y="295"/>
                  </a:cubicBezTo>
                  <a:cubicBezTo>
                    <a:pt x="115" y="298"/>
                    <a:pt x="98" y="302"/>
                    <a:pt x="91" y="295"/>
                  </a:cubicBezTo>
                  <a:cubicBezTo>
                    <a:pt x="91" y="295"/>
                    <a:pt x="92" y="285"/>
                    <a:pt x="91" y="284"/>
                  </a:cubicBezTo>
                  <a:cubicBezTo>
                    <a:pt x="90" y="283"/>
                    <a:pt x="82" y="290"/>
                    <a:pt x="76" y="276"/>
                  </a:cubicBezTo>
                  <a:cubicBezTo>
                    <a:pt x="79" y="284"/>
                    <a:pt x="79" y="284"/>
                    <a:pt x="79" y="284"/>
                  </a:cubicBezTo>
                  <a:cubicBezTo>
                    <a:pt x="79" y="284"/>
                    <a:pt x="55" y="291"/>
                    <a:pt x="50" y="285"/>
                  </a:cubicBezTo>
                  <a:cubicBezTo>
                    <a:pt x="45" y="278"/>
                    <a:pt x="44" y="271"/>
                    <a:pt x="44" y="268"/>
                  </a:cubicBezTo>
                  <a:cubicBezTo>
                    <a:pt x="45" y="264"/>
                    <a:pt x="52" y="249"/>
                    <a:pt x="53" y="247"/>
                  </a:cubicBezTo>
                  <a:cubicBezTo>
                    <a:pt x="55" y="246"/>
                    <a:pt x="60" y="239"/>
                    <a:pt x="60" y="237"/>
                  </a:cubicBezTo>
                  <a:cubicBezTo>
                    <a:pt x="60" y="236"/>
                    <a:pt x="35" y="159"/>
                    <a:pt x="29" y="140"/>
                  </a:cubicBezTo>
                  <a:cubicBezTo>
                    <a:pt x="23" y="121"/>
                    <a:pt x="10" y="70"/>
                    <a:pt x="5" y="66"/>
                  </a:cubicBezTo>
                  <a:cubicBezTo>
                    <a:pt x="0" y="62"/>
                    <a:pt x="1" y="54"/>
                    <a:pt x="4" y="51"/>
                  </a:cubicBezTo>
                  <a:cubicBezTo>
                    <a:pt x="8" y="47"/>
                    <a:pt x="9" y="39"/>
                    <a:pt x="13" y="36"/>
                  </a:cubicBezTo>
                  <a:cubicBezTo>
                    <a:pt x="16" y="33"/>
                    <a:pt x="23" y="12"/>
                    <a:pt x="23" y="12"/>
                  </a:cubicBezTo>
                  <a:cubicBezTo>
                    <a:pt x="23" y="12"/>
                    <a:pt x="76" y="18"/>
                    <a:pt x="116" y="0"/>
                  </a:cubicBezTo>
                  <a:lnTo>
                    <a:pt x="125" y="25"/>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6" name="Freeform 198"/>
            <p:cNvSpPr>
              <a:spLocks/>
            </p:cNvSpPr>
            <p:nvPr/>
          </p:nvSpPr>
          <p:spPr bwMode="auto">
            <a:xfrm>
              <a:off x="3538538" y="5924551"/>
              <a:ext cx="123825" cy="187325"/>
            </a:xfrm>
            <a:custGeom>
              <a:avLst/>
              <a:gdLst>
                <a:gd name="T0" fmla="*/ 33 w 33"/>
                <a:gd name="T1" fmla="*/ 43 h 50"/>
                <a:gd name="T2" fmla="*/ 26 w 33"/>
                <a:gd name="T3" fmla="*/ 35 h 50"/>
                <a:gd name="T4" fmla="*/ 17 w 33"/>
                <a:gd name="T5" fmla="*/ 15 h 50"/>
                <a:gd name="T6" fmla="*/ 11 w 33"/>
                <a:gd name="T7" fmla="*/ 0 h 50"/>
                <a:gd name="T8" fmla="*/ 13 w 33"/>
                <a:gd name="T9" fmla="*/ 19 h 50"/>
                <a:gd name="T10" fmla="*/ 0 w 33"/>
                <a:gd name="T11" fmla="*/ 43 h 50"/>
                <a:gd name="T12" fmla="*/ 0 w 33"/>
                <a:gd name="T13" fmla="*/ 44 h 50"/>
                <a:gd name="T14" fmla="*/ 33 w 33"/>
                <a:gd name="T15" fmla="*/ 43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50">
                  <a:moveTo>
                    <a:pt x="33" y="43"/>
                  </a:moveTo>
                  <a:cubicBezTo>
                    <a:pt x="26" y="35"/>
                    <a:pt x="26" y="35"/>
                    <a:pt x="26" y="35"/>
                  </a:cubicBezTo>
                  <a:cubicBezTo>
                    <a:pt x="22" y="26"/>
                    <a:pt x="17" y="15"/>
                    <a:pt x="17" y="15"/>
                  </a:cubicBezTo>
                  <a:cubicBezTo>
                    <a:pt x="14" y="9"/>
                    <a:pt x="11" y="0"/>
                    <a:pt x="11" y="0"/>
                  </a:cubicBezTo>
                  <a:cubicBezTo>
                    <a:pt x="12" y="5"/>
                    <a:pt x="13" y="19"/>
                    <a:pt x="13" y="19"/>
                  </a:cubicBezTo>
                  <a:cubicBezTo>
                    <a:pt x="11" y="22"/>
                    <a:pt x="3" y="34"/>
                    <a:pt x="0" y="43"/>
                  </a:cubicBezTo>
                  <a:cubicBezTo>
                    <a:pt x="0" y="43"/>
                    <a:pt x="0" y="43"/>
                    <a:pt x="0" y="44"/>
                  </a:cubicBezTo>
                  <a:cubicBezTo>
                    <a:pt x="5" y="50"/>
                    <a:pt x="33" y="43"/>
                    <a:pt x="33"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7" name="Freeform 199"/>
            <p:cNvSpPr>
              <a:spLocks/>
            </p:cNvSpPr>
            <p:nvPr/>
          </p:nvSpPr>
          <p:spPr bwMode="auto">
            <a:xfrm>
              <a:off x="3417888" y="5065713"/>
              <a:ext cx="401638" cy="1087438"/>
            </a:xfrm>
            <a:custGeom>
              <a:avLst/>
              <a:gdLst>
                <a:gd name="T0" fmla="*/ 101 w 107"/>
                <a:gd name="T1" fmla="*/ 283 h 290"/>
                <a:gd name="T2" fmla="*/ 104 w 107"/>
                <a:gd name="T3" fmla="*/ 269 h 290"/>
                <a:gd name="T4" fmla="*/ 82 w 107"/>
                <a:gd name="T5" fmla="*/ 196 h 290"/>
                <a:gd name="T6" fmla="*/ 104 w 107"/>
                <a:gd name="T7" fmla="*/ 109 h 290"/>
                <a:gd name="T8" fmla="*/ 107 w 107"/>
                <a:gd name="T9" fmla="*/ 27 h 290"/>
                <a:gd name="T10" fmla="*/ 107 w 107"/>
                <a:gd name="T11" fmla="*/ 27 h 290"/>
                <a:gd name="T12" fmla="*/ 97 w 107"/>
                <a:gd name="T13" fmla="*/ 43 h 290"/>
                <a:gd name="T14" fmla="*/ 100 w 107"/>
                <a:gd name="T15" fmla="*/ 81 h 290"/>
                <a:gd name="T16" fmla="*/ 82 w 107"/>
                <a:gd name="T17" fmla="*/ 161 h 290"/>
                <a:gd name="T18" fmla="*/ 72 w 107"/>
                <a:gd name="T19" fmla="*/ 151 h 290"/>
                <a:gd name="T20" fmla="*/ 78 w 107"/>
                <a:gd name="T21" fmla="*/ 105 h 290"/>
                <a:gd name="T22" fmla="*/ 69 w 107"/>
                <a:gd name="T23" fmla="*/ 109 h 290"/>
                <a:gd name="T24" fmla="*/ 79 w 107"/>
                <a:gd name="T25" fmla="*/ 76 h 290"/>
                <a:gd name="T26" fmla="*/ 65 w 107"/>
                <a:gd name="T27" fmla="*/ 95 h 290"/>
                <a:gd name="T28" fmla="*/ 69 w 107"/>
                <a:gd name="T29" fmla="*/ 68 h 290"/>
                <a:gd name="T30" fmla="*/ 71 w 107"/>
                <a:gd name="T31" fmla="*/ 27 h 290"/>
                <a:gd name="T32" fmla="*/ 65 w 107"/>
                <a:gd name="T33" fmla="*/ 55 h 290"/>
                <a:gd name="T34" fmla="*/ 49 w 107"/>
                <a:gd name="T35" fmla="*/ 63 h 290"/>
                <a:gd name="T36" fmla="*/ 46 w 107"/>
                <a:gd name="T37" fmla="*/ 13 h 290"/>
                <a:gd name="T38" fmla="*/ 21 w 107"/>
                <a:gd name="T39" fmla="*/ 1 h 290"/>
                <a:gd name="T40" fmla="*/ 5 w 107"/>
                <a:gd name="T41" fmla="*/ 0 h 290"/>
                <a:gd name="T42" fmla="*/ 0 w 107"/>
                <a:gd name="T43" fmla="*/ 13 h 290"/>
                <a:gd name="T44" fmla="*/ 32 w 107"/>
                <a:gd name="T45" fmla="*/ 44 h 290"/>
                <a:gd name="T46" fmla="*/ 40 w 107"/>
                <a:gd name="T47" fmla="*/ 59 h 290"/>
                <a:gd name="T48" fmla="*/ 6 w 107"/>
                <a:gd name="T49" fmla="*/ 55 h 290"/>
                <a:gd name="T50" fmla="*/ 49 w 107"/>
                <a:gd name="T51" fmla="*/ 72 h 290"/>
                <a:gd name="T52" fmla="*/ 25 w 107"/>
                <a:gd name="T53" fmla="*/ 70 h 290"/>
                <a:gd name="T54" fmla="*/ 56 w 107"/>
                <a:gd name="T55" fmla="*/ 87 h 290"/>
                <a:gd name="T56" fmla="*/ 61 w 107"/>
                <a:gd name="T57" fmla="*/ 104 h 290"/>
                <a:gd name="T58" fmla="*/ 79 w 107"/>
                <a:gd name="T59" fmla="*/ 200 h 290"/>
                <a:gd name="T60" fmla="*/ 100 w 107"/>
                <a:gd name="T61" fmla="*/ 265 h 290"/>
                <a:gd name="T62" fmla="*/ 78 w 107"/>
                <a:gd name="T63" fmla="*/ 263 h 290"/>
                <a:gd name="T64" fmla="*/ 65 w 107"/>
                <a:gd name="T65" fmla="*/ 263 h 290"/>
                <a:gd name="T66" fmla="*/ 65 w 107"/>
                <a:gd name="T67" fmla="*/ 272 h 290"/>
                <a:gd name="T68" fmla="*/ 73 w 107"/>
                <a:gd name="T69" fmla="*/ 272 h 290"/>
                <a:gd name="T70" fmla="*/ 73 w 107"/>
                <a:gd name="T71" fmla="*/ 283 h 290"/>
                <a:gd name="T72" fmla="*/ 101 w 107"/>
                <a:gd name="T73" fmla="*/ 28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 h="290">
                  <a:moveTo>
                    <a:pt x="101" y="283"/>
                  </a:moveTo>
                  <a:cubicBezTo>
                    <a:pt x="104" y="280"/>
                    <a:pt x="104" y="269"/>
                    <a:pt x="104" y="269"/>
                  </a:cubicBezTo>
                  <a:cubicBezTo>
                    <a:pt x="107" y="259"/>
                    <a:pt x="82" y="196"/>
                    <a:pt x="82" y="196"/>
                  </a:cubicBezTo>
                  <a:cubicBezTo>
                    <a:pt x="82" y="196"/>
                    <a:pt x="103" y="121"/>
                    <a:pt x="104" y="109"/>
                  </a:cubicBezTo>
                  <a:cubicBezTo>
                    <a:pt x="106" y="100"/>
                    <a:pt x="107" y="51"/>
                    <a:pt x="107" y="27"/>
                  </a:cubicBezTo>
                  <a:cubicBezTo>
                    <a:pt x="107" y="27"/>
                    <a:pt x="107" y="27"/>
                    <a:pt x="107" y="27"/>
                  </a:cubicBezTo>
                  <a:cubicBezTo>
                    <a:pt x="107" y="27"/>
                    <a:pt x="93" y="40"/>
                    <a:pt x="97" y="43"/>
                  </a:cubicBezTo>
                  <a:cubicBezTo>
                    <a:pt x="101" y="46"/>
                    <a:pt x="100" y="81"/>
                    <a:pt x="100" y="81"/>
                  </a:cubicBezTo>
                  <a:cubicBezTo>
                    <a:pt x="88" y="96"/>
                    <a:pt x="89" y="151"/>
                    <a:pt x="82" y="161"/>
                  </a:cubicBezTo>
                  <a:cubicBezTo>
                    <a:pt x="75" y="171"/>
                    <a:pt x="74" y="160"/>
                    <a:pt x="72" y="151"/>
                  </a:cubicBezTo>
                  <a:cubicBezTo>
                    <a:pt x="69" y="143"/>
                    <a:pt x="78" y="105"/>
                    <a:pt x="78" y="105"/>
                  </a:cubicBezTo>
                  <a:cubicBezTo>
                    <a:pt x="75" y="109"/>
                    <a:pt x="69" y="109"/>
                    <a:pt x="69" y="109"/>
                  </a:cubicBezTo>
                  <a:cubicBezTo>
                    <a:pt x="80" y="101"/>
                    <a:pt x="79" y="76"/>
                    <a:pt x="79" y="76"/>
                  </a:cubicBezTo>
                  <a:cubicBezTo>
                    <a:pt x="79" y="76"/>
                    <a:pt x="70" y="97"/>
                    <a:pt x="65" y="95"/>
                  </a:cubicBezTo>
                  <a:cubicBezTo>
                    <a:pt x="60" y="92"/>
                    <a:pt x="66" y="74"/>
                    <a:pt x="69" y="68"/>
                  </a:cubicBezTo>
                  <a:cubicBezTo>
                    <a:pt x="73" y="61"/>
                    <a:pt x="71" y="27"/>
                    <a:pt x="71" y="27"/>
                  </a:cubicBezTo>
                  <a:cubicBezTo>
                    <a:pt x="71" y="27"/>
                    <a:pt x="70" y="37"/>
                    <a:pt x="65" y="55"/>
                  </a:cubicBezTo>
                  <a:cubicBezTo>
                    <a:pt x="59" y="74"/>
                    <a:pt x="52" y="67"/>
                    <a:pt x="49" y="63"/>
                  </a:cubicBezTo>
                  <a:cubicBezTo>
                    <a:pt x="47" y="58"/>
                    <a:pt x="46" y="13"/>
                    <a:pt x="46" y="13"/>
                  </a:cubicBezTo>
                  <a:cubicBezTo>
                    <a:pt x="42" y="12"/>
                    <a:pt x="31" y="6"/>
                    <a:pt x="21" y="1"/>
                  </a:cubicBezTo>
                  <a:cubicBezTo>
                    <a:pt x="11" y="1"/>
                    <a:pt x="5" y="0"/>
                    <a:pt x="5" y="0"/>
                  </a:cubicBezTo>
                  <a:cubicBezTo>
                    <a:pt x="5" y="0"/>
                    <a:pt x="3" y="6"/>
                    <a:pt x="0" y="13"/>
                  </a:cubicBezTo>
                  <a:cubicBezTo>
                    <a:pt x="7" y="19"/>
                    <a:pt x="25" y="40"/>
                    <a:pt x="32" y="44"/>
                  </a:cubicBezTo>
                  <a:cubicBezTo>
                    <a:pt x="40" y="49"/>
                    <a:pt x="49" y="63"/>
                    <a:pt x="40" y="59"/>
                  </a:cubicBezTo>
                  <a:cubicBezTo>
                    <a:pt x="30" y="56"/>
                    <a:pt x="6" y="55"/>
                    <a:pt x="6" y="55"/>
                  </a:cubicBezTo>
                  <a:cubicBezTo>
                    <a:pt x="35" y="61"/>
                    <a:pt x="49" y="72"/>
                    <a:pt x="49" y="72"/>
                  </a:cubicBezTo>
                  <a:cubicBezTo>
                    <a:pt x="37" y="69"/>
                    <a:pt x="25" y="70"/>
                    <a:pt x="25" y="70"/>
                  </a:cubicBezTo>
                  <a:cubicBezTo>
                    <a:pt x="47" y="74"/>
                    <a:pt x="56" y="87"/>
                    <a:pt x="56" y="87"/>
                  </a:cubicBezTo>
                  <a:cubicBezTo>
                    <a:pt x="53" y="98"/>
                    <a:pt x="61" y="104"/>
                    <a:pt x="61" y="104"/>
                  </a:cubicBezTo>
                  <a:cubicBezTo>
                    <a:pt x="58" y="113"/>
                    <a:pt x="72" y="191"/>
                    <a:pt x="79" y="200"/>
                  </a:cubicBezTo>
                  <a:cubicBezTo>
                    <a:pt x="86" y="208"/>
                    <a:pt x="100" y="265"/>
                    <a:pt x="100" y="265"/>
                  </a:cubicBezTo>
                  <a:cubicBezTo>
                    <a:pt x="96" y="257"/>
                    <a:pt x="81" y="260"/>
                    <a:pt x="78" y="263"/>
                  </a:cubicBezTo>
                  <a:cubicBezTo>
                    <a:pt x="74" y="266"/>
                    <a:pt x="69" y="262"/>
                    <a:pt x="65" y="263"/>
                  </a:cubicBezTo>
                  <a:cubicBezTo>
                    <a:pt x="62" y="264"/>
                    <a:pt x="64" y="269"/>
                    <a:pt x="65" y="272"/>
                  </a:cubicBezTo>
                  <a:cubicBezTo>
                    <a:pt x="69" y="274"/>
                    <a:pt x="73" y="271"/>
                    <a:pt x="73" y="272"/>
                  </a:cubicBezTo>
                  <a:cubicBezTo>
                    <a:pt x="74" y="273"/>
                    <a:pt x="73" y="283"/>
                    <a:pt x="73" y="283"/>
                  </a:cubicBezTo>
                  <a:cubicBezTo>
                    <a:pt x="80" y="290"/>
                    <a:pt x="97" y="286"/>
                    <a:pt x="101" y="2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8" name="Freeform 200"/>
            <p:cNvSpPr>
              <a:spLocks/>
            </p:cNvSpPr>
            <p:nvPr/>
          </p:nvSpPr>
          <p:spPr bwMode="auto">
            <a:xfrm>
              <a:off x="4359275" y="4387851"/>
              <a:ext cx="176213" cy="234950"/>
            </a:xfrm>
            <a:custGeom>
              <a:avLst/>
              <a:gdLst>
                <a:gd name="T0" fmla="*/ 5 w 47"/>
                <a:gd name="T1" fmla="*/ 61 h 63"/>
                <a:gd name="T2" fmla="*/ 16 w 47"/>
                <a:gd name="T3" fmla="*/ 61 h 63"/>
                <a:gd name="T4" fmla="*/ 34 w 47"/>
                <a:gd name="T5" fmla="*/ 44 h 63"/>
                <a:gd name="T6" fmla="*/ 37 w 47"/>
                <a:gd name="T7" fmla="*/ 35 h 63"/>
                <a:gd name="T8" fmla="*/ 42 w 47"/>
                <a:gd name="T9" fmla="*/ 20 h 63"/>
                <a:gd name="T10" fmla="*/ 38 w 47"/>
                <a:gd name="T11" fmla="*/ 23 h 63"/>
                <a:gd name="T12" fmla="*/ 39 w 47"/>
                <a:gd name="T13" fmla="*/ 15 h 63"/>
                <a:gd name="T14" fmla="*/ 45 w 47"/>
                <a:gd name="T15" fmla="*/ 1 h 63"/>
                <a:gd name="T16" fmla="*/ 40 w 47"/>
                <a:gd name="T17" fmla="*/ 2 h 63"/>
                <a:gd name="T18" fmla="*/ 38 w 47"/>
                <a:gd name="T19" fmla="*/ 4 h 63"/>
                <a:gd name="T20" fmla="*/ 30 w 47"/>
                <a:gd name="T21" fmla="*/ 12 h 63"/>
                <a:gd name="T22" fmla="*/ 23 w 47"/>
                <a:gd name="T23" fmla="*/ 28 h 63"/>
                <a:gd name="T24" fmla="*/ 10 w 47"/>
                <a:gd name="T25" fmla="*/ 42 h 63"/>
                <a:gd name="T26" fmla="*/ 0 w 47"/>
                <a:gd name="T27" fmla="*/ 46 h 63"/>
                <a:gd name="T28" fmla="*/ 5 w 47"/>
                <a:gd name="T29"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63">
                  <a:moveTo>
                    <a:pt x="5" y="61"/>
                  </a:moveTo>
                  <a:cubicBezTo>
                    <a:pt x="5" y="61"/>
                    <a:pt x="14" y="63"/>
                    <a:pt x="16" y="61"/>
                  </a:cubicBezTo>
                  <a:cubicBezTo>
                    <a:pt x="18" y="59"/>
                    <a:pt x="34" y="44"/>
                    <a:pt x="34" y="44"/>
                  </a:cubicBezTo>
                  <a:cubicBezTo>
                    <a:pt x="34" y="44"/>
                    <a:pt x="35" y="39"/>
                    <a:pt x="37" y="35"/>
                  </a:cubicBezTo>
                  <a:cubicBezTo>
                    <a:pt x="40" y="31"/>
                    <a:pt x="45" y="22"/>
                    <a:pt x="42" y="20"/>
                  </a:cubicBezTo>
                  <a:cubicBezTo>
                    <a:pt x="38" y="23"/>
                    <a:pt x="38" y="23"/>
                    <a:pt x="38" y="23"/>
                  </a:cubicBezTo>
                  <a:cubicBezTo>
                    <a:pt x="38" y="23"/>
                    <a:pt x="39" y="19"/>
                    <a:pt x="39" y="15"/>
                  </a:cubicBezTo>
                  <a:cubicBezTo>
                    <a:pt x="39" y="15"/>
                    <a:pt x="47" y="3"/>
                    <a:pt x="45" y="1"/>
                  </a:cubicBezTo>
                  <a:cubicBezTo>
                    <a:pt x="44" y="0"/>
                    <a:pt x="43" y="0"/>
                    <a:pt x="40" y="2"/>
                  </a:cubicBezTo>
                  <a:cubicBezTo>
                    <a:pt x="40" y="3"/>
                    <a:pt x="39" y="3"/>
                    <a:pt x="38" y="4"/>
                  </a:cubicBezTo>
                  <a:cubicBezTo>
                    <a:pt x="35" y="7"/>
                    <a:pt x="30" y="11"/>
                    <a:pt x="30" y="12"/>
                  </a:cubicBezTo>
                  <a:cubicBezTo>
                    <a:pt x="27" y="17"/>
                    <a:pt x="24" y="27"/>
                    <a:pt x="23" y="28"/>
                  </a:cubicBezTo>
                  <a:cubicBezTo>
                    <a:pt x="22" y="30"/>
                    <a:pt x="15" y="36"/>
                    <a:pt x="10" y="42"/>
                  </a:cubicBezTo>
                  <a:cubicBezTo>
                    <a:pt x="4" y="48"/>
                    <a:pt x="0" y="46"/>
                    <a:pt x="0" y="46"/>
                  </a:cubicBezTo>
                  <a:cubicBezTo>
                    <a:pt x="0" y="46"/>
                    <a:pt x="2" y="57"/>
                    <a:pt x="5" y="61"/>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9" name="Freeform 201"/>
            <p:cNvSpPr>
              <a:spLocks/>
            </p:cNvSpPr>
            <p:nvPr/>
          </p:nvSpPr>
          <p:spPr bwMode="auto">
            <a:xfrm>
              <a:off x="3451225" y="4492626"/>
              <a:ext cx="90488" cy="88900"/>
            </a:xfrm>
            <a:custGeom>
              <a:avLst/>
              <a:gdLst>
                <a:gd name="T0" fmla="*/ 0 w 57"/>
                <a:gd name="T1" fmla="*/ 42 h 56"/>
                <a:gd name="T2" fmla="*/ 57 w 57"/>
                <a:gd name="T3" fmla="*/ 0 h 56"/>
                <a:gd name="T4" fmla="*/ 0 w 57"/>
                <a:gd name="T5" fmla="*/ 56 h 56"/>
                <a:gd name="T6" fmla="*/ 0 w 57"/>
                <a:gd name="T7" fmla="*/ 42 h 56"/>
              </a:gdLst>
              <a:ahLst/>
              <a:cxnLst>
                <a:cxn ang="0">
                  <a:pos x="T0" y="T1"/>
                </a:cxn>
                <a:cxn ang="0">
                  <a:pos x="T2" y="T3"/>
                </a:cxn>
                <a:cxn ang="0">
                  <a:pos x="T4" y="T5"/>
                </a:cxn>
                <a:cxn ang="0">
                  <a:pos x="T6" y="T7"/>
                </a:cxn>
              </a:cxnLst>
              <a:rect l="0" t="0" r="r" b="b"/>
              <a:pathLst>
                <a:path w="57" h="56">
                  <a:moveTo>
                    <a:pt x="0" y="42"/>
                  </a:moveTo>
                  <a:lnTo>
                    <a:pt x="57" y="0"/>
                  </a:lnTo>
                  <a:lnTo>
                    <a:pt x="0" y="56"/>
                  </a:lnTo>
                  <a:lnTo>
                    <a:pt x="0" y="42"/>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0" name="Freeform 202"/>
            <p:cNvSpPr>
              <a:spLocks/>
            </p:cNvSpPr>
            <p:nvPr/>
          </p:nvSpPr>
          <p:spPr bwMode="auto">
            <a:xfrm>
              <a:off x="3586163" y="4511676"/>
              <a:ext cx="214313" cy="523875"/>
            </a:xfrm>
            <a:custGeom>
              <a:avLst/>
              <a:gdLst>
                <a:gd name="T0" fmla="*/ 0 w 57"/>
                <a:gd name="T1" fmla="*/ 0 h 140"/>
                <a:gd name="T2" fmla="*/ 20 w 57"/>
                <a:gd name="T3" fmla="*/ 16 h 140"/>
                <a:gd name="T4" fmla="*/ 39 w 57"/>
                <a:gd name="T5" fmla="*/ 75 h 140"/>
                <a:gd name="T6" fmla="*/ 57 w 57"/>
                <a:gd name="T7" fmla="*/ 131 h 140"/>
                <a:gd name="T8" fmla="*/ 16 w 57"/>
                <a:gd name="T9" fmla="*/ 129 h 140"/>
                <a:gd name="T10" fmla="*/ 33 w 57"/>
                <a:gd name="T11" fmla="*/ 115 h 140"/>
                <a:gd name="T12" fmla="*/ 16 w 57"/>
                <a:gd name="T13" fmla="*/ 88 h 140"/>
                <a:gd name="T14" fmla="*/ 20 w 57"/>
                <a:gd name="T15" fmla="*/ 72 h 140"/>
                <a:gd name="T16" fmla="*/ 17 w 57"/>
                <a:gd name="T17" fmla="*/ 22 h 140"/>
                <a:gd name="T18" fmla="*/ 0 w 57"/>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140">
                  <a:moveTo>
                    <a:pt x="0" y="0"/>
                  </a:moveTo>
                  <a:cubicBezTo>
                    <a:pt x="20" y="16"/>
                    <a:pt x="20" y="16"/>
                    <a:pt x="20" y="16"/>
                  </a:cubicBezTo>
                  <a:cubicBezTo>
                    <a:pt x="39" y="75"/>
                    <a:pt x="39" y="75"/>
                    <a:pt x="39" y="75"/>
                  </a:cubicBezTo>
                  <a:cubicBezTo>
                    <a:pt x="57" y="131"/>
                    <a:pt x="57" y="131"/>
                    <a:pt x="57" y="131"/>
                  </a:cubicBezTo>
                  <a:cubicBezTo>
                    <a:pt x="57" y="131"/>
                    <a:pt x="23" y="140"/>
                    <a:pt x="16" y="129"/>
                  </a:cubicBezTo>
                  <a:cubicBezTo>
                    <a:pt x="16" y="129"/>
                    <a:pt x="36" y="136"/>
                    <a:pt x="33" y="115"/>
                  </a:cubicBezTo>
                  <a:cubicBezTo>
                    <a:pt x="31" y="94"/>
                    <a:pt x="19" y="96"/>
                    <a:pt x="16" y="88"/>
                  </a:cubicBezTo>
                  <a:cubicBezTo>
                    <a:pt x="16" y="88"/>
                    <a:pt x="20" y="88"/>
                    <a:pt x="20" y="72"/>
                  </a:cubicBezTo>
                  <a:cubicBezTo>
                    <a:pt x="21" y="56"/>
                    <a:pt x="17" y="22"/>
                    <a:pt x="17" y="22"/>
                  </a:cubicBezTo>
                  <a:cubicBezTo>
                    <a:pt x="17" y="22"/>
                    <a:pt x="9" y="12"/>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1" name="Freeform 203"/>
            <p:cNvSpPr>
              <a:spLocks/>
            </p:cNvSpPr>
            <p:nvPr/>
          </p:nvSpPr>
          <p:spPr bwMode="auto">
            <a:xfrm>
              <a:off x="3203575" y="4435476"/>
              <a:ext cx="285750" cy="814388"/>
            </a:xfrm>
            <a:custGeom>
              <a:avLst/>
              <a:gdLst>
                <a:gd name="T0" fmla="*/ 33 w 76"/>
                <a:gd name="T1" fmla="*/ 217 h 217"/>
                <a:gd name="T2" fmla="*/ 52 w 76"/>
                <a:gd name="T3" fmla="*/ 195 h 217"/>
                <a:gd name="T4" fmla="*/ 72 w 76"/>
                <a:gd name="T5" fmla="*/ 113 h 217"/>
                <a:gd name="T6" fmla="*/ 76 w 76"/>
                <a:gd name="T7" fmla="*/ 0 h 217"/>
                <a:gd name="T8" fmla="*/ 65 w 76"/>
                <a:gd name="T9" fmla="*/ 11 h 217"/>
                <a:gd name="T10" fmla="*/ 18 w 76"/>
                <a:gd name="T11" fmla="*/ 24 h 217"/>
                <a:gd name="T12" fmla="*/ 0 w 76"/>
                <a:gd name="T13" fmla="*/ 120 h 217"/>
                <a:gd name="T14" fmla="*/ 8 w 76"/>
                <a:gd name="T15" fmla="*/ 162 h 217"/>
                <a:gd name="T16" fmla="*/ 33 w 76"/>
                <a:gd name="T17"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217">
                  <a:moveTo>
                    <a:pt x="33" y="217"/>
                  </a:moveTo>
                  <a:cubicBezTo>
                    <a:pt x="33" y="217"/>
                    <a:pt x="34" y="203"/>
                    <a:pt x="52" y="195"/>
                  </a:cubicBezTo>
                  <a:cubicBezTo>
                    <a:pt x="52" y="195"/>
                    <a:pt x="70" y="154"/>
                    <a:pt x="72" y="113"/>
                  </a:cubicBezTo>
                  <a:cubicBezTo>
                    <a:pt x="74" y="73"/>
                    <a:pt x="71" y="11"/>
                    <a:pt x="76" y="0"/>
                  </a:cubicBezTo>
                  <a:cubicBezTo>
                    <a:pt x="76" y="0"/>
                    <a:pt x="72" y="2"/>
                    <a:pt x="65" y="11"/>
                  </a:cubicBezTo>
                  <a:cubicBezTo>
                    <a:pt x="65" y="11"/>
                    <a:pt x="27" y="17"/>
                    <a:pt x="18" y="24"/>
                  </a:cubicBezTo>
                  <a:cubicBezTo>
                    <a:pt x="18" y="24"/>
                    <a:pt x="5" y="57"/>
                    <a:pt x="0" y="120"/>
                  </a:cubicBezTo>
                  <a:cubicBezTo>
                    <a:pt x="0" y="120"/>
                    <a:pt x="6" y="157"/>
                    <a:pt x="8" y="162"/>
                  </a:cubicBezTo>
                  <a:cubicBezTo>
                    <a:pt x="11" y="167"/>
                    <a:pt x="21" y="196"/>
                    <a:pt x="33" y="217"/>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2" name="Freeform 204"/>
            <p:cNvSpPr>
              <a:spLocks/>
            </p:cNvSpPr>
            <p:nvPr/>
          </p:nvSpPr>
          <p:spPr bwMode="auto">
            <a:xfrm>
              <a:off x="4373563" y="4387851"/>
              <a:ext cx="161925" cy="234950"/>
            </a:xfrm>
            <a:custGeom>
              <a:avLst/>
              <a:gdLst>
                <a:gd name="T0" fmla="*/ 41 w 43"/>
                <a:gd name="T1" fmla="*/ 1 h 63"/>
                <a:gd name="T2" fmla="*/ 39 w 43"/>
                <a:gd name="T3" fmla="*/ 1 h 63"/>
                <a:gd name="T4" fmla="*/ 33 w 43"/>
                <a:gd name="T5" fmla="*/ 18 h 63"/>
                <a:gd name="T6" fmla="*/ 30 w 43"/>
                <a:gd name="T7" fmla="*/ 28 h 63"/>
                <a:gd name="T8" fmla="*/ 36 w 43"/>
                <a:gd name="T9" fmla="*/ 27 h 63"/>
                <a:gd name="T10" fmla="*/ 28 w 43"/>
                <a:gd name="T11" fmla="*/ 43 h 63"/>
                <a:gd name="T12" fmla="*/ 13 w 43"/>
                <a:gd name="T13" fmla="*/ 56 h 63"/>
                <a:gd name="T14" fmla="*/ 1 w 43"/>
                <a:gd name="T15" fmla="*/ 54 h 63"/>
                <a:gd name="T16" fmla="*/ 0 w 43"/>
                <a:gd name="T17" fmla="*/ 60 h 63"/>
                <a:gd name="T18" fmla="*/ 1 w 43"/>
                <a:gd name="T19" fmla="*/ 61 h 63"/>
                <a:gd name="T20" fmla="*/ 12 w 43"/>
                <a:gd name="T21" fmla="*/ 61 h 63"/>
                <a:gd name="T22" fmla="*/ 30 w 43"/>
                <a:gd name="T23" fmla="*/ 44 h 63"/>
                <a:gd name="T24" fmla="*/ 33 w 43"/>
                <a:gd name="T25" fmla="*/ 35 h 63"/>
                <a:gd name="T26" fmla="*/ 38 w 43"/>
                <a:gd name="T27" fmla="*/ 20 h 63"/>
                <a:gd name="T28" fmla="*/ 34 w 43"/>
                <a:gd name="T29" fmla="*/ 23 h 63"/>
                <a:gd name="T30" fmla="*/ 35 w 43"/>
                <a:gd name="T31" fmla="*/ 15 h 63"/>
                <a:gd name="T32" fmla="*/ 41 w 43"/>
                <a:gd name="T33"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63">
                  <a:moveTo>
                    <a:pt x="41" y="1"/>
                  </a:moveTo>
                  <a:cubicBezTo>
                    <a:pt x="41" y="0"/>
                    <a:pt x="40" y="0"/>
                    <a:pt x="39" y="1"/>
                  </a:cubicBezTo>
                  <a:cubicBezTo>
                    <a:pt x="42" y="4"/>
                    <a:pt x="33" y="18"/>
                    <a:pt x="33" y="18"/>
                  </a:cubicBezTo>
                  <a:cubicBezTo>
                    <a:pt x="30" y="28"/>
                    <a:pt x="30" y="28"/>
                    <a:pt x="30" y="28"/>
                  </a:cubicBezTo>
                  <a:cubicBezTo>
                    <a:pt x="30" y="28"/>
                    <a:pt x="34" y="25"/>
                    <a:pt x="36" y="27"/>
                  </a:cubicBezTo>
                  <a:cubicBezTo>
                    <a:pt x="33" y="31"/>
                    <a:pt x="28" y="43"/>
                    <a:pt x="28" y="43"/>
                  </a:cubicBezTo>
                  <a:cubicBezTo>
                    <a:pt x="28" y="43"/>
                    <a:pt x="21" y="50"/>
                    <a:pt x="13" y="56"/>
                  </a:cubicBezTo>
                  <a:cubicBezTo>
                    <a:pt x="4" y="63"/>
                    <a:pt x="1" y="54"/>
                    <a:pt x="1" y="54"/>
                  </a:cubicBezTo>
                  <a:cubicBezTo>
                    <a:pt x="0" y="60"/>
                    <a:pt x="0" y="60"/>
                    <a:pt x="0" y="60"/>
                  </a:cubicBezTo>
                  <a:cubicBezTo>
                    <a:pt x="0" y="60"/>
                    <a:pt x="0" y="61"/>
                    <a:pt x="1" y="61"/>
                  </a:cubicBezTo>
                  <a:cubicBezTo>
                    <a:pt x="1" y="61"/>
                    <a:pt x="10" y="63"/>
                    <a:pt x="12" y="61"/>
                  </a:cubicBezTo>
                  <a:cubicBezTo>
                    <a:pt x="14" y="59"/>
                    <a:pt x="30" y="44"/>
                    <a:pt x="30" y="44"/>
                  </a:cubicBezTo>
                  <a:cubicBezTo>
                    <a:pt x="30" y="44"/>
                    <a:pt x="31" y="39"/>
                    <a:pt x="33" y="35"/>
                  </a:cubicBezTo>
                  <a:cubicBezTo>
                    <a:pt x="36" y="31"/>
                    <a:pt x="41" y="22"/>
                    <a:pt x="38" y="20"/>
                  </a:cubicBezTo>
                  <a:cubicBezTo>
                    <a:pt x="34" y="23"/>
                    <a:pt x="34" y="23"/>
                    <a:pt x="34" y="23"/>
                  </a:cubicBezTo>
                  <a:cubicBezTo>
                    <a:pt x="34" y="23"/>
                    <a:pt x="35" y="19"/>
                    <a:pt x="35" y="15"/>
                  </a:cubicBezTo>
                  <a:cubicBezTo>
                    <a:pt x="35" y="15"/>
                    <a:pt x="43" y="3"/>
                    <a:pt x="41" y="1"/>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3" name="Freeform 205"/>
            <p:cNvSpPr>
              <a:spLocks/>
            </p:cNvSpPr>
            <p:nvPr/>
          </p:nvSpPr>
          <p:spPr bwMode="auto">
            <a:xfrm>
              <a:off x="3451225" y="5029201"/>
              <a:ext cx="333375" cy="85725"/>
            </a:xfrm>
            <a:custGeom>
              <a:avLst/>
              <a:gdLst>
                <a:gd name="T0" fmla="*/ 83 w 89"/>
                <a:gd name="T1" fmla="*/ 0 h 23"/>
                <a:gd name="T2" fmla="*/ 3 w 89"/>
                <a:gd name="T3" fmla="*/ 10 h 23"/>
                <a:gd name="T4" fmla="*/ 0 w 89"/>
                <a:gd name="T5" fmla="*/ 12 h 23"/>
                <a:gd name="T6" fmla="*/ 89 w 89"/>
                <a:gd name="T7" fmla="*/ 10 h 23"/>
                <a:gd name="T8" fmla="*/ 83 w 89"/>
                <a:gd name="T9" fmla="*/ 0 h 23"/>
              </a:gdLst>
              <a:ahLst/>
              <a:cxnLst>
                <a:cxn ang="0">
                  <a:pos x="T0" y="T1"/>
                </a:cxn>
                <a:cxn ang="0">
                  <a:pos x="T2" y="T3"/>
                </a:cxn>
                <a:cxn ang="0">
                  <a:pos x="T4" y="T5"/>
                </a:cxn>
                <a:cxn ang="0">
                  <a:pos x="T6" y="T7"/>
                </a:cxn>
                <a:cxn ang="0">
                  <a:pos x="T8" y="T9"/>
                </a:cxn>
              </a:cxnLst>
              <a:rect l="0" t="0" r="r" b="b"/>
              <a:pathLst>
                <a:path w="89" h="23">
                  <a:moveTo>
                    <a:pt x="83" y="0"/>
                  </a:moveTo>
                  <a:cubicBezTo>
                    <a:pt x="53" y="12"/>
                    <a:pt x="18" y="11"/>
                    <a:pt x="3" y="10"/>
                  </a:cubicBezTo>
                  <a:cubicBezTo>
                    <a:pt x="1" y="11"/>
                    <a:pt x="0" y="12"/>
                    <a:pt x="0" y="12"/>
                  </a:cubicBezTo>
                  <a:cubicBezTo>
                    <a:pt x="0" y="12"/>
                    <a:pt x="52" y="23"/>
                    <a:pt x="89" y="10"/>
                  </a:cubicBezTo>
                  <a:lnTo>
                    <a:pt x="8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4" name="Freeform 206"/>
            <p:cNvSpPr>
              <a:spLocks/>
            </p:cNvSpPr>
            <p:nvPr/>
          </p:nvSpPr>
          <p:spPr bwMode="auto">
            <a:xfrm>
              <a:off x="3379788" y="4511676"/>
              <a:ext cx="93663" cy="449263"/>
            </a:xfrm>
            <a:custGeom>
              <a:avLst/>
              <a:gdLst>
                <a:gd name="T0" fmla="*/ 22 w 25"/>
                <a:gd name="T1" fmla="*/ 120 h 120"/>
                <a:gd name="T2" fmla="*/ 25 w 25"/>
                <a:gd name="T3" fmla="*/ 93 h 120"/>
                <a:gd name="T4" fmla="*/ 25 w 25"/>
                <a:gd name="T5" fmla="*/ 88 h 120"/>
                <a:gd name="T6" fmla="*/ 3 w 25"/>
                <a:gd name="T7" fmla="*/ 14 h 120"/>
                <a:gd name="T8" fmla="*/ 12 w 25"/>
                <a:gd name="T9" fmla="*/ 11 h 120"/>
                <a:gd name="T10" fmla="*/ 3 w 25"/>
                <a:gd name="T11" fmla="*/ 0 h 120"/>
                <a:gd name="T12" fmla="*/ 8 w 25"/>
                <a:gd name="T13" fmla="*/ 10 h 120"/>
                <a:gd name="T14" fmla="*/ 0 w 25"/>
                <a:gd name="T15" fmla="*/ 14 h 120"/>
                <a:gd name="T16" fmla="*/ 22 w 25"/>
                <a:gd name="T17"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20">
                  <a:moveTo>
                    <a:pt x="22" y="120"/>
                  </a:moveTo>
                  <a:cubicBezTo>
                    <a:pt x="23" y="112"/>
                    <a:pt x="24" y="102"/>
                    <a:pt x="25" y="93"/>
                  </a:cubicBezTo>
                  <a:cubicBezTo>
                    <a:pt x="25" y="91"/>
                    <a:pt x="25" y="90"/>
                    <a:pt x="25" y="88"/>
                  </a:cubicBezTo>
                  <a:cubicBezTo>
                    <a:pt x="15" y="59"/>
                    <a:pt x="3" y="14"/>
                    <a:pt x="3" y="14"/>
                  </a:cubicBezTo>
                  <a:cubicBezTo>
                    <a:pt x="12" y="11"/>
                    <a:pt x="12" y="11"/>
                    <a:pt x="12" y="11"/>
                  </a:cubicBezTo>
                  <a:cubicBezTo>
                    <a:pt x="7" y="6"/>
                    <a:pt x="3" y="0"/>
                    <a:pt x="3" y="0"/>
                  </a:cubicBezTo>
                  <a:cubicBezTo>
                    <a:pt x="8" y="10"/>
                    <a:pt x="8" y="10"/>
                    <a:pt x="8" y="10"/>
                  </a:cubicBezTo>
                  <a:cubicBezTo>
                    <a:pt x="4" y="12"/>
                    <a:pt x="0" y="14"/>
                    <a:pt x="0" y="14"/>
                  </a:cubicBezTo>
                  <a:cubicBezTo>
                    <a:pt x="12" y="57"/>
                    <a:pt x="19" y="99"/>
                    <a:pt x="22" y="1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5" name="Freeform 207"/>
            <p:cNvSpPr>
              <a:spLocks/>
            </p:cNvSpPr>
            <p:nvPr/>
          </p:nvSpPr>
          <p:spPr bwMode="auto">
            <a:xfrm>
              <a:off x="4359275" y="4541838"/>
              <a:ext cx="52388" cy="115888"/>
            </a:xfrm>
            <a:custGeom>
              <a:avLst/>
              <a:gdLst>
                <a:gd name="T0" fmla="*/ 10 w 14"/>
                <a:gd name="T1" fmla="*/ 0 h 31"/>
                <a:gd name="T2" fmla="*/ 0 w 14"/>
                <a:gd name="T3" fmla="*/ 5 h 31"/>
                <a:gd name="T4" fmla="*/ 9 w 14"/>
                <a:gd name="T5" fmla="*/ 31 h 31"/>
                <a:gd name="T6" fmla="*/ 10 w 14"/>
                <a:gd name="T7" fmla="*/ 0 h 31"/>
              </a:gdLst>
              <a:ahLst/>
              <a:cxnLst>
                <a:cxn ang="0">
                  <a:pos x="T0" y="T1"/>
                </a:cxn>
                <a:cxn ang="0">
                  <a:pos x="T2" y="T3"/>
                </a:cxn>
                <a:cxn ang="0">
                  <a:pos x="T4" y="T5"/>
                </a:cxn>
                <a:cxn ang="0">
                  <a:pos x="T6" y="T7"/>
                </a:cxn>
              </a:cxnLst>
              <a:rect l="0" t="0" r="r" b="b"/>
              <a:pathLst>
                <a:path w="14" h="31">
                  <a:moveTo>
                    <a:pt x="10" y="0"/>
                  </a:moveTo>
                  <a:cubicBezTo>
                    <a:pt x="0" y="5"/>
                    <a:pt x="0" y="5"/>
                    <a:pt x="0" y="5"/>
                  </a:cubicBezTo>
                  <a:cubicBezTo>
                    <a:pt x="9" y="31"/>
                    <a:pt x="9" y="31"/>
                    <a:pt x="9" y="31"/>
                  </a:cubicBezTo>
                  <a:cubicBezTo>
                    <a:pt x="9" y="31"/>
                    <a:pt x="14" y="14"/>
                    <a:pt x="1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6" name="Freeform 208"/>
            <p:cNvSpPr>
              <a:spLocks/>
            </p:cNvSpPr>
            <p:nvPr/>
          </p:nvSpPr>
          <p:spPr bwMode="auto">
            <a:xfrm>
              <a:off x="3395663" y="4721226"/>
              <a:ext cx="0" cy="55563"/>
            </a:xfrm>
            <a:custGeom>
              <a:avLst/>
              <a:gdLst>
                <a:gd name="T0" fmla="*/ 4 h 15"/>
                <a:gd name="T1" fmla="*/ 15 h 15"/>
                <a:gd name="T2" fmla="*/ 6 h 15"/>
                <a:gd name="T3" fmla="*/ 4 h 15"/>
              </a:gdLst>
              <a:ahLst/>
              <a:cxnLst>
                <a:cxn ang="0">
                  <a:pos x="0" y="T0"/>
                </a:cxn>
                <a:cxn ang="0">
                  <a:pos x="0" y="T1"/>
                </a:cxn>
                <a:cxn ang="0">
                  <a:pos x="0" y="T2"/>
                </a:cxn>
                <a:cxn ang="0">
                  <a:pos x="0" y="T3"/>
                </a:cxn>
              </a:cxnLst>
              <a:rect l="0" t="0" r="r" b="b"/>
              <a:pathLst>
                <a:path h="15">
                  <a:moveTo>
                    <a:pt x="0" y="4"/>
                  </a:moveTo>
                  <a:cubicBezTo>
                    <a:pt x="0" y="0"/>
                    <a:pt x="0" y="6"/>
                    <a:pt x="0" y="15"/>
                  </a:cubicBezTo>
                  <a:cubicBezTo>
                    <a:pt x="0" y="11"/>
                    <a:pt x="0" y="8"/>
                    <a:pt x="0" y="6"/>
                  </a:cubicBezTo>
                  <a:cubicBezTo>
                    <a:pt x="0" y="5"/>
                    <a:pt x="0" y="5"/>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7" name="Freeform 209"/>
            <p:cNvSpPr>
              <a:spLocks/>
            </p:cNvSpPr>
            <p:nvPr/>
          </p:nvSpPr>
          <p:spPr bwMode="auto">
            <a:xfrm>
              <a:off x="3238500" y="4570413"/>
              <a:ext cx="179388" cy="596900"/>
            </a:xfrm>
            <a:custGeom>
              <a:avLst/>
              <a:gdLst>
                <a:gd name="T0" fmla="*/ 48 w 48"/>
                <a:gd name="T1" fmla="*/ 148 h 159"/>
                <a:gd name="T2" fmla="*/ 42 w 48"/>
                <a:gd name="T3" fmla="*/ 115 h 159"/>
                <a:gd name="T4" fmla="*/ 42 w 48"/>
                <a:gd name="T5" fmla="*/ 55 h 159"/>
                <a:gd name="T6" fmla="*/ 37 w 48"/>
                <a:gd name="T7" fmla="*/ 100 h 159"/>
                <a:gd name="T8" fmla="*/ 33 w 48"/>
                <a:gd name="T9" fmla="*/ 44 h 159"/>
                <a:gd name="T10" fmla="*/ 33 w 48"/>
                <a:gd name="T11" fmla="*/ 115 h 159"/>
                <a:gd name="T12" fmla="*/ 20 w 48"/>
                <a:gd name="T13" fmla="*/ 71 h 159"/>
                <a:gd name="T14" fmla="*/ 16 w 48"/>
                <a:gd name="T15" fmla="*/ 0 h 159"/>
                <a:gd name="T16" fmla="*/ 14 w 48"/>
                <a:gd name="T17" fmla="*/ 66 h 159"/>
                <a:gd name="T18" fmla="*/ 0 w 48"/>
                <a:gd name="T19" fmla="*/ 49 h 159"/>
                <a:gd name="T20" fmla="*/ 14 w 48"/>
                <a:gd name="T21" fmla="*/ 72 h 159"/>
                <a:gd name="T22" fmla="*/ 9 w 48"/>
                <a:gd name="T23" fmla="*/ 79 h 159"/>
                <a:gd name="T24" fmla="*/ 15 w 48"/>
                <a:gd name="T25" fmla="*/ 84 h 159"/>
                <a:gd name="T26" fmla="*/ 3 w 48"/>
                <a:gd name="T27" fmla="*/ 90 h 159"/>
                <a:gd name="T28" fmla="*/ 17 w 48"/>
                <a:gd name="T29" fmla="*/ 90 h 159"/>
                <a:gd name="T30" fmla="*/ 5 w 48"/>
                <a:gd name="T31" fmla="*/ 96 h 159"/>
                <a:gd name="T32" fmla="*/ 23 w 48"/>
                <a:gd name="T33" fmla="*/ 106 h 159"/>
                <a:gd name="T34" fmla="*/ 44 w 48"/>
                <a:gd name="T35" fmla="*/ 159 h 159"/>
                <a:gd name="T36" fmla="*/ 48 w 48"/>
                <a:gd name="T37" fmla="*/ 14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159">
                  <a:moveTo>
                    <a:pt x="48" y="148"/>
                  </a:moveTo>
                  <a:cubicBezTo>
                    <a:pt x="44" y="135"/>
                    <a:pt x="42" y="115"/>
                    <a:pt x="42" y="115"/>
                  </a:cubicBezTo>
                  <a:cubicBezTo>
                    <a:pt x="43" y="96"/>
                    <a:pt x="42" y="70"/>
                    <a:pt x="42" y="55"/>
                  </a:cubicBezTo>
                  <a:cubicBezTo>
                    <a:pt x="41" y="72"/>
                    <a:pt x="37" y="100"/>
                    <a:pt x="37" y="100"/>
                  </a:cubicBezTo>
                  <a:cubicBezTo>
                    <a:pt x="37" y="83"/>
                    <a:pt x="33" y="44"/>
                    <a:pt x="33" y="44"/>
                  </a:cubicBezTo>
                  <a:cubicBezTo>
                    <a:pt x="34" y="44"/>
                    <a:pt x="33" y="115"/>
                    <a:pt x="33" y="115"/>
                  </a:cubicBezTo>
                  <a:cubicBezTo>
                    <a:pt x="24" y="104"/>
                    <a:pt x="20" y="71"/>
                    <a:pt x="20" y="71"/>
                  </a:cubicBezTo>
                  <a:cubicBezTo>
                    <a:pt x="24" y="49"/>
                    <a:pt x="16" y="0"/>
                    <a:pt x="16" y="0"/>
                  </a:cubicBezTo>
                  <a:cubicBezTo>
                    <a:pt x="16" y="0"/>
                    <a:pt x="22" y="61"/>
                    <a:pt x="14" y="66"/>
                  </a:cubicBezTo>
                  <a:cubicBezTo>
                    <a:pt x="7" y="71"/>
                    <a:pt x="0" y="49"/>
                    <a:pt x="0" y="49"/>
                  </a:cubicBezTo>
                  <a:cubicBezTo>
                    <a:pt x="2" y="66"/>
                    <a:pt x="13" y="72"/>
                    <a:pt x="14" y="72"/>
                  </a:cubicBezTo>
                  <a:cubicBezTo>
                    <a:pt x="13" y="72"/>
                    <a:pt x="9" y="79"/>
                    <a:pt x="9" y="79"/>
                  </a:cubicBezTo>
                  <a:cubicBezTo>
                    <a:pt x="16" y="79"/>
                    <a:pt x="15" y="84"/>
                    <a:pt x="15" y="84"/>
                  </a:cubicBezTo>
                  <a:cubicBezTo>
                    <a:pt x="12" y="84"/>
                    <a:pt x="3" y="90"/>
                    <a:pt x="3" y="90"/>
                  </a:cubicBezTo>
                  <a:cubicBezTo>
                    <a:pt x="10" y="88"/>
                    <a:pt x="17" y="90"/>
                    <a:pt x="17" y="90"/>
                  </a:cubicBezTo>
                  <a:cubicBezTo>
                    <a:pt x="13" y="90"/>
                    <a:pt x="5" y="96"/>
                    <a:pt x="5" y="96"/>
                  </a:cubicBezTo>
                  <a:cubicBezTo>
                    <a:pt x="16" y="93"/>
                    <a:pt x="20" y="103"/>
                    <a:pt x="23" y="106"/>
                  </a:cubicBezTo>
                  <a:cubicBezTo>
                    <a:pt x="24" y="108"/>
                    <a:pt x="37" y="140"/>
                    <a:pt x="44" y="159"/>
                  </a:cubicBezTo>
                  <a:cubicBezTo>
                    <a:pt x="44" y="157"/>
                    <a:pt x="46" y="153"/>
                    <a:pt x="48" y="14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8" name="Freeform 210"/>
            <p:cNvSpPr>
              <a:spLocks/>
            </p:cNvSpPr>
            <p:nvPr/>
          </p:nvSpPr>
          <p:spPr bwMode="auto">
            <a:xfrm>
              <a:off x="3646488" y="4451351"/>
              <a:ext cx="762000" cy="881063"/>
            </a:xfrm>
            <a:custGeom>
              <a:avLst/>
              <a:gdLst>
                <a:gd name="T0" fmla="*/ 0 w 203"/>
                <a:gd name="T1" fmla="*/ 7 h 235"/>
                <a:gd name="T2" fmla="*/ 4 w 203"/>
                <a:gd name="T3" fmla="*/ 98 h 235"/>
                <a:gd name="T4" fmla="*/ 72 w 203"/>
                <a:gd name="T5" fmla="*/ 235 h 235"/>
                <a:gd name="T6" fmla="*/ 86 w 203"/>
                <a:gd name="T7" fmla="*/ 224 h 235"/>
                <a:gd name="T8" fmla="*/ 66 w 203"/>
                <a:gd name="T9" fmla="*/ 111 h 235"/>
                <a:gd name="T10" fmla="*/ 62 w 203"/>
                <a:gd name="T11" fmla="*/ 65 h 235"/>
                <a:gd name="T12" fmla="*/ 99 w 203"/>
                <a:gd name="T13" fmla="*/ 70 h 235"/>
                <a:gd name="T14" fmla="*/ 106 w 203"/>
                <a:gd name="T15" fmla="*/ 75 h 235"/>
                <a:gd name="T16" fmla="*/ 146 w 203"/>
                <a:gd name="T17" fmla="*/ 67 h 235"/>
                <a:gd name="T18" fmla="*/ 201 w 203"/>
                <a:gd name="T19" fmla="*/ 57 h 235"/>
                <a:gd name="T20" fmla="*/ 195 w 203"/>
                <a:gd name="T21" fmla="*/ 27 h 235"/>
                <a:gd name="T22" fmla="*/ 112 w 203"/>
                <a:gd name="T23" fmla="*/ 32 h 235"/>
                <a:gd name="T24" fmla="*/ 82 w 203"/>
                <a:gd name="T25" fmla="*/ 29 h 235"/>
                <a:gd name="T26" fmla="*/ 69 w 203"/>
                <a:gd name="T27" fmla="*/ 29 h 235"/>
                <a:gd name="T28" fmla="*/ 65 w 203"/>
                <a:gd name="T29" fmla="*/ 22 h 235"/>
                <a:gd name="T30" fmla="*/ 57 w 203"/>
                <a:gd name="T31" fmla="*/ 22 h 235"/>
                <a:gd name="T32" fmla="*/ 50 w 203"/>
                <a:gd name="T33" fmla="*/ 7 h 235"/>
                <a:gd name="T34" fmla="*/ 22 w 203"/>
                <a:gd name="T35" fmla="*/ 3 h 235"/>
                <a:gd name="T36" fmla="*/ 6 w 203"/>
                <a:gd name="T37" fmla="*/ 0 h 235"/>
                <a:gd name="T38" fmla="*/ 0 w 203"/>
                <a:gd name="T39" fmla="*/ 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3" h="235">
                  <a:moveTo>
                    <a:pt x="0" y="7"/>
                  </a:moveTo>
                  <a:cubicBezTo>
                    <a:pt x="0" y="7"/>
                    <a:pt x="0" y="67"/>
                    <a:pt x="4" y="98"/>
                  </a:cubicBezTo>
                  <a:cubicBezTo>
                    <a:pt x="4" y="98"/>
                    <a:pt x="35" y="215"/>
                    <a:pt x="72" y="235"/>
                  </a:cubicBezTo>
                  <a:cubicBezTo>
                    <a:pt x="72" y="235"/>
                    <a:pt x="84" y="228"/>
                    <a:pt x="86" y="224"/>
                  </a:cubicBezTo>
                  <a:cubicBezTo>
                    <a:pt x="87" y="220"/>
                    <a:pt x="68" y="119"/>
                    <a:pt x="66" y="111"/>
                  </a:cubicBezTo>
                  <a:cubicBezTo>
                    <a:pt x="64" y="103"/>
                    <a:pt x="62" y="65"/>
                    <a:pt x="62" y="65"/>
                  </a:cubicBezTo>
                  <a:cubicBezTo>
                    <a:pt x="62" y="65"/>
                    <a:pt x="93" y="68"/>
                    <a:pt x="99" y="70"/>
                  </a:cubicBezTo>
                  <a:cubicBezTo>
                    <a:pt x="99" y="70"/>
                    <a:pt x="99" y="76"/>
                    <a:pt x="106" y="75"/>
                  </a:cubicBezTo>
                  <a:cubicBezTo>
                    <a:pt x="114" y="74"/>
                    <a:pt x="141" y="67"/>
                    <a:pt x="146" y="67"/>
                  </a:cubicBezTo>
                  <a:cubicBezTo>
                    <a:pt x="150" y="66"/>
                    <a:pt x="199" y="58"/>
                    <a:pt x="201" y="57"/>
                  </a:cubicBezTo>
                  <a:cubicBezTo>
                    <a:pt x="203" y="56"/>
                    <a:pt x="196" y="30"/>
                    <a:pt x="195" y="27"/>
                  </a:cubicBezTo>
                  <a:cubicBezTo>
                    <a:pt x="193" y="24"/>
                    <a:pt x="126" y="31"/>
                    <a:pt x="112" y="32"/>
                  </a:cubicBezTo>
                  <a:cubicBezTo>
                    <a:pt x="112" y="32"/>
                    <a:pt x="84" y="30"/>
                    <a:pt x="82" y="29"/>
                  </a:cubicBezTo>
                  <a:cubicBezTo>
                    <a:pt x="80" y="28"/>
                    <a:pt x="69" y="29"/>
                    <a:pt x="69" y="29"/>
                  </a:cubicBezTo>
                  <a:cubicBezTo>
                    <a:pt x="69" y="29"/>
                    <a:pt x="67" y="23"/>
                    <a:pt x="65" y="22"/>
                  </a:cubicBezTo>
                  <a:cubicBezTo>
                    <a:pt x="63" y="22"/>
                    <a:pt x="57" y="22"/>
                    <a:pt x="57" y="22"/>
                  </a:cubicBezTo>
                  <a:cubicBezTo>
                    <a:pt x="57" y="22"/>
                    <a:pt x="58" y="10"/>
                    <a:pt x="50" y="7"/>
                  </a:cubicBezTo>
                  <a:cubicBezTo>
                    <a:pt x="42" y="4"/>
                    <a:pt x="27" y="6"/>
                    <a:pt x="22" y="3"/>
                  </a:cubicBezTo>
                  <a:cubicBezTo>
                    <a:pt x="17" y="1"/>
                    <a:pt x="6" y="0"/>
                    <a:pt x="6" y="0"/>
                  </a:cubicBez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9" name="Freeform 211"/>
            <p:cNvSpPr>
              <a:spLocks/>
            </p:cNvSpPr>
            <p:nvPr/>
          </p:nvSpPr>
          <p:spPr bwMode="auto">
            <a:xfrm>
              <a:off x="3646488" y="4465638"/>
              <a:ext cx="738188" cy="803275"/>
            </a:xfrm>
            <a:custGeom>
              <a:avLst/>
              <a:gdLst>
                <a:gd name="T0" fmla="*/ 190 w 197"/>
                <a:gd name="T1" fmla="*/ 25 h 214"/>
                <a:gd name="T2" fmla="*/ 115 w 197"/>
                <a:gd name="T3" fmla="*/ 34 h 214"/>
                <a:gd name="T4" fmla="*/ 80 w 197"/>
                <a:gd name="T5" fmla="*/ 53 h 214"/>
                <a:gd name="T6" fmla="*/ 101 w 197"/>
                <a:gd name="T7" fmla="*/ 34 h 214"/>
                <a:gd name="T8" fmla="*/ 73 w 197"/>
                <a:gd name="T9" fmla="*/ 53 h 214"/>
                <a:gd name="T10" fmla="*/ 89 w 197"/>
                <a:gd name="T11" fmla="*/ 34 h 214"/>
                <a:gd name="T12" fmla="*/ 68 w 197"/>
                <a:gd name="T13" fmla="*/ 52 h 214"/>
                <a:gd name="T14" fmla="*/ 73 w 197"/>
                <a:gd name="T15" fmla="*/ 34 h 214"/>
                <a:gd name="T16" fmla="*/ 75 w 197"/>
                <a:gd name="T17" fmla="*/ 31 h 214"/>
                <a:gd name="T18" fmla="*/ 68 w 197"/>
                <a:gd name="T19" fmla="*/ 31 h 214"/>
                <a:gd name="T20" fmla="*/ 61 w 197"/>
                <a:gd name="T21" fmla="*/ 46 h 214"/>
                <a:gd name="T22" fmla="*/ 63 w 197"/>
                <a:gd name="T23" fmla="*/ 28 h 214"/>
                <a:gd name="T24" fmla="*/ 55 w 197"/>
                <a:gd name="T25" fmla="*/ 37 h 214"/>
                <a:gd name="T26" fmla="*/ 55 w 197"/>
                <a:gd name="T27" fmla="*/ 39 h 214"/>
                <a:gd name="T28" fmla="*/ 53 w 197"/>
                <a:gd name="T29" fmla="*/ 5 h 214"/>
                <a:gd name="T30" fmla="*/ 50 w 197"/>
                <a:gd name="T31" fmla="*/ 3 h 214"/>
                <a:gd name="T32" fmla="*/ 39 w 197"/>
                <a:gd name="T33" fmla="*/ 1 h 214"/>
                <a:gd name="T34" fmla="*/ 37 w 197"/>
                <a:gd name="T35" fmla="*/ 3 h 214"/>
                <a:gd name="T36" fmla="*/ 24 w 197"/>
                <a:gd name="T37" fmla="*/ 3 h 214"/>
                <a:gd name="T38" fmla="*/ 33 w 197"/>
                <a:gd name="T39" fmla="*/ 11 h 214"/>
                <a:gd name="T40" fmla="*/ 3 w 197"/>
                <a:gd name="T41" fmla="*/ 0 h 214"/>
                <a:gd name="T42" fmla="*/ 0 w 197"/>
                <a:gd name="T43" fmla="*/ 3 h 214"/>
                <a:gd name="T44" fmla="*/ 0 w 197"/>
                <a:gd name="T45" fmla="*/ 4 h 214"/>
                <a:gd name="T46" fmla="*/ 13 w 197"/>
                <a:gd name="T47" fmla="*/ 16 h 214"/>
                <a:gd name="T48" fmla="*/ 5 w 197"/>
                <a:gd name="T49" fmla="*/ 56 h 214"/>
                <a:gd name="T50" fmla="*/ 3 w 197"/>
                <a:gd name="T51" fmla="*/ 85 h 214"/>
                <a:gd name="T52" fmla="*/ 4 w 197"/>
                <a:gd name="T53" fmla="*/ 94 h 214"/>
                <a:gd name="T54" fmla="*/ 7 w 197"/>
                <a:gd name="T55" fmla="*/ 106 h 214"/>
                <a:gd name="T56" fmla="*/ 16 w 197"/>
                <a:gd name="T57" fmla="*/ 61 h 214"/>
                <a:gd name="T58" fmla="*/ 20 w 197"/>
                <a:gd name="T59" fmla="*/ 18 h 214"/>
                <a:gd name="T60" fmla="*/ 17 w 197"/>
                <a:gd name="T61" fmla="*/ 62 h 214"/>
                <a:gd name="T62" fmla="*/ 20 w 197"/>
                <a:gd name="T63" fmla="*/ 109 h 214"/>
                <a:gd name="T64" fmla="*/ 54 w 197"/>
                <a:gd name="T65" fmla="*/ 192 h 214"/>
                <a:gd name="T66" fmla="*/ 72 w 197"/>
                <a:gd name="T67" fmla="*/ 214 h 214"/>
                <a:gd name="T68" fmla="*/ 63 w 197"/>
                <a:gd name="T69" fmla="*/ 132 h 214"/>
                <a:gd name="T70" fmla="*/ 60 w 197"/>
                <a:gd name="T71" fmla="*/ 61 h 214"/>
                <a:gd name="T72" fmla="*/ 86 w 197"/>
                <a:gd name="T73" fmla="*/ 58 h 214"/>
                <a:gd name="T74" fmla="*/ 110 w 197"/>
                <a:gd name="T75" fmla="*/ 54 h 214"/>
                <a:gd name="T76" fmla="*/ 106 w 197"/>
                <a:gd name="T77" fmla="*/ 61 h 214"/>
                <a:gd name="T78" fmla="*/ 133 w 197"/>
                <a:gd name="T79" fmla="*/ 58 h 214"/>
                <a:gd name="T80" fmla="*/ 197 w 197"/>
                <a:gd name="T81" fmla="*/ 48 h 214"/>
                <a:gd name="T82" fmla="*/ 190 w 197"/>
                <a:gd name="T83" fmla="*/ 2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7" h="214">
                  <a:moveTo>
                    <a:pt x="190" y="25"/>
                  </a:moveTo>
                  <a:cubicBezTo>
                    <a:pt x="185" y="22"/>
                    <a:pt x="115" y="34"/>
                    <a:pt x="115" y="34"/>
                  </a:cubicBezTo>
                  <a:cubicBezTo>
                    <a:pt x="115" y="34"/>
                    <a:pt x="89" y="54"/>
                    <a:pt x="80" y="53"/>
                  </a:cubicBezTo>
                  <a:cubicBezTo>
                    <a:pt x="80" y="53"/>
                    <a:pt x="106" y="41"/>
                    <a:pt x="101" y="34"/>
                  </a:cubicBezTo>
                  <a:cubicBezTo>
                    <a:pt x="95" y="26"/>
                    <a:pt x="73" y="53"/>
                    <a:pt x="73" y="53"/>
                  </a:cubicBezTo>
                  <a:cubicBezTo>
                    <a:pt x="73" y="53"/>
                    <a:pt x="79" y="38"/>
                    <a:pt x="89" y="34"/>
                  </a:cubicBezTo>
                  <a:cubicBezTo>
                    <a:pt x="89" y="34"/>
                    <a:pt x="78" y="27"/>
                    <a:pt x="68" y="52"/>
                  </a:cubicBezTo>
                  <a:cubicBezTo>
                    <a:pt x="68" y="52"/>
                    <a:pt x="70" y="40"/>
                    <a:pt x="73" y="34"/>
                  </a:cubicBezTo>
                  <a:cubicBezTo>
                    <a:pt x="74" y="32"/>
                    <a:pt x="74" y="32"/>
                    <a:pt x="75" y="31"/>
                  </a:cubicBezTo>
                  <a:cubicBezTo>
                    <a:pt x="80" y="28"/>
                    <a:pt x="72" y="27"/>
                    <a:pt x="68" y="31"/>
                  </a:cubicBezTo>
                  <a:cubicBezTo>
                    <a:pt x="64" y="34"/>
                    <a:pt x="61" y="46"/>
                    <a:pt x="61" y="46"/>
                  </a:cubicBezTo>
                  <a:cubicBezTo>
                    <a:pt x="61" y="46"/>
                    <a:pt x="57" y="30"/>
                    <a:pt x="63" y="28"/>
                  </a:cubicBezTo>
                  <a:cubicBezTo>
                    <a:pt x="63" y="28"/>
                    <a:pt x="55" y="23"/>
                    <a:pt x="55" y="37"/>
                  </a:cubicBezTo>
                  <a:cubicBezTo>
                    <a:pt x="55" y="38"/>
                    <a:pt x="55" y="39"/>
                    <a:pt x="55" y="39"/>
                  </a:cubicBezTo>
                  <a:cubicBezTo>
                    <a:pt x="56" y="55"/>
                    <a:pt x="41" y="16"/>
                    <a:pt x="53" y="5"/>
                  </a:cubicBezTo>
                  <a:cubicBezTo>
                    <a:pt x="52" y="4"/>
                    <a:pt x="51" y="4"/>
                    <a:pt x="50" y="3"/>
                  </a:cubicBezTo>
                  <a:cubicBezTo>
                    <a:pt x="47" y="2"/>
                    <a:pt x="43" y="1"/>
                    <a:pt x="39" y="1"/>
                  </a:cubicBezTo>
                  <a:cubicBezTo>
                    <a:pt x="37" y="3"/>
                    <a:pt x="37" y="3"/>
                    <a:pt x="37" y="3"/>
                  </a:cubicBezTo>
                  <a:cubicBezTo>
                    <a:pt x="37" y="3"/>
                    <a:pt x="22" y="3"/>
                    <a:pt x="24" y="3"/>
                  </a:cubicBezTo>
                  <a:cubicBezTo>
                    <a:pt x="25" y="3"/>
                    <a:pt x="29" y="11"/>
                    <a:pt x="33" y="11"/>
                  </a:cubicBezTo>
                  <a:cubicBezTo>
                    <a:pt x="33" y="11"/>
                    <a:pt x="12" y="9"/>
                    <a:pt x="3" y="0"/>
                  </a:cubicBezTo>
                  <a:cubicBezTo>
                    <a:pt x="0" y="3"/>
                    <a:pt x="0" y="3"/>
                    <a:pt x="0" y="3"/>
                  </a:cubicBezTo>
                  <a:cubicBezTo>
                    <a:pt x="0" y="3"/>
                    <a:pt x="0" y="4"/>
                    <a:pt x="0" y="4"/>
                  </a:cubicBezTo>
                  <a:cubicBezTo>
                    <a:pt x="4" y="9"/>
                    <a:pt x="10" y="16"/>
                    <a:pt x="13" y="16"/>
                  </a:cubicBezTo>
                  <a:cubicBezTo>
                    <a:pt x="17" y="17"/>
                    <a:pt x="4" y="28"/>
                    <a:pt x="5" y="56"/>
                  </a:cubicBezTo>
                  <a:cubicBezTo>
                    <a:pt x="5" y="67"/>
                    <a:pt x="4" y="77"/>
                    <a:pt x="3" y="85"/>
                  </a:cubicBezTo>
                  <a:cubicBezTo>
                    <a:pt x="3" y="88"/>
                    <a:pt x="3" y="91"/>
                    <a:pt x="4" y="94"/>
                  </a:cubicBezTo>
                  <a:cubicBezTo>
                    <a:pt x="4" y="94"/>
                    <a:pt x="5" y="99"/>
                    <a:pt x="7" y="106"/>
                  </a:cubicBezTo>
                  <a:cubicBezTo>
                    <a:pt x="16" y="61"/>
                    <a:pt x="16" y="61"/>
                    <a:pt x="16" y="61"/>
                  </a:cubicBezTo>
                  <a:cubicBezTo>
                    <a:pt x="20" y="18"/>
                    <a:pt x="20" y="18"/>
                    <a:pt x="20" y="18"/>
                  </a:cubicBezTo>
                  <a:cubicBezTo>
                    <a:pt x="17" y="62"/>
                    <a:pt x="17" y="62"/>
                    <a:pt x="17" y="62"/>
                  </a:cubicBezTo>
                  <a:cubicBezTo>
                    <a:pt x="17" y="62"/>
                    <a:pt x="15" y="107"/>
                    <a:pt x="20" y="109"/>
                  </a:cubicBezTo>
                  <a:cubicBezTo>
                    <a:pt x="25" y="111"/>
                    <a:pt x="52" y="191"/>
                    <a:pt x="54" y="192"/>
                  </a:cubicBezTo>
                  <a:cubicBezTo>
                    <a:pt x="56" y="193"/>
                    <a:pt x="72" y="214"/>
                    <a:pt x="72" y="214"/>
                  </a:cubicBezTo>
                  <a:cubicBezTo>
                    <a:pt x="72" y="214"/>
                    <a:pt x="63" y="139"/>
                    <a:pt x="63" y="132"/>
                  </a:cubicBezTo>
                  <a:cubicBezTo>
                    <a:pt x="63" y="126"/>
                    <a:pt x="60" y="61"/>
                    <a:pt x="60" y="61"/>
                  </a:cubicBezTo>
                  <a:cubicBezTo>
                    <a:pt x="60" y="61"/>
                    <a:pt x="83" y="59"/>
                    <a:pt x="86" y="58"/>
                  </a:cubicBezTo>
                  <a:cubicBezTo>
                    <a:pt x="89" y="57"/>
                    <a:pt x="105" y="54"/>
                    <a:pt x="110" y="54"/>
                  </a:cubicBezTo>
                  <a:cubicBezTo>
                    <a:pt x="110" y="54"/>
                    <a:pt x="103" y="57"/>
                    <a:pt x="106" y="61"/>
                  </a:cubicBezTo>
                  <a:cubicBezTo>
                    <a:pt x="109" y="64"/>
                    <a:pt x="127" y="60"/>
                    <a:pt x="133" y="58"/>
                  </a:cubicBezTo>
                  <a:cubicBezTo>
                    <a:pt x="139" y="56"/>
                    <a:pt x="197" y="48"/>
                    <a:pt x="197" y="48"/>
                  </a:cubicBezTo>
                  <a:cubicBezTo>
                    <a:pt x="197" y="48"/>
                    <a:pt x="196" y="28"/>
                    <a:pt x="190" y="2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0" name="Freeform 212"/>
            <p:cNvSpPr>
              <a:spLocks/>
            </p:cNvSpPr>
            <p:nvPr/>
          </p:nvSpPr>
          <p:spPr bwMode="auto">
            <a:xfrm>
              <a:off x="3582988" y="6059488"/>
              <a:ext cx="242888" cy="258763"/>
            </a:xfrm>
            <a:custGeom>
              <a:avLst/>
              <a:gdLst>
                <a:gd name="T0" fmla="*/ 34 w 65"/>
                <a:gd name="T1" fmla="*/ 10 h 69"/>
                <a:gd name="T2" fmla="*/ 22 w 65"/>
                <a:gd name="T3" fmla="*/ 30 h 69"/>
                <a:gd name="T4" fmla="*/ 6 w 65"/>
                <a:gd name="T5" fmla="*/ 61 h 69"/>
                <a:gd name="T6" fmla="*/ 34 w 65"/>
                <a:gd name="T7" fmla="*/ 61 h 69"/>
                <a:gd name="T8" fmla="*/ 52 w 65"/>
                <a:gd name="T9" fmla="*/ 43 h 69"/>
                <a:gd name="T10" fmla="*/ 63 w 65"/>
                <a:gd name="T11" fmla="*/ 33 h 69"/>
                <a:gd name="T12" fmla="*/ 60 w 65"/>
                <a:gd name="T13" fmla="*/ 8 h 69"/>
                <a:gd name="T14" fmla="*/ 34 w 65"/>
                <a:gd name="T15" fmla="*/ 1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9">
                  <a:moveTo>
                    <a:pt x="34" y="10"/>
                  </a:moveTo>
                  <a:cubicBezTo>
                    <a:pt x="34" y="10"/>
                    <a:pt x="25" y="24"/>
                    <a:pt x="22" y="30"/>
                  </a:cubicBezTo>
                  <a:cubicBezTo>
                    <a:pt x="18" y="35"/>
                    <a:pt x="0" y="51"/>
                    <a:pt x="6" y="61"/>
                  </a:cubicBezTo>
                  <a:cubicBezTo>
                    <a:pt x="6" y="61"/>
                    <a:pt x="22" y="69"/>
                    <a:pt x="34" y="61"/>
                  </a:cubicBezTo>
                  <a:cubicBezTo>
                    <a:pt x="46" y="53"/>
                    <a:pt x="44" y="43"/>
                    <a:pt x="52" y="43"/>
                  </a:cubicBezTo>
                  <a:cubicBezTo>
                    <a:pt x="52" y="43"/>
                    <a:pt x="61" y="43"/>
                    <a:pt x="63" y="33"/>
                  </a:cubicBezTo>
                  <a:cubicBezTo>
                    <a:pt x="65" y="24"/>
                    <a:pt x="64" y="16"/>
                    <a:pt x="60" y="8"/>
                  </a:cubicBezTo>
                  <a:cubicBezTo>
                    <a:pt x="56" y="0"/>
                    <a:pt x="34" y="10"/>
                    <a:pt x="34"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1" name="Freeform 213"/>
            <p:cNvSpPr>
              <a:spLocks/>
            </p:cNvSpPr>
            <p:nvPr/>
          </p:nvSpPr>
          <p:spPr bwMode="auto">
            <a:xfrm>
              <a:off x="3508375" y="6037263"/>
              <a:ext cx="157163" cy="220663"/>
            </a:xfrm>
            <a:custGeom>
              <a:avLst/>
              <a:gdLst>
                <a:gd name="T0" fmla="*/ 10 w 42"/>
                <a:gd name="T1" fmla="*/ 7 h 59"/>
                <a:gd name="T2" fmla="*/ 8 w 42"/>
                <a:gd name="T3" fmla="*/ 28 h 59"/>
                <a:gd name="T4" fmla="*/ 8 w 42"/>
                <a:gd name="T5" fmla="*/ 55 h 59"/>
                <a:gd name="T6" fmla="*/ 36 w 42"/>
                <a:gd name="T7" fmla="*/ 54 h 59"/>
                <a:gd name="T8" fmla="*/ 33 w 42"/>
                <a:gd name="T9" fmla="*/ 32 h 59"/>
                <a:gd name="T10" fmla="*/ 34 w 42"/>
                <a:gd name="T11" fmla="*/ 5 h 59"/>
                <a:gd name="T12" fmla="*/ 10 w 42"/>
                <a:gd name="T13" fmla="*/ 7 h 59"/>
              </a:gdLst>
              <a:ahLst/>
              <a:cxnLst>
                <a:cxn ang="0">
                  <a:pos x="T0" y="T1"/>
                </a:cxn>
                <a:cxn ang="0">
                  <a:pos x="T2" y="T3"/>
                </a:cxn>
                <a:cxn ang="0">
                  <a:pos x="T4" y="T5"/>
                </a:cxn>
                <a:cxn ang="0">
                  <a:pos x="T6" y="T7"/>
                </a:cxn>
                <a:cxn ang="0">
                  <a:pos x="T8" y="T9"/>
                </a:cxn>
                <a:cxn ang="0">
                  <a:pos x="T10" y="T11"/>
                </a:cxn>
                <a:cxn ang="0">
                  <a:pos x="T12" y="T13"/>
                </a:cxn>
              </a:cxnLst>
              <a:rect l="0" t="0" r="r" b="b"/>
              <a:pathLst>
                <a:path w="42" h="59">
                  <a:moveTo>
                    <a:pt x="10" y="7"/>
                  </a:moveTo>
                  <a:cubicBezTo>
                    <a:pt x="10" y="7"/>
                    <a:pt x="9" y="21"/>
                    <a:pt x="8" y="28"/>
                  </a:cubicBezTo>
                  <a:cubicBezTo>
                    <a:pt x="6" y="35"/>
                    <a:pt x="0" y="51"/>
                    <a:pt x="8" y="55"/>
                  </a:cubicBezTo>
                  <a:cubicBezTo>
                    <a:pt x="8" y="55"/>
                    <a:pt x="30" y="59"/>
                    <a:pt x="36" y="54"/>
                  </a:cubicBezTo>
                  <a:cubicBezTo>
                    <a:pt x="42" y="48"/>
                    <a:pt x="33" y="32"/>
                    <a:pt x="33" y="32"/>
                  </a:cubicBezTo>
                  <a:cubicBezTo>
                    <a:pt x="33" y="32"/>
                    <a:pt x="37" y="11"/>
                    <a:pt x="34" y="5"/>
                  </a:cubicBezTo>
                  <a:cubicBezTo>
                    <a:pt x="31" y="0"/>
                    <a:pt x="18" y="2"/>
                    <a:pt x="1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2" name="Freeform 214"/>
            <p:cNvSpPr>
              <a:spLocks/>
            </p:cNvSpPr>
            <p:nvPr/>
          </p:nvSpPr>
          <p:spPr bwMode="auto">
            <a:xfrm>
              <a:off x="3349625" y="5153026"/>
              <a:ext cx="315913" cy="828675"/>
            </a:xfrm>
            <a:custGeom>
              <a:avLst/>
              <a:gdLst>
                <a:gd name="T0" fmla="*/ 59 w 84"/>
                <a:gd name="T1" fmla="*/ 138 h 221"/>
                <a:gd name="T2" fmla="*/ 59 w 84"/>
                <a:gd name="T3" fmla="*/ 97 h 221"/>
                <a:gd name="T4" fmla="*/ 50 w 84"/>
                <a:gd name="T5" fmla="*/ 130 h 221"/>
                <a:gd name="T6" fmla="*/ 46 w 84"/>
                <a:gd name="T7" fmla="*/ 90 h 221"/>
                <a:gd name="T8" fmla="*/ 28 w 84"/>
                <a:gd name="T9" fmla="*/ 58 h 221"/>
                <a:gd name="T10" fmla="*/ 12 w 84"/>
                <a:gd name="T11" fmla="*/ 20 h 221"/>
                <a:gd name="T12" fmla="*/ 13 w 84"/>
                <a:gd name="T13" fmla="*/ 0 h 221"/>
                <a:gd name="T14" fmla="*/ 13 w 84"/>
                <a:gd name="T15" fmla="*/ 1 h 221"/>
                <a:gd name="T16" fmla="*/ 4 w 84"/>
                <a:gd name="T17" fmla="*/ 16 h 221"/>
                <a:gd name="T18" fmla="*/ 5 w 84"/>
                <a:gd name="T19" fmla="*/ 31 h 221"/>
                <a:gd name="T20" fmla="*/ 29 w 84"/>
                <a:gd name="T21" fmla="*/ 105 h 221"/>
                <a:gd name="T22" fmla="*/ 60 w 84"/>
                <a:gd name="T23" fmla="*/ 202 h 221"/>
                <a:gd name="T24" fmla="*/ 75 w 84"/>
                <a:gd name="T25" fmla="*/ 221 h 221"/>
                <a:gd name="T26" fmla="*/ 63 w 84"/>
                <a:gd name="T27" fmla="*/ 196 h 221"/>
                <a:gd name="T28" fmla="*/ 79 w 84"/>
                <a:gd name="T29" fmla="*/ 206 h 221"/>
                <a:gd name="T30" fmla="*/ 72 w 84"/>
                <a:gd name="T31" fmla="*/ 180 h 221"/>
                <a:gd name="T32" fmla="*/ 59 w 84"/>
                <a:gd name="T33" fmla="*/ 13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221">
                  <a:moveTo>
                    <a:pt x="59" y="138"/>
                  </a:moveTo>
                  <a:cubicBezTo>
                    <a:pt x="63" y="129"/>
                    <a:pt x="59" y="97"/>
                    <a:pt x="59" y="97"/>
                  </a:cubicBezTo>
                  <a:cubicBezTo>
                    <a:pt x="59" y="97"/>
                    <a:pt x="58" y="132"/>
                    <a:pt x="50" y="130"/>
                  </a:cubicBezTo>
                  <a:cubicBezTo>
                    <a:pt x="42" y="129"/>
                    <a:pt x="48" y="96"/>
                    <a:pt x="46" y="90"/>
                  </a:cubicBezTo>
                  <a:cubicBezTo>
                    <a:pt x="45" y="83"/>
                    <a:pt x="28" y="58"/>
                    <a:pt x="28" y="58"/>
                  </a:cubicBezTo>
                  <a:cubicBezTo>
                    <a:pt x="17" y="51"/>
                    <a:pt x="8" y="27"/>
                    <a:pt x="12" y="20"/>
                  </a:cubicBezTo>
                  <a:cubicBezTo>
                    <a:pt x="15" y="16"/>
                    <a:pt x="14" y="7"/>
                    <a:pt x="13" y="0"/>
                  </a:cubicBezTo>
                  <a:cubicBezTo>
                    <a:pt x="13" y="0"/>
                    <a:pt x="13" y="1"/>
                    <a:pt x="13" y="1"/>
                  </a:cubicBezTo>
                  <a:cubicBezTo>
                    <a:pt x="9" y="4"/>
                    <a:pt x="8" y="12"/>
                    <a:pt x="4" y="16"/>
                  </a:cubicBezTo>
                  <a:cubicBezTo>
                    <a:pt x="1" y="19"/>
                    <a:pt x="0" y="27"/>
                    <a:pt x="5" y="31"/>
                  </a:cubicBezTo>
                  <a:cubicBezTo>
                    <a:pt x="10" y="35"/>
                    <a:pt x="23" y="86"/>
                    <a:pt x="29" y="105"/>
                  </a:cubicBezTo>
                  <a:cubicBezTo>
                    <a:pt x="35" y="124"/>
                    <a:pt x="60" y="201"/>
                    <a:pt x="60" y="202"/>
                  </a:cubicBezTo>
                  <a:cubicBezTo>
                    <a:pt x="65" y="220"/>
                    <a:pt x="75" y="221"/>
                    <a:pt x="75" y="221"/>
                  </a:cubicBezTo>
                  <a:cubicBezTo>
                    <a:pt x="70" y="217"/>
                    <a:pt x="63" y="196"/>
                    <a:pt x="63" y="196"/>
                  </a:cubicBezTo>
                  <a:cubicBezTo>
                    <a:pt x="68" y="194"/>
                    <a:pt x="73" y="212"/>
                    <a:pt x="79" y="206"/>
                  </a:cubicBezTo>
                  <a:cubicBezTo>
                    <a:pt x="84" y="201"/>
                    <a:pt x="72" y="185"/>
                    <a:pt x="72" y="180"/>
                  </a:cubicBezTo>
                  <a:cubicBezTo>
                    <a:pt x="71" y="175"/>
                    <a:pt x="55" y="147"/>
                    <a:pt x="59" y="1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3" name="Freeform 215"/>
            <p:cNvSpPr>
              <a:spLocks/>
            </p:cNvSpPr>
            <p:nvPr/>
          </p:nvSpPr>
          <p:spPr bwMode="auto">
            <a:xfrm>
              <a:off x="3492500" y="4473576"/>
              <a:ext cx="123825" cy="528638"/>
            </a:xfrm>
            <a:custGeom>
              <a:avLst/>
              <a:gdLst>
                <a:gd name="T0" fmla="*/ 0 w 33"/>
                <a:gd name="T1" fmla="*/ 128 h 141"/>
                <a:gd name="T2" fmla="*/ 17 w 33"/>
                <a:gd name="T3" fmla="*/ 141 h 141"/>
                <a:gd name="T4" fmla="*/ 33 w 33"/>
                <a:gd name="T5" fmla="*/ 126 h 141"/>
                <a:gd name="T6" fmla="*/ 28 w 33"/>
                <a:gd name="T7" fmla="*/ 31 h 141"/>
                <a:gd name="T8" fmla="*/ 21 w 33"/>
                <a:gd name="T9" fmla="*/ 18 h 141"/>
                <a:gd name="T10" fmla="*/ 27 w 33"/>
                <a:gd name="T11" fmla="*/ 9 h 141"/>
                <a:gd name="T12" fmla="*/ 17 w 33"/>
                <a:gd name="T13" fmla="*/ 3 h 141"/>
                <a:gd name="T14" fmla="*/ 10 w 33"/>
                <a:gd name="T15" fmla="*/ 17 h 141"/>
                <a:gd name="T16" fmla="*/ 5 w 33"/>
                <a:gd name="T17" fmla="*/ 29 h 141"/>
                <a:gd name="T18" fmla="*/ 0 w 33"/>
                <a:gd name="T19"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141">
                  <a:moveTo>
                    <a:pt x="0" y="128"/>
                  </a:moveTo>
                  <a:cubicBezTo>
                    <a:pt x="17" y="141"/>
                    <a:pt x="17" y="141"/>
                    <a:pt x="17" y="141"/>
                  </a:cubicBezTo>
                  <a:cubicBezTo>
                    <a:pt x="33" y="126"/>
                    <a:pt x="33" y="126"/>
                    <a:pt x="33" y="126"/>
                  </a:cubicBezTo>
                  <a:cubicBezTo>
                    <a:pt x="33" y="126"/>
                    <a:pt x="28" y="34"/>
                    <a:pt x="28" y="31"/>
                  </a:cubicBezTo>
                  <a:cubicBezTo>
                    <a:pt x="28" y="28"/>
                    <a:pt x="21" y="18"/>
                    <a:pt x="21" y="18"/>
                  </a:cubicBezTo>
                  <a:cubicBezTo>
                    <a:pt x="27" y="9"/>
                    <a:pt x="27" y="9"/>
                    <a:pt x="27" y="9"/>
                  </a:cubicBezTo>
                  <a:cubicBezTo>
                    <a:pt x="27" y="9"/>
                    <a:pt x="23" y="0"/>
                    <a:pt x="17" y="3"/>
                  </a:cubicBezTo>
                  <a:cubicBezTo>
                    <a:pt x="11" y="6"/>
                    <a:pt x="10" y="17"/>
                    <a:pt x="10" y="17"/>
                  </a:cubicBezTo>
                  <a:cubicBezTo>
                    <a:pt x="5" y="29"/>
                    <a:pt x="5" y="29"/>
                    <a:pt x="5" y="29"/>
                  </a:cubicBezTo>
                  <a:lnTo>
                    <a:pt x="0" y="128"/>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4" name="Freeform 216"/>
            <p:cNvSpPr>
              <a:spLocks/>
            </p:cNvSpPr>
            <p:nvPr/>
          </p:nvSpPr>
          <p:spPr bwMode="auto">
            <a:xfrm>
              <a:off x="4464050" y="4470401"/>
              <a:ext cx="41275" cy="52388"/>
            </a:xfrm>
            <a:custGeom>
              <a:avLst/>
              <a:gdLst>
                <a:gd name="T0" fmla="*/ 0 w 11"/>
                <a:gd name="T1" fmla="*/ 14 h 14"/>
                <a:gd name="T2" fmla="*/ 11 w 11"/>
                <a:gd name="T3" fmla="*/ 3 h 14"/>
                <a:gd name="T4" fmla="*/ 8 w 11"/>
                <a:gd name="T5" fmla="*/ 0 h 14"/>
                <a:gd name="T6" fmla="*/ 0 w 11"/>
                <a:gd name="T7" fmla="*/ 14 h 14"/>
              </a:gdLst>
              <a:ahLst/>
              <a:cxnLst>
                <a:cxn ang="0">
                  <a:pos x="T0" y="T1"/>
                </a:cxn>
                <a:cxn ang="0">
                  <a:pos x="T2" y="T3"/>
                </a:cxn>
                <a:cxn ang="0">
                  <a:pos x="T4" y="T5"/>
                </a:cxn>
                <a:cxn ang="0">
                  <a:pos x="T6" y="T7"/>
                </a:cxn>
              </a:cxnLst>
              <a:rect l="0" t="0" r="r" b="b"/>
              <a:pathLst>
                <a:path w="11" h="14">
                  <a:moveTo>
                    <a:pt x="0" y="14"/>
                  </a:moveTo>
                  <a:cubicBezTo>
                    <a:pt x="0" y="14"/>
                    <a:pt x="6" y="4"/>
                    <a:pt x="11" y="3"/>
                  </a:cubicBezTo>
                  <a:cubicBezTo>
                    <a:pt x="8" y="0"/>
                    <a:pt x="8" y="0"/>
                    <a:pt x="8" y="0"/>
                  </a:cubicBezTo>
                  <a:cubicBezTo>
                    <a:pt x="8" y="0"/>
                    <a:pt x="1" y="12"/>
                    <a:pt x="0" y="14"/>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5" name="Freeform 217"/>
            <p:cNvSpPr>
              <a:spLocks/>
            </p:cNvSpPr>
            <p:nvPr/>
          </p:nvSpPr>
          <p:spPr bwMode="auto">
            <a:xfrm>
              <a:off x="4464050" y="4405313"/>
              <a:ext cx="44450" cy="65088"/>
            </a:xfrm>
            <a:custGeom>
              <a:avLst/>
              <a:gdLst>
                <a:gd name="T0" fmla="*/ 0 w 12"/>
                <a:gd name="T1" fmla="*/ 17 h 17"/>
                <a:gd name="T2" fmla="*/ 5 w 12"/>
                <a:gd name="T3" fmla="*/ 10 h 17"/>
                <a:gd name="T4" fmla="*/ 12 w 12"/>
                <a:gd name="T5" fmla="*/ 0 h 17"/>
                <a:gd name="T6" fmla="*/ 4 w 12"/>
                <a:gd name="T7" fmla="*/ 9 h 17"/>
                <a:gd name="T8" fmla="*/ 0 w 12"/>
                <a:gd name="T9" fmla="*/ 17 h 17"/>
              </a:gdLst>
              <a:ahLst/>
              <a:cxnLst>
                <a:cxn ang="0">
                  <a:pos x="T0" y="T1"/>
                </a:cxn>
                <a:cxn ang="0">
                  <a:pos x="T2" y="T3"/>
                </a:cxn>
                <a:cxn ang="0">
                  <a:pos x="T4" y="T5"/>
                </a:cxn>
                <a:cxn ang="0">
                  <a:pos x="T6" y="T7"/>
                </a:cxn>
                <a:cxn ang="0">
                  <a:pos x="T8" y="T9"/>
                </a:cxn>
              </a:cxnLst>
              <a:rect l="0" t="0" r="r" b="b"/>
              <a:pathLst>
                <a:path w="12" h="17">
                  <a:moveTo>
                    <a:pt x="0" y="17"/>
                  </a:moveTo>
                  <a:cubicBezTo>
                    <a:pt x="0" y="17"/>
                    <a:pt x="3" y="11"/>
                    <a:pt x="5" y="10"/>
                  </a:cubicBezTo>
                  <a:cubicBezTo>
                    <a:pt x="6" y="8"/>
                    <a:pt x="12" y="0"/>
                    <a:pt x="12" y="0"/>
                  </a:cubicBezTo>
                  <a:cubicBezTo>
                    <a:pt x="4" y="9"/>
                    <a:pt x="4" y="9"/>
                    <a:pt x="4" y="9"/>
                  </a:cubicBezTo>
                  <a:lnTo>
                    <a:pt x="0" y="17"/>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6" name="组合 35"/>
          <p:cNvGrpSpPr/>
          <p:nvPr/>
        </p:nvGrpSpPr>
        <p:grpSpPr>
          <a:xfrm>
            <a:off x="2841173" y="1208960"/>
            <a:ext cx="1382920" cy="1374698"/>
            <a:chOff x="2839809" y="983410"/>
            <a:chExt cx="1751069" cy="1740658"/>
          </a:xfrm>
        </p:grpSpPr>
        <p:sp>
          <p:nvSpPr>
            <p:cNvPr id="2" name="椭圆 1"/>
            <p:cNvSpPr/>
            <p:nvPr/>
          </p:nvSpPr>
          <p:spPr>
            <a:xfrm>
              <a:off x="2839809" y="983410"/>
              <a:ext cx="1751069" cy="1740658"/>
            </a:xfrm>
            <a:prstGeom prst="ellipse">
              <a:avLst/>
            </a:pr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nvGrpSpPr>
            <p:cNvPr id="4" name="组合 3"/>
            <p:cNvGrpSpPr/>
            <p:nvPr/>
          </p:nvGrpSpPr>
          <p:grpSpPr>
            <a:xfrm>
              <a:off x="3211409" y="1376214"/>
              <a:ext cx="1011320" cy="1084132"/>
              <a:chOff x="7397485" y="3586794"/>
              <a:chExt cx="1720118" cy="1854990"/>
            </a:xfrm>
          </p:grpSpPr>
          <p:sp>
            <p:nvSpPr>
              <p:cNvPr id="5" name="Freeform 38"/>
              <p:cNvSpPr>
                <a:spLocks noEditPoints="1"/>
              </p:cNvSpPr>
              <p:nvPr/>
            </p:nvSpPr>
            <p:spPr bwMode="auto">
              <a:xfrm>
                <a:off x="7397485" y="35867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Freeform 39"/>
              <p:cNvSpPr>
                <a:spLocks/>
              </p:cNvSpPr>
              <p:nvPr/>
            </p:nvSpPr>
            <p:spPr bwMode="auto">
              <a:xfrm>
                <a:off x="7860743" y="48925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Freeform 40"/>
              <p:cNvSpPr>
                <a:spLocks/>
              </p:cNvSpPr>
              <p:nvPr/>
            </p:nvSpPr>
            <p:spPr bwMode="auto">
              <a:xfrm>
                <a:off x="7661367" y="39210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37" name="TextBox 36"/>
          <p:cNvSpPr txBox="1"/>
          <p:nvPr/>
        </p:nvSpPr>
        <p:spPr>
          <a:xfrm>
            <a:off x="4796735" y="1799840"/>
            <a:ext cx="3564396" cy="2308324"/>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矩形 37"/>
          <p:cNvSpPr/>
          <p:nvPr/>
        </p:nvSpPr>
        <p:spPr>
          <a:xfrm>
            <a:off x="4788024" y="1352388"/>
            <a:ext cx="2795925" cy="369332"/>
          </a:xfrm>
          <a:prstGeom prst="rect">
            <a:avLst/>
          </a:prstGeom>
          <a:noFill/>
        </p:spPr>
        <p:txBody>
          <a:bodyPr wrap="square">
            <a:spAutoFit/>
          </a:bodyPr>
          <a:lstStyle/>
          <a:p>
            <a:r>
              <a:rPr lang="zh-CN" altLang="en-US" b="1" dirty="0">
                <a:solidFill>
                  <a:schemeClr val="accent6">
                    <a:lumMod val="75000"/>
                  </a:schemeClr>
                </a:solidFill>
                <a:latin typeface="黑体" panose="02010609060101010101" pitchFamily="49" charset="-122"/>
                <a:ea typeface="黑体" panose="02010609060101010101" pitchFamily="49" charset="-122"/>
              </a:rPr>
              <a:t>点击输入小标题</a:t>
            </a:r>
          </a:p>
        </p:txBody>
      </p:sp>
      <p:sp>
        <p:nvSpPr>
          <p:cNvPr id="39" name="矩形 38"/>
          <p:cNvSpPr/>
          <p:nvPr/>
        </p:nvSpPr>
        <p:spPr>
          <a:xfrm>
            <a:off x="0" y="366036"/>
            <a:ext cx="3203848" cy="954107"/>
          </a:xfrm>
          <a:prstGeom prst="rect">
            <a:avLst/>
          </a:prstGeom>
        </p:spPr>
        <p:txBody>
          <a:bodyPr wrap="square">
            <a:spAutoFit/>
          </a:bodyPr>
          <a:lstStyle/>
          <a:p>
            <a:pPr>
              <a:defRPr/>
            </a:pPr>
            <a:r>
              <a:rPr lang="en-US" altLang="zh-CN" sz="2800" b="1" dirty="0">
                <a:solidFill>
                  <a:schemeClr val="bg1"/>
                </a:solidFill>
              </a:rPr>
              <a:t>4-3</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a:t>
            </a:r>
            <a:r>
              <a:rPr lang="zh-CN" altLang="en-US" sz="2800" dirty="0">
                <a:solidFill>
                  <a:schemeClr val="bg1"/>
                </a:solidFill>
                <a:latin typeface="黑体" panose="02010609060101010101" pitchFamily="49" charset="-122"/>
                <a:ea typeface="黑体" panose="02010609060101010101" pitchFamily="49" charset="-122"/>
              </a:rPr>
              <a:t>标题内容</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b="1" dirty="0">
              <a:solidFill>
                <a:schemeClr val="bg1"/>
              </a:solidFill>
            </a:endParaRPr>
          </a:p>
        </p:txBody>
      </p:sp>
    </p:spTree>
    <p:extLst>
      <p:ext uri="{BB962C8B-B14F-4D97-AF65-F5344CB8AC3E}">
        <p14:creationId xmlns:p14="http://schemas.microsoft.com/office/powerpoint/2010/main" val="39444629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0-#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750" fill="hold"/>
                                        <p:tgtEl>
                                          <p:spTgt spid="36"/>
                                        </p:tgtEl>
                                        <p:attrNameLst>
                                          <p:attrName>ppt_x</p:attrName>
                                        </p:attrNameLst>
                                      </p:cBhvr>
                                      <p:tavLst>
                                        <p:tav tm="0">
                                          <p:val>
                                            <p:strVal val="0-#ppt_w/2"/>
                                          </p:val>
                                        </p:tav>
                                        <p:tav tm="100000">
                                          <p:val>
                                            <p:strVal val="#ppt_x"/>
                                          </p:val>
                                        </p:tav>
                                      </p:tavLst>
                                    </p:anim>
                                    <p:anim calcmode="lin" valueType="num">
                                      <p:cBhvr additive="base">
                                        <p:cTn id="13" dur="750" fill="hold"/>
                                        <p:tgtEl>
                                          <p:spTgt spid="36"/>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750" fill="hold"/>
                                        <p:tgtEl>
                                          <p:spTgt spid="3"/>
                                        </p:tgtEl>
                                        <p:attrNameLst>
                                          <p:attrName>ppt_x</p:attrName>
                                        </p:attrNameLst>
                                      </p:cBhvr>
                                      <p:tavLst>
                                        <p:tav tm="0">
                                          <p:val>
                                            <p:strVal val="0-#ppt_w/2"/>
                                          </p:val>
                                        </p:tav>
                                        <p:tav tm="100000">
                                          <p:val>
                                            <p:strVal val="#ppt_x"/>
                                          </p:val>
                                        </p:tav>
                                      </p:tavLst>
                                    </p:anim>
                                    <p:anim calcmode="lin" valueType="num">
                                      <p:cBhvr additive="base">
                                        <p:cTn id="17" dur="75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2" presetClass="entr" presetSubtype="0" fill="hold" grpId="1"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2" presetClass="entr" presetSubtype="0" fill="hold" grpId="1"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1"/>
      <p:bldP spid="38" grpId="1"/>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954107"/>
          </a:xfrm>
          <a:prstGeom prst="rect">
            <a:avLst/>
          </a:prstGeom>
        </p:spPr>
        <p:txBody>
          <a:bodyPr wrap="square">
            <a:spAutoFit/>
          </a:bodyPr>
          <a:lstStyle/>
          <a:p>
            <a:pPr>
              <a:defRPr/>
            </a:pPr>
            <a:r>
              <a:rPr lang="en-US" altLang="zh-CN" sz="2800" b="1" dirty="0">
                <a:solidFill>
                  <a:schemeClr val="bg1"/>
                </a:solidFill>
              </a:rPr>
              <a:t>4-4</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a:t>
            </a:r>
            <a:r>
              <a:rPr lang="zh-CN" altLang="en-US" sz="2800" dirty="0">
                <a:solidFill>
                  <a:schemeClr val="bg1"/>
                </a:solidFill>
                <a:latin typeface="黑体" panose="02010609060101010101" pitchFamily="49" charset="-122"/>
                <a:ea typeface="黑体" panose="02010609060101010101" pitchFamily="49" charset="-122"/>
              </a:rPr>
              <a:t>标题内容</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b="1" dirty="0">
              <a:solidFill>
                <a:schemeClr val="bg1"/>
              </a:solidFill>
            </a:endParaRPr>
          </a:p>
        </p:txBody>
      </p:sp>
      <p:grpSp>
        <p:nvGrpSpPr>
          <p:cNvPr id="26" name="组合 25"/>
          <p:cNvGrpSpPr/>
          <p:nvPr/>
        </p:nvGrpSpPr>
        <p:grpSpPr>
          <a:xfrm>
            <a:off x="5949568" y="1995686"/>
            <a:ext cx="2169656" cy="1660947"/>
            <a:chOff x="5949568" y="1995686"/>
            <a:chExt cx="2169656" cy="1660947"/>
          </a:xfrm>
        </p:grpSpPr>
        <p:sp>
          <p:nvSpPr>
            <p:cNvPr id="15" name="矩形标注 14"/>
            <p:cNvSpPr/>
            <p:nvPr/>
          </p:nvSpPr>
          <p:spPr>
            <a:xfrm>
              <a:off x="5949568" y="1995686"/>
              <a:ext cx="2169656" cy="1512168"/>
            </a:xfrm>
            <a:prstGeom prst="wedgeRectCallout">
              <a:avLst>
                <a:gd name="adj1" fmla="val -49591"/>
                <a:gd name="adj2" fmla="val 74594"/>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949568" y="2013106"/>
              <a:ext cx="2169656" cy="1643527"/>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3074" name="Picture 2" descr="C:\Documents and Settings\Administrator\桌面\睿泰集团员工培养计划-解决方案部-JYY\其他\PPT素材\图标\平面小图标\2\50478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0352" y="3139070"/>
              <a:ext cx="304800" cy="304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组合 24"/>
          <p:cNvGrpSpPr/>
          <p:nvPr/>
        </p:nvGrpSpPr>
        <p:grpSpPr>
          <a:xfrm>
            <a:off x="3166239" y="1216479"/>
            <a:ext cx="2207265" cy="1643527"/>
            <a:chOff x="3166239" y="1216479"/>
            <a:chExt cx="2207265" cy="1643527"/>
          </a:xfrm>
        </p:grpSpPr>
        <p:sp>
          <p:nvSpPr>
            <p:cNvPr id="14" name="矩形标注 13"/>
            <p:cNvSpPr/>
            <p:nvPr/>
          </p:nvSpPr>
          <p:spPr>
            <a:xfrm>
              <a:off x="3166239" y="1220604"/>
              <a:ext cx="2169656" cy="1512168"/>
            </a:xfrm>
            <a:prstGeom prst="wedgeRectCallout">
              <a:avLst>
                <a:gd name="adj1" fmla="val 983"/>
                <a:gd name="adj2" fmla="val 75305"/>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03848" y="1216479"/>
              <a:ext cx="2169656" cy="1643527"/>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3075" name="Picture 3" descr="C:\Documents and Settings\Administrator\桌面\睿泰集团员工培养计划-解决方案部-JYY\其他\PPT素材\图标\平面小图标\2\50479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7190" y="2389007"/>
              <a:ext cx="304800" cy="304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组合 20"/>
          <p:cNvGrpSpPr/>
          <p:nvPr/>
        </p:nvGrpSpPr>
        <p:grpSpPr>
          <a:xfrm>
            <a:off x="611560" y="1995686"/>
            <a:ext cx="2169656" cy="1643527"/>
            <a:chOff x="611560" y="1995686"/>
            <a:chExt cx="2169656" cy="1643527"/>
          </a:xfrm>
        </p:grpSpPr>
        <p:sp>
          <p:nvSpPr>
            <p:cNvPr id="13" name="矩形标注 12"/>
            <p:cNvSpPr/>
            <p:nvPr/>
          </p:nvSpPr>
          <p:spPr>
            <a:xfrm>
              <a:off x="611560" y="1995686"/>
              <a:ext cx="2169656" cy="1512168"/>
            </a:xfrm>
            <a:prstGeom prst="wedgeRectCallout">
              <a:avLst>
                <a:gd name="adj1" fmla="val 49078"/>
                <a:gd name="adj2" fmla="val 69614"/>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611560" y="1995686"/>
              <a:ext cx="2169656" cy="1643527"/>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3076" name="Picture 4" descr="C:\Documents and Settings\Administrator\桌面\睿泰集团员工培养计划-解决方案部-JYY\其他\PPT素材\图标\平面小图标\2\50478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51634" y="3168214"/>
              <a:ext cx="304800" cy="304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组合 19"/>
          <p:cNvGrpSpPr/>
          <p:nvPr/>
        </p:nvGrpSpPr>
        <p:grpSpPr>
          <a:xfrm>
            <a:off x="2763186" y="3147815"/>
            <a:ext cx="3175624" cy="3179111"/>
            <a:chOff x="2763186" y="3147815"/>
            <a:chExt cx="3175624" cy="3179111"/>
          </a:xfrm>
        </p:grpSpPr>
        <p:grpSp>
          <p:nvGrpSpPr>
            <p:cNvPr id="19" name="组合 18"/>
            <p:cNvGrpSpPr/>
            <p:nvPr/>
          </p:nvGrpSpPr>
          <p:grpSpPr>
            <a:xfrm>
              <a:off x="2763186" y="3147815"/>
              <a:ext cx="3175624" cy="3179111"/>
              <a:chOff x="2763186" y="3147815"/>
              <a:chExt cx="3175624" cy="3179111"/>
            </a:xfrm>
          </p:grpSpPr>
          <p:sp>
            <p:nvSpPr>
              <p:cNvPr id="11" name="饼形 10"/>
              <p:cNvSpPr/>
              <p:nvPr/>
            </p:nvSpPr>
            <p:spPr>
              <a:xfrm rot="5400000">
                <a:off x="2770458" y="3158574"/>
                <a:ext cx="3168352" cy="3168352"/>
              </a:xfrm>
              <a:prstGeom prst="pie">
                <a:avLst>
                  <a:gd name="adj1" fmla="val 12698271"/>
                  <a:gd name="adj2" fmla="val 1620000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饼形 9"/>
              <p:cNvSpPr/>
              <p:nvPr/>
            </p:nvSpPr>
            <p:spPr>
              <a:xfrm rot="2700000">
                <a:off x="2763186" y="3147816"/>
                <a:ext cx="3168352" cy="3168352"/>
              </a:xfrm>
              <a:prstGeom prst="pie">
                <a:avLst>
                  <a:gd name="adj1" fmla="val 11647033"/>
                  <a:gd name="adj2" fmla="val 15443818"/>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rot="20509694">
                <a:off x="2763186" y="3147815"/>
                <a:ext cx="3168352" cy="3168352"/>
              </a:xfrm>
              <a:prstGeom prst="pie">
                <a:avLst>
                  <a:gd name="adj1" fmla="val 11911485"/>
                  <a:gd name="adj2" fmla="val 15429133"/>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弦形 3"/>
              <p:cNvSpPr/>
              <p:nvPr/>
            </p:nvSpPr>
            <p:spPr>
              <a:xfrm rot="8414785">
                <a:off x="3109284" y="3592650"/>
                <a:ext cx="2512216" cy="2536285"/>
              </a:xfrm>
              <a:prstGeom prst="chord">
                <a:avLst>
                  <a:gd name="adj1" fmla="val 2753391"/>
                  <a:gd name="adj2" fmla="val 12839027"/>
                </a:avLst>
              </a:prstGeom>
              <a:solidFill>
                <a:schemeClr val="bg1">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2" name="矩形 11"/>
              <p:cNvSpPr/>
              <p:nvPr/>
            </p:nvSpPr>
            <p:spPr>
              <a:xfrm>
                <a:off x="3585544" y="4155926"/>
                <a:ext cx="1669416" cy="369332"/>
              </a:xfrm>
              <a:prstGeom prst="rect">
                <a:avLst/>
              </a:prstGeom>
              <a:noFill/>
            </p:spPr>
            <p:txBody>
              <a:bodyPr wrap="square">
                <a:spAutoFit/>
              </a:bodyPr>
              <a:lstStyle/>
              <a:p>
                <a:r>
                  <a:rPr lang="en-US" altLang="zh-CN" b="1" dirty="0">
                    <a:solidFill>
                      <a:schemeClr val="accent6">
                        <a:lumMod val="75000"/>
                      </a:schemeClr>
                    </a:solidFill>
                  </a:rPr>
                  <a:t>Add your title </a:t>
                </a:r>
                <a:endParaRPr lang="zh-CN" altLang="en-US" b="1" dirty="0">
                  <a:solidFill>
                    <a:schemeClr val="accent6">
                      <a:lumMod val="75000"/>
                    </a:schemeClr>
                  </a:solidFill>
                </a:endParaRPr>
              </a:p>
            </p:txBody>
          </p:sp>
        </p:grpSp>
        <p:sp>
          <p:nvSpPr>
            <p:cNvPr id="22" name="TextBox 21"/>
            <p:cNvSpPr txBox="1"/>
            <p:nvPr/>
          </p:nvSpPr>
          <p:spPr>
            <a:xfrm>
              <a:off x="2887494" y="3806644"/>
              <a:ext cx="503536" cy="400110"/>
            </a:xfrm>
            <a:prstGeom prst="rect">
              <a:avLst/>
            </a:prstGeom>
            <a:noFill/>
          </p:spPr>
          <p:txBody>
            <a:bodyPr wrap="none" rtlCol="0">
              <a:spAutoFit/>
            </a:bodyPr>
            <a:lstStyle/>
            <a:p>
              <a:r>
                <a:rPr lang="en-US" altLang="zh-CN" sz="2000" b="1" dirty="0">
                  <a:solidFill>
                    <a:srgbClr val="FFFFFF"/>
                  </a:solidFill>
                  <a:latin typeface="Broadway" pitchFamily="82" charset="0"/>
                  <a:ea typeface="Kozuka Mincho Pr6N H" pitchFamily="18" charset="-128"/>
                </a:rPr>
                <a:t>01</a:t>
              </a:r>
              <a:endParaRPr lang="zh-CN" altLang="en-US" sz="2000" b="1" dirty="0">
                <a:solidFill>
                  <a:srgbClr val="FFFFFF"/>
                </a:solidFill>
                <a:latin typeface="Broadway" pitchFamily="82" charset="0"/>
                <a:ea typeface="Kozuka Mincho Pr6N H" pitchFamily="18" charset="-128"/>
              </a:endParaRPr>
            </a:p>
          </p:txBody>
        </p:sp>
        <p:sp>
          <p:nvSpPr>
            <p:cNvPr id="23" name="TextBox 22"/>
            <p:cNvSpPr txBox="1"/>
            <p:nvPr/>
          </p:nvSpPr>
          <p:spPr>
            <a:xfrm>
              <a:off x="4068617" y="3150058"/>
              <a:ext cx="518091" cy="400110"/>
            </a:xfrm>
            <a:prstGeom prst="rect">
              <a:avLst/>
            </a:prstGeom>
            <a:noFill/>
          </p:spPr>
          <p:txBody>
            <a:bodyPr wrap="none" rtlCol="0">
              <a:spAutoFit/>
            </a:bodyPr>
            <a:lstStyle/>
            <a:p>
              <a:r>
                <a:rPr lang="en-US" altLang="zh-CN" sz="2000" b="1" dirty="0">
                  <a:solidFill>
                    <a:srgbClr val="FFFFFF"/>
                  </a:solidFill>
                  <a:latin typeface="Broadway" pitchFamily="82" charset="0"/>
                  <a:ea typeface="Kozuka Mincho Pr6N H" pitchFamily="18" charset="-128"/>
                </a:rPr>
                <a:t>02</a:t>
              </a:r>
              <a:endParaRPr lang="zh-CN" altLang="en-US" sz="2000" b="1" dirty="0">
                <a:solidFill>
                  <a:srgbClr val="FFFFFF"/>
                </a:solidFill>
                <a:latin typeface="Broadway" pitchFamily="82" charset="0"/>
                <a:ea typeface="Kozuka Mincho Pr6N H" pitchFamily="18" charset="-128"/>
              </a:endParaRPr>
            </a:p>
          </p:txBody>
        </p:sp>
        <p:sp>
          <p:nvSpPr>
            <p:cNvPr id="24" name="TextBox 23"/>
            <p:cNvSpPr txBox="1"/>
            <p:nvPr/>
          </p:nvSpPr>
          <p:spPr>
            <a:xfrm>
              <a:off x="5284642" y="3806644"/>
              <a:ext cx="518091" cy="400110"/>
            </a:xfrm>
            <a:prstGeom prst="rect">
              <a:avLst/>
            </a:prstGeom>
            <a:noFill/>
          </p:spPr>
          <p:txBody>
            <a:bodyPr wrap="none" rtlCol="0">
              <a:spAutoFit/>
            </a:bodyPr>
            <a:lstStyle/>
            <a:p>
              <a:r>
                <a:rPr lang="en-US" altLang="zh-CN" sz="2000" b="1" dirty="0">
                  <a:solidFill>
                    <a:srgbClr val="FFFFFF"/>
                  </a:solidFill>
                  <a:latin typeface="Broadway" pitchFamily="82" charset="0"/>
                  <a:ea typeface="Kozuka Mincho Pr6N H" pitchFamily="18" charset="-128"/>
                </a:rPr>
                <a:t>03</a:t>
              </a:r>
              <a:endParaRPr lang="zh-CN" altLang="en-US" sz="2000" b="1" dirty="0">
                <a:solidFill>
                  <a:srgbClr val="FFFFFF"/>
                </a:solidFill>
                <a:latin typeface="Broadway" pitchFamily="82" charset="0"/>
                <a:ea typeface="Kozuka Mincho Pr6N H" pitchFamily="18" charset="-128"/>
              </a:endParaRPr>
            </a:p>
          </p:txBody>
        </p:sp>
      </p:grpSp>
    </p:spTree>
    <p:extLst>
      <p:ext uri="{BB962C8B-B14F-4D97-AF65-F5344CB8AC3E}">
        <p14:creationId xmlns:p14="http://schemas.microsoft.com/office/powerpoint/2010/main" val="396301743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750" fill="hold"/>
                                        <p:tgtEl>
                                          <p:spTgt spid="20"/>
                                        </p:tgtEl>
                                        <p:attrNameLst>
                                          <p:attrName>ppt_w</p:attrName>
                                        </p:attrNameLst>
                                      </p:cBhvr>
                                      <p:tavLst>
                                        <p:tav tm="0">
                                          <p:val>
                                            <p:fltVal val="0"/>
                                          </p:val>
                                        </p:tav>
                                        <p:tav tm="100000">
                                          <p:val>
                                            <p:strVal val="#ppt_w"/>
                                          </p:val>
                                        </p:tav>
                                      </p:tavLst>
                                    </p:anim>
                                    <p:anim calcmode="lin" valueType="num">
                                      <p:cBhvr>
                                        <p:cTn id="13" dur="750" fill="hold"/>
                                        <p:tgtEl>
                                          <p:spTgt spid="20"/>
                                        </p:tgtEl>
                                        <p:attrNameLst>
                                          <p:attrName>ppt_h</p:attrName>
                                        </p:attrNameLst>
                                      </p:cBhvr>
                                      <p:tavLst>
                                        <p:tav tm="0">
                                          <p:val>
                                            <p:fltVal val="0"/>
                                          </p:val>
                                        </p:tav>
                                        <p:tav tm="100000">
                                          <p:val>
                                            <p:strVal val="#ppt_h"/>
                                          </p:val>
                                        </p:tav>
                                      </p:tavLst>
                                    </p:anim>
                                    <p:animEffect transition="in" filter="fade">
                                      <p:cBhvr>
                                        <p:cTn id="14" dur="750"/>
                                        <p:tgtEl>
                                          <p:spTgt spid="20"/>
                                        </p:tgtEl>
                                      </p:cBhvr>
                                    </p:animEffect>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750" fill="hold"/>
                                        <p:tgtEl>
                                          <p:spTgt spid="21"/>
                                        </p:tgtEl>
                                        <p:attrNameLst>
                                          <p:attrName>ppt_x</p:attrName>
                                        </p:attrNameLst>
                                      </p:cBhvr>
                                      <p:tavLst>
                                        <p:tav tm="0">
                                          <p:val>
                                            <p:strVal val="#ppt_x"/>
                                          </p:val>
                                        </p:tav>
                                        <p:tav tm="100000">
                                          <p:val>
                                            <p:strVal val="#ppt_x"/>
                                          </p:val>
                                        </p:tav>
                                      </p:tavLst>
                                    </p:anim>
                                    <p:anim calcmode="lin" valueType="num">
                                      <p:cBhvr additive="base">
                                        <p:cTn id="19" dur="750" fill="hold"/>
                                        <p:tgtEl>
                                          <p:spTgt spid="21"/>
                                        </p:tgtEl>
                                        <p:attrNameLst>
                                          <p:attrName>ppt_y</p:attrName>
                                        </p:attrNameLst>
                                      </p:cBhvr>
                                      <p:tavLst>
                                        <p:tav tm="0">
                                          <p:val>
                                            <p:strVal val="1+#ppt_h/2"/>
                                          </p:val>
                                        </p:tav>
                                        <p:tav tm="100000">
                                          <p:val>
                                            <p:strVal val="#ppt_y"/>
                                          </p:val>
                                        </p:tav>
                                      </p:tavLst>
                                    </p:anim>
                                  </p:childTnLst>
                                </p:cTn>
                              </p:par>
                            </p:childTnLst>
                          </p:cTn>
                        </p:par>
                        <p:par>
                          <p:cTn id="20" fill="hold">
                            <p:stCondLst>
                              <p:cond delay="225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750" fill="hold"/>
                                        <p:tgtEl>
                                          <p:spTgt spid="25"/>
                                        </p:tgtEl>
                                        <p:attrNameLst>
                                          <p:attrName>ppt_x</p:attrName>
                                        </p:attrNameLst>
                                      </p:cBhvr>
                                      <p:tavLst>
                                        <p:tav tm="0">
                                          <p:val>
                                            <p:strVal val="#ppt_x"/>
                                          </p:val>
                                        </p:tav>
                                        <p:tav tm="100000">
                                          <p:val>
                                            <p:strVal val="#ppt_x"/>
                                          </p:val>
                                        </p:tav>
                                      </p:tavLst>
                                    </p:anim>
                                    <p:anim calcmode="lin" valueType="num">
                                      <p:cBhvr additive="base">
                                        <p:cTn id="24" dur="750" fill="hold"/>
                                        <p:tgtEl>
                                          <p:spTgt spid="25"/>
                                        </p:tgtEl>
                                        <p:attrNameLst>
                                          <p:attrName>ppt_y</p:attrName>
                                        </p:attrNameLst>
                                      </p:cBhvr>
                                      <p:tavLst>
                                        <p:tav tm="0">
                                          <p:val>
                                            <p:strVal val="1+#ppt_h/2"/>
                                          </p:val>
                                        </p:tav>
                                        <p:tav tm="100000">
                                          <p:val>
                                            <p:strVal val="#ppt_y"/>
                                          </p:val>
                                        </p:tav>
                                      </p:tavLst>
                                    </p:anim>
                                  </p:childTnLst>
                                </p:cTn>
                              </p:par>
                            </p:childTnLst>
                          </p:cTn>
                        </p:par>
                        <p:par>
                          <p:cTn id="25" fill="hold">
                            <p:stCondLst>
                              <p:cond delay="3000"/>
                            </p:stCondLst>
                            <p:childTnLst>
                              <p:par>
                                <p:cTn id="26" presetID="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750" fill="hold"/>
                                        <p:tgtEl>
                                          <p:spTgt spid="26"/>
                                        </p:tgtEl>
                                        <p:attrNameLst>
                                          <p:attrName>ppt_x</p:attrName>
                                        </p:attrNameLst>
                                      </p:cBhvr>
                                      <p:tavLst>
                                        <p:tav tm="0">
                                          <p:val>
                                            <p:strVal val="#ppt_x"/>
                                          </p:val>
                                        </p:tav>
                                        <p:tav tm="100000">
                                          <p:val>
                                            <p:strVal val="#ppt_x"/>
                                          </p:val>
                                        </p:tav>
                                      </p:tavLst>
                                    </p:anim>
                                    <p:anim calcmode="lin" valueType="num">
                                      <p:cBhvr additive="base">
                                        <p:cTn id="29" dur="75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55"/>
          <p:cNvGrpSpPr/>
          <p:nvPr/>
        </p:nvGrpSpPr>
        <p:grpSpPr>
          <a:xfrm>
            <a:off x="1122607" y="1681996"/>
            <a:ext cx="3680804" cy="2120752"/>
            <a:chOff x="803822" y="1016361"/>
            <a:chExt cx="7536357" cy="2044618"/>
          </a:xfrm>
        </p:grpSpPr>
        <p:cxnSp>
          <p:nvCxnSpPr>
            <p:cNvPr id="149" name="Straight Connector 148"/>
            <p:cNvCxnSpPr/>
            <p:nvPr/>
          </p:nvCxnSpPr>
          <p:spPr>
            <a:xfrm>
              <a:off x="803822" y="101636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803822" y="135713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803822" y="169790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803822" y="203867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a:off x="803822" y="237944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803822" y="272021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a:off x="803822" y="306097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5" name="Group 279"/>
          <p:cNvGrpSpPr/>
          <p:nvPr/>
        </p:nvGrpSpPr>
        <p:grpSpPr>
          <a:xfrm>
            <a:off x="1444867" y="2078998"/>
            <a:ext cx="482633" cy="482630"/>
            <a:chOff x="846989" y="1401020"/>
            <a:chExt cx="877416" cy="877416"/>
          </a:xfrm>
          <a:effectLst/>
        </p:grpSpPr>
        <p:sp>
          <p:nvSpPr>
            <p:cNvPr id="102" name="Teardrop 101"/>
            <p:cNvSpPr/>
            <p:nvPr/>
          </p:nvSpPr>
          <p:spPr>
            <a:xfrm rot="8100000">
              <a:off x="846989" y="1401020"/>
              <a:ext cx="877416" cy="877416"/>
            </a:xfrm>
            <a:prstGeom prst="teardrop">
              <a:avLst/>
            </a:prstGeom>
            <a:solidFill>
              <a:srgbClr val="31859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solidFill>
                  <a:schemeClr val="tx1">
                    <a:lumMod val="75000"/>
                    <a:lumOff val="25000"/>
                  </a:schemeClr>
                </a:solidFill>
                <a:latin typeface="Arial" panose="020B0604020202020204" pitchFamily="34" charset="0"/>
                <a:cs typeface="+mn-ea"/>
                <a:sym typeface="Arial" panose="020B0604020202020204" pitchFamily="34" charset="0"/>
              </a:endParaRPr>
            </a:p>
          </p:txBody>
        </p:sp>
        <p:sp>
          <p:nvSpPr>
            <p:cNvPr id="105" name="Oval 104"/>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900" dirty="0">
                  <a:solidFill>
                    <a:schemeClr val="tx1">
                      <a:lumMod val="75000"/>
                      <a:lumOff val="25000"/>
                    </a:schemeClr>
                  </a:solidFill>
                  <a:latin typeface="Arial" panose="020B0604020202020204" pitchFamily="34" charset="0"/>
                  <a:cs typeface="+mn-ea"/>
                  <a:sym typeface="Arial" panose="020B0604020202020204" pitchFamily="34" charset="0"/>
                </a:rPr>
                <a:t>90%</a:t>
              </a:r>
            </a:p>
          </p:txBody>
        </p:sp>
      </p:grpSp>
      <p:grpSp>
        <p:nvGrpSpPr>
          <p:cNvPr id="6" name="Group 279"/>
          <p:cNvGrpSpPr/>
          <p:nvPr/>
        </p:nvGrpSpPr>
        <p:grpSpPr>
          <a:xfrm>
            <a:off x="2007321" y="1411908"/>
            <a:ext cx="482633" cy="482630"/>
            <a:chOff x="846989" y="1401020"/>
            <a:chExt cx="877416" cy="877416"/>
          </a:xfrm>
          <a:effectLst/>
        </p:grpSpPr>
        <p:sp>
          <p:nvSpPr>
            <p:cNvPr id="109" name="Teardrop 108"/>
            <p:cNvSpPr/>
            <p:nvPr/>
          </p:nvSpPr>
          <p:spPr>
            <a:xfrm rot="8100000">
              <a:off x="846989" y="1401020"/>
              <a:ext cx="877416" cy="877416"/>
            </a:xfrm>
            <a:prstGeom prst="teardrop">
              <a:avLst/>
            </a:prstGeom>
            <a:solidFill>
              <a:srgbClr val="E46C0A">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solidFill>
                  <a:schemeClr val="tx1">
                    <a:lumMod val="75000"/>
                    <a:lumOff val="25000"/>
                  </a:schemeClr>
                </a:solidFill>
                <a:latin typeface="Arial" panose="020B0604020202020204" pitchFamily="34" charset="0"/>
                <a:cs typeface="+mn-ea"/>
                <a:sym typeface="Arial" panose="020B0604020202020204" pitchFamily="34" charset="0"/>
              </a:endParaRPr>
            </a:p>
          </p:txBody>
        </p:sp>
        <p:sp>
          <p:nvSpPr>
            <p:cNvPr id="112" name="Oval 11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900" dirty="0">
                  <a:solidFill>
                    <a:schemeClr val="tx1">
                      <a:lumMod val="75000"/>
                      <a:lumOff val="25000"/>
                    </a:schemeClr>
                  </a:solidFill>
                  <a:latin typeface="Arial" panose="020B0604020202020204" pitchFamily="34" charset="0"/>
                  <a:cs typeface="+mn-ea"/>
                  <a:sym typeface="Arial" panose="020B0604020202020204" pitchFamily="34" charset="0"/>
                </a:rPr>
                <a:t>80%</a:t>
              </a:r>
            </a:p>
          </p:txBody>
        </p:sp>
      </p:grpSp>
      <p:grpSp>
        <p:nvGrpSpPr>
          <p:cNvPr id="7" name="Group 279"/>
          <p:cNvGrpSpPr/>
          <p:nvPr/>
        </p:nvGrpSpPr>
        <p:grpSpPr>
          <a:xfrm>
            <a:off x="2669029" y="1172038"/>
            <a:ext cx="482633" cy="482630"/>
            <a:chOff x="846989" y="1401020"/>
            <a:chExt cx="877416" cy="877416"/>
          </a:xfrm>
          <a:effectLst/>
        </p:grpSpPr>
        <p:sp>
          <p:nvSpPr>
            <p:cNvPr id="118" name="Teardrop 117"/>
            <p:cNvSpPr/>
            <p:nvPr/>
          </p:nvSpPr>
          <p:spPr>
            <a:xfrm rot="8100000">
              <a:off x="846989" y="1401020"/>
              <a:ext cx="877416" cy="877416"/>
            </a:xfrm>
            <a:prstGeom prst="teardrop">
              <a:avLst/>
            </a:prstGeom>
            <a:solidFill>
              <a:srgbClr val="31859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solidFill>
                  <a:schemeClr val="tx1">
                    <a:lumMod val="75000"/>
                    <a:lumOff val="25000"/>
                  </a:schemeClr>
                </a:solidFill>
                <a:latin typeface="Arial" panose="020B0604020202020204" pitchFamily="34" charset="0"/>
                <a:cs typeface="+mn-ea"/>
                <a:sym typeface="Arial" panose="020B0604020202020204" pitchFamily="34" charset="0"/>
              </a:endParaRPr>
            </a:p>
          </p:txBody>
        </p:sp>
        <p:sp>
          <p:nvSpPr>
            <p:cNvPr id="121" name="Oval 12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900" dirty="0">
                  <a:solidFill>
                    <a:schemeClr val="tx1">
                      <a:lumMod val="75000"/>
                      <a:lumOff val="25000"/>
                    </a:schemeClr>
                  </a:solidFill>
                  <a:latin typeface="Arial" panose="020B0604020202020204" pitchFamily="34" charset="0"/>
                  <a:cs typeface="+mn-ea"/>
                  <a:sym typeface="Arial" panose="020B0604020202020204" pitchFamily="34" charset="0"/>
                </a:rPr>
                <a:t>70%</a:t>
              </a:r>
            </a:p>
          </p:txBody>
        </p:sp>
      </p:grpSp>
      <p:sp>
        <p:nvSpPr>
          <p:cNvPr id="65" name="TextBox 64"/>
          <p:cNvSpPr txBox="1"/>
          <p:nvPr/>
        </p:nvSpPr>
        <p:spPr>
          <a:xfrm>
            <a:off x="1282377" y="3885569"/>
            <a:ext cx="615554" cy="221599"/>
          </a:xfrm>
          <a:prstGeom prst="rect">
            <a:avLst/>
          </a:prstGeom>
          <a:noFill/>
        </p:spPr>
        <p:txBody>
          <a:bodyPr wrap="none" lIns="0" tIns="0" rIns="0" bIns="0" rtlCol="0" anchor="t">
            <a:spAutoFit/>
          </a:bodyPr>
          <a:lstStyle/>
          <a:p>
            <a:pPr algn="ctr">
              <a:lnSpc>
                <a:spcPct val="120000"/>
              </a:lnSpc>
            </a:pPr>
            <a:r>
              <a:rPr lang="zh-CN" altLang="en-US" sz="1200" b="1" dirty="0">
                <a:solidFill>
                  <a:schemeClr val="tx1">
                    <a:lumMod val="75000"/>
                    <a:lumOff val="25000"/>
                  </a:schemeClr>
                </a:solidFill>
                <a:latin typeface="Arial" panose="020B0604020202020204" pitchFamily="34" charset="0"/>
                <a:cs typeface="+mn-ea"/>
                <a:sym typeface="Arial" panose="020B0604020202020204" pitchFamily="34" charset="0"/>
              </a:rPr>
              <a:t>文字内容</a:t>
            </a:r>
            <a:endParaRPr lang="en-US" sz="1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sp>
        <p:nvSpPr>
          <p:cNvPr id="73" name="TextBox 72"/>
          <p:cNvSpPr txBox="1"/>
          <p:nvPr/>
        </p:nvSpPr>
        <p:spPr>
          <a:xfrm>
            <a:off x="1972935" y="3885569"/>
            <a:ext cx="615554" cy="221599"/>
          </a:xfrm>
          <a:prstGeom prst="rect">
            <a:avLst/>
          </a:prstGeom>
          <a:noFill/>
        </p:spPr>
        <p:txBody>
          <a:bodyPr wrap="none" lIns="0" tIns="0" rIns="0" bIns="0" rtlCol="0" anchor="t">
            <a:spAutoFit/>
          </a:bodyPr>
          <a:lstStyle/>
          <a:p>
            <a:pPr algn="ctr">
              <a:lnSpc>
                <a:spcPct val="120000"/>
              </a:lnSpc>
            </a:pPr>
            <a:r>
              <a:rPr lang="zh-CN" altLang="en-US" sz="1200" b="1" dirty="0">
                <a:solidFill>
                  <a:schemeClr val="tx1">
                    <a:lumMod val="75000"/>
                    <a:lumOff val="25000"/>
                  </a:schemeClr>
                </a:solidFill>
                <a:latin typeface="Arial" panose="020B0604020202020204" pitchFamily="34" charset="0"/>
                <a:cs typeface="+mn-ea"/>
                <a:sym typeface="Arial" panose="020B0604020202020204" pitchFamily="34" charset="0"/>
              </a:rPr>
              <a:t>文字内容</a:t>
            </a:r>
            <a:endParaRPr lang="en-US" altLang="zh-CN" sz="1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sp>
        <p:nvSpPr>
          <p:cNvPr id="77" name="TextBox 76"/>
          <p:cNvSpPr txBox="1"/>
          <p:nvPr/>
        </p:nvSpPr>
        <p:spPr>
          <a:xfrm>
            <a:off x="2663494" y="3885569"/>
            <a:ext cx="615554" cy="221599"/>
          </a:xfrm>
          <a:prstGeom prst="rect">
            <a:avLst/>
          </a:prstGeom>
          <a:noFill/>
        </p:spPr>
        <p:txBody>
          <a:bodyPr wrap="none" lIns="0" tIns="0" rIns="0" bIns="0" rtlCol="0" anchor="t">
            <a:spAutoFit/>
          </a:bodyPr>
          <a:lstStyle/>
          <a:p>
            <a:pPr algn="ctr">
              <a:lnSpc>
                <a:spcPct val="120000"/>
              </a:lnSpc>
            </a:pPr>
            <a:r>
              <a:rPr lang="zh-CN" altLang="en-US" sz="1200" b="1" dirty="0">
                <a:solidFill>
                  <a:schemeClr val="tx1">
                    <a:lumMod val="75000"/>
                    <a:lumOff val="25000"/>
                  </a:schemeClr>
                </a:solidFill>
                <a:latin typeface="Arial" panose="020B0604020202020204" pitchFamily="34" charset="0"/>
                <a:cs typeface="+mn-ea"/>
                <a:sym typeface="Arial" panose="020B0604020202020204" pitchFamily="34" charset="0"/>
              </a:rPr>
              <a:t>文字内容</a:t>
            </a:r>
            <a:endParaRPr lang="en-US" altLang="zh-CN" sz="1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sp>
        <p:nvSpPr>
          <p:cNvPr id="161" name="Freeform 6"/>
          <p:cNvSpPr>
            <a:spLocks/>
          </p:cNvSpPr>
          <p:nvPr/>
        </p:nvSpPr>
        <p:spPr bwMode="auto">
          <a:xfrm>
            <a:off x="1596994" y="1974076"/>
            <a:ext cx="1296080" cy="18199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E46C0A">
              <a:alpha val="70000"/>
            </a:srgbClr>
          </a:solidFill>
          <a:ln>
            <a:noFill/>
          </a:ln>
        </p:spPr>
        <p:txBody>
          <a:bodyPr vert="horz" wrap="square" lIns="79406" tIns="39703" rIns="79406" bIns="39703" numCol="1" anchor="t" anchorCtr="0" compatLnSpc="1">
            <a:prstTxWarp prst="textNoShape">
              <a:avLst/>
            </a:prstTxWarp>
          </a:bodyPr>
          <a:lstStyle/>
          <a:p>
            <a:pPr algn="ctr">
              <a:lnSpc>
                <a:spcPct val="120000"/>
              </a:lnSpc>
            </a:pPr>
            <a:endParaRPr lang="en-US" sz="569">
              <a:solidFill>
                <a:schemeClr val="bg1">
                  <a:lumMod val="65000"/>
                </a:schemeClr>
              </a:solidFill>
              <a:latin typeface="Arial" panose="020B0604020202020204" pitchFamily="34" charset="0"/>
              <a:cs typeface="+mn-ea"/>
              <a:sym typeface="Arial" panose="020B0604020202020204" pitchFamily="34" charset="0"/>
            </a:endParaRPr>
          </a:p>
        </p:txBody>
      </p:sp>
      <p:sp>
        <p:nvSpPr>
          <p:cNvPr id="162" name="Freeform 6"/>
          <p:cNvSpPr>
            <a:spLocks/>
          </p:cNvSpPr>
          <p:nvPr/>
        </p:nvSpPr>
        <p:spPr bwMode="auto">
          <a:xfrm>
            <a:off x="2845623" y="1974076"/>
            <a:ext cx="1296080" cy="18199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E46C0A">
              <a:alpha val="70000"/>
            </a:srgbClr>
          </a:solidFill>
          <a:ln>
            <a:noFill/>
          </a:ln>
        </p:spPr>
        <p:txBody>
          <a:bodyPr vert="horz" wrap="square" lIns="79406" tIns="39703" rIns="79406" bIns="39703" numCol="1" anchor="t" anchorCtr="0" compatLnSpc="1">
            <a:prstTxWarp prst="textNoShape">
              <a:avLst/>
            </a:prstTxWarp>
          </a:bodyPr>
          <a:lstStyle/>
          <a:p>
            <a:pPr algn="ctr">
              <a:lnSpc>
                <a:spcPct val="120000"/>
              </a:lnSpc>
            </a:pPr>
            <a:endParaRPr lang="en-US" sz="569">
              <a:solidFill>
                <a:schemeClr val="bg1">
                  <a:lumMod val="65000"/>
                </a:schemeClr>
              </a:solidFill>
              <a:latin typeface="Arial" panose="020B0604020202020204" pitchFamily="34" charset="0"/>
              <a:cs typeface="+mn-ea"/>
              <a:sym typeface="Arial" panose="020B0604020202020204" pitchFamily="34" charset="0"/>
            </a:endParaRPr>
          </a:p>
        </p:txBody>
      </p:sp>
      <p:sp>
        <p:nvSpPr>
          <p:cNvPr id="163" name="Freeform 6"/>
          <p:cNvSpPr>
            <a:spLocks/>
          </p:cNvSpPr>
          <p:nvPr/>
        </p:nvSpPr>
        <p:spPr bwMode="auto">
          <a:xfrm>
            <a:off x="1195824" y="2656571"/>
            <a:ext cx="987490" cy="113749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31859C">
              <a:alpha val="90000"/>
            </a:srgbClr>
          </a:solidFill>
          <a:ln>
            <a:noFill/>
          </a:ln>
        </p:spPr>
        <p:txBody>
          <a:bodyPr vert="horz" wrap="square" lIns="79406" tIns="39703" rIns="79406" bIns="39703" numCol="1" anchor="t" anchorCtr="0" compatLnSpc="1">
            <a:prstTxWarp prst="textNoShape">
              <a:avLst/>
            </a:prstTxWarp>
          </a:bodyPr>
          <a:lstStyle/>
          <a:p>
            <a:pPr algn="ctr">
              <a:lnSpc>
                <a:spcPct val="120000"/>
              </a:lnSpc>
            </a:pPr>
            <a:endParaRPr lang="en-US" sz="569">
              <a:solidFill>
                <a:schemeClr val="bg1">
                  <a:lumMod val="65000"/>
                </a:schemeClr>
              </a:solidFill>
              <a:latin typeface="Arial" panose="020B0604020202020204" pitchFamily="34" charset="0"/>
              <a:cs typeface="+mn-ea"/>
              <a:sym typeface="Arial" panose="020B0604020202020204" pitchFamily="34" charset="0"/>
            </a:endParaRPr>
          </a:p>
        </p:txBody>
      </p:sp>
      <p:sp>
        <p:nvSpPr>
          <p:cNvPr id="164" name="Freeform 6"/>
          <p:cNvSpPr>
            <a:spLocks/>
          </p:cNvSpPr>
          <p:nvPr/>
        </p:nvSpPr>
        <p:spPr bwMode="auto">
          <a:xfrm>
            <a:off x="2183314" y="1746579"/>
            <a:ext cx="1458090" cy="2047484"/>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31859C">
              <a:alpha val="90000"/>
            </a:srgbClr>
          </a:solidFill>
          <a:ln>
            <a:noFill/>
          </a:ln>
        </p:spPr>
        <p:txBody>
          <a:bodyPr vert="horz" wrap="square" lIns="79406" tIns="39703" rIns="79406" bIns="39703" numCol="1" anchor="t" anchorCtr="0" compatLnSpc="1">
            <a:prstTxWarp prst="textNoShape">
              <a:avLst/>
            </a:prstTxWarp>
          </a:bodyPr>
          <a:lstStyle/>
          <a:p>
            <a:pPr algn="ctr">
              <a:lnSpc>
                <a:spcPct val="120000"/>
              </a:lnSpc>
            </a:pPr>
            <a:endParaRPr lang="en-US" sz="569">
              <a:solidFill>
                <a:schemeClr val="bg1">
                  <a:lumMod val="65000"/>
                </a:schemeClr>
              </a:solidFill>
              <a:latin typeface="Arial" panose="020B0604020202020204" pitchFamily="34" charset="0"/>
              <a:cs typeface="+mn-ea"/>
              <a:sym typeface="Arial" panose="020B0604020202020204" pitchFamily="34" charset="0"/>
            </a:endParaRPr>
          </a:p>
        </p:txBody>
      </p:sp>
      <p:sp>
        <p:nvSpPr>
          <p:cNvPr id="165" name="Freeform 6"/>
          <p:cNvSpPr>
            <a:spLocks/>
          </p:cNvSpPr>
          <p:nvPr/>
        </p:nvSpPr>
        <p:spPr bwMode="auto">
          <a:xfrm>
            <a:off x="3507332" y="2290163"/>
            <a:ext cx="1296080" cy="150389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31859C">
              <a:alpha val="90000"/>
            </a:srgbClr>
          </a:solidFill>
          <a:ln>
            <a:noFill/>
          </a:ln>
        </p:spPr>
        <p:txBody>
          <a:bodyPr vert="horz" wrap="square" lIns="79406" tIns="39703" rIns="79406" bIns="39703" numCol="1" anchor="t" anchorCtr="0" compatLnSpc="1">
            <a:prstTxWarp prst="textNoShape">
              <a:avLst/>
            </a:prstTxWarp>
          </a:bodyPr>
          <a:lstStyle/>
          <a:p>
            <a:pPr algn="ctr">
              <a:lnSpc>
                <a:spcPct val="120000"/>
              </a:lnSpc>
            </a:pPr>
            <a:endParaRPr lang="en-US" sz="569">
              <a:solidFill>
                <a:schemeClr val="bg1">
                  <a:lumMod val="65000"/>
                </a:schemeClr>
              </a:solidFill>
              <a:latin typeface="Arial" panose="020B0604020202020204" pitchFamily="34" charset="0"/>
              <a:cs typeface="+mn-ea"/>
              <a:sym typeface="Arial" panose="020B0604020202020204" pitchFamily="34" charset="0"/>
            </a:endParaRPr>
          </a:p>
        </p:txBody>
      </p:sp>
      <p:grpSp>
        <p:nvGrpSpPr>
          <p:cNvPr id="166" name="Group 279"/>
          <p:cNvGrpSpPr/>
          <p:nvPr/>
        </p:nvGrpSpPr>
        <p:grpSpPr>
          <a:xfrm>
            <a:off x="3257743" y="1409016"/>
            <a:ext cx="482633" cy="482629"/>
            <a:chOff x="846989" y="1401020"/>
            <a:chExt cx="877416" cy="877416"/>
          </a:xfrm>
          <a:effectLst/>
        </p:grpSpPr>
        <p:sp>
          <p:nvSpPr>
            <p:cNvPr id="167" name="Teardrop 166"/>
            <p:cNvSpPr/>
            <p:nvPr/>
          </p:nvSpPr>
          <p:spPr>
            <a:xfrm rot="8100000">
              <a:off x="846989" y="1401020"/>
              <a:ext cx="877416" cy="877416"/>
            </a:xfrm>
            <a:prstGeom prst="teardrop">
              <a:avLst/>
            </a:prstGeom>
            <a:solidFill>
              <a:srgbClr val="E46C0A">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solidFill>
                  <a:schemeClr val="tx1">
                    <a:lumMod val="75000"/>
                    <a:lumOff val="25000"/>
                  </a:schemeClr>
                </a:solidFill>
                <a:latin typeface="Arial" panose="020B0604020202020204" pitchFamily="34" charset="0"/>
                <a:cs typeface="+mn-ea"/>
                <a:sym typeface="Arial" panose="020B0604020202020204" pitchFamily="34" charset="0"/>
              </a:endParaRPr>
            </a:p>
          </p:txBody>
        </p:sp>
        <p:sp>
          <p:nvSpPr>
            <p:cNvPr id="168" name="Oval 167"/>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900" dirty="0">
                  <a:solidFill>
                    <a:schemeClr val="tx1">
                      <a:lumMod val="75000"/>
                      <a:lumOff val="25000"/>
                    </a:schemeClr>
                  </a:solidFill>
                  <a:latin typeface="Arial" panose="020B0604020202020204" pitchFamily="34" charset="0"/>
                  <a:cs typeface="+mn-ea"/>
                  <a:sym typeface="Arial" panose="020B0604020202020204" pitchFamily="34" charset="0"/>
                </a:rPr>
                <a:t>70%</a:t>
              </a:r>
            </a:p>
          </p:txBody>
        </p:sp>
      </p:grpSp>
      <p:grpSp>
        <p:nvGrpSpPr>
          <p:cNvPr id="170" name="Group 279"/>
          <p:cNvGrpSpPr/>
          <p:nvPr/>
        </p:nvGrpSpPr>
        <p:grpSpPr>
          <a:xfrm>
            <a:off x="3918007" y="1698514"/>
            <a:ext cx="482633" cy="482629"/>
            <a:chOff x="846989" y="1401020"/>
            <a:chExt cx="877416" cy="877416"/>
          </a:xfrm>
          <a:effectLst/>
        </p:grpSpPr>
        <p:sp>
          <p:nvSpPr>
            <p:cNvPr id="171" name="Teardrop 170"/>
            <p:cNvSpPr/>
            <p:nvPr/>
          </p:nvSpPr>
          <p:spPr>
            <a:xfrm rot="8100000">
              <a:off x="846989" y="1401020"/>
              <a:ext cx="877416" cy="877416"/>
            </a:xfrm>
            <a:prstGeom prst="teardrop">
              <a:avLst/>
            </a:prstGeom>
            <a:solidFill>
              <a:srgbClr val="31859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solidFill>
                  <a:schemeClr val="tx1">
                    <a:lumMod val="75000"/>
                    <a:lumOff val="25000"/>
                  </a:schemeClr>
                </a:solidFill>
                <a:latin typeface="Arial" panose="020B0604020202020204" pitchFamily="34" charset="0"/>
                <a:cs typeface="+mn-ea"/>
                <a:sym typeface="Arial" panose="020B0604020202020204" pitchFamily="34" charset="0"/>
              </a:endParaRPr>
            </a:p>
          </p:txBody>
        </p:sp>
        <p:sp>
          <p:nvSpPr>
            <p:cNvPr id="172" name="Oval 17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900" dirty="0">
                  <a:solidFill>
                    <a:schemeClr val="tx1">
                      <a:lumMod val="75000"/>
                      <a:lumOff val="25000"/>
                    </a:schemeClr>
                  </a:solidFill>
                  <a:latin typeface="Arial" panose="020B0604020202020204" pitchFamily="34" charset="0"/>
                  <a:cs typeface="+mn-ea"/>
                  <a:sym typeface="Arial" panose="020B0604020202020204" pitchFamily="34" charset="0"/>
                </a:rPr>
                <a:t>70%</a:t>
              </a:r>
            </a:p>
          </p:txBody>
        </p:sp>
      </p:grpSp>
      <p:sp>
        <p:nvSpPr>
          <p:cNvPr id="173" name="TextBox 172"/>
          <p:cNvSpPr txBox="1"/>
          <p:nvPr/>
        </p:nvSpPr>
        <p:spPr>
          <a:xfrm>
            <a:off x="3354053" y="3885569"/>
            <a:ext cx="615554" cy="221599"/>
          </a:xfrm>
          <a:prstGeom prst="rect">
            <a:avLst/>
          </a:prstGeom>
          <a:noFill/>
        </p:spPr>
        <p:txBody>
          <a:bodyPr wrap="none" lIns="0" tIns="0" rIns="0" bIns="0" rtlCol="0" anchor="t">
            <a:spAutoFit/>
          </a:bodyPr>
          <a:lstStyle/>
          <a:p>
            <a:pPr algn="ctr">
              <a:lnSpc>
                <a:spcPct val="120000"/>
              </a:lnSpc>
            </a:pPr>
            <a:r>
              <a:rPr lang="zh-CN" altLang="en-US" sz="1200" b="1" dirty="0">
                <a:solidFill>
                  <a:schemeClr val="tx1">
                    <a:lumMod val="75000"/>
                    <a:lumOff val="25000"/>
                  </a:schemeClr>
                </a:solidFill>
                <a:latin typeface="Arial" panose="020B0604020202020204" pitchFamily="34" charset="0"/>
                <a:cs typeface="+mn-ea"/>
                <a:sym typeface="Arial" panose="020B0604020202020204" pitchFamily="34" charset="0"/>
              </a:rPr>
              <a:t>文字内容</a:t>
            </a:r>
            <a:endParaRPr lang="en-US" altLang="zh-CN" sz="1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sp>
        <p:nvSpPr>
          <p:cNvPr id="174" name="TextBox 173"/>
          <p:cNvSpPr txBox="1"/>
          <p:nvPr/>
        </p:nvSpPr>
        <p:spPr>
          <a:xfrm>
            <a:off x="4044612" y="3885569"/>
            <a:ext cx="615554" cy="221599"/>
          </a:xfrm>
          <a:prstGeom prst="rect">
            <a:avLst/>
          </a:prstGeom>
          <a:noFill/>
        </p:spPr>
        <p:txBody>
          <a:bodyPr wrap="none" lIns="0" tIns="0" rIns="0" bIns="0" rtlCol="0" anchor="t">
            <a:spAutoFit/>
          </a:bodyPr>
          <a:lstStyle/>
          <a:p>
            <a:pPr algn="ctr">
              <a:lnSpc>
                <a:spcPct val="120000"/>
              </a:lnSpc>
            </a:pPr>
            <a:r>
              <a:rPr lang="zh-CN" altLang="en-US" sz="1200" b="1" dirty="0">
                <a:solidFill>
                  <a:schemeClr val="tx1">
                    <a:lumMod val="75000"/>
                    <a:lumOff val="25000"/>
                  </a:schemeClr>
                </a:solidFill>
                <a:latin typeface="Arial" panose="020B0604020202020204" pitchFamily="34" charset="0"/>
                <a:cs typeface="+mn-ea"/>
                <a:sym typeface="Arial" panose="020B0604020202020204" pitchFamily="34" charset="0"/>
              </a:rPr>
              <a:t>文字内容</a:t>
            </a:r>
            <a:endParaRPr lang="en-US" altLang="zh-CN" sz="1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sp>
        <p:nvSpPr>
          <p:cNvPr id="157" name="Rectangle 164"/>
          <p:cNvSpPr/>
          <p:nvPr/>
        </p:nvSpPr>
        <p:spPr>
          <a:xfrm>
            <a:off x="7362939" y="3517872"/>
            <a:ext cx="512961" cy="367665"/>
          </a:xfrm>
          <a:prstGeom prst="rect">
            <a:avLst/>
          </a:prstGeom>
        </p:spPr>
        <p:txBody>
          <a:bodyPr wrap="none" lIns="0" tIns="0" rIns="0" bIns="0">
            <a:spAutoFit/>
          </a:bodyPr>
          <a:lstStyle/>
          <a:p>
            <a:pPr>
              <a:lnSpc>
                <a:spcPct val="120000"/>
              </a:lnSpc>
            </a:pPr>
            <a:r>
              <a:rPr lang="en-US" sz="1991" dirty="0">
                <a:solidFill>
                  <a:srgbClr val="E46C0A">
                    <a:alpha val="70000"/>
                  </a:srgbClr>
                </a:solidFill>
                <a:latin typeface="Arial" panose="020B0604020202020204" pitchFamily="34" charset="0"/>
                <a:cs typeface="+mn-ea"/>
                <a:sym typeface="Arial" panose="020B0604020202020204" pitchFamily="34" charset="0"/>
              </a:rPr>
              <a:t>80%</a:t>
            </a:r>
          </a:p>
        </p:txBody>
      </p:sp>
      <p:sp>
        <p:nvSpPr>
          <p:cNvPr id="169" name="Rectangle 165"/>
          <p:cNvSpPr/>
          <p:nvPr/>
        </p:nvSpPr>
        <p:spPr>
          <a:xfrm>
            <a:off x="7362939" y="2856162"/>
            <a:ext cx="512961" cy="367665"/>
          </a:xfrm>
          <a:prstGeom prst="rect">
            <a:avLst/>
          </a:prstGeom>
        </p:spPr>
        <p:txBody>
          <a:bodyPr wrap="none" lIns="0" tIns="0" rIns="0" bIns="0">
            <a:spAutoFit/>
          </a:bodyPr>
          <a:lstStyle/>
          <a:p>
            <a:pPr>
              <a:lnSpc>
                <a:spcPct val="120000"/>
              </a:lnSpc>
            </a:pPr>
            <a:r>
              <a:rPr lang="en-US" sz="1991" dirty="0">
                <a:solidFill>
                  <a:srgbClr val="31859C"/>
                </a:solidFill>
                <a:latin typeface="Arial" panose="020B0604020202020204" pitchFamily="34" charset="0"/>
                <a:cs typeface="+mn-ea"/>
                <a:sym typeface="Arial" panose="020B0604020202020204" pitchFamily="34" charset="0"/>
              </a:rPr>
              <a:t>50%</a:t>
            </a:r>
          </a:p>
        </p:txBody>
      </p:sp>
      <p:grpSp>
        <p:nvGrpSpPr>
          <p:cNvPr id="175" name="Group 87"/>
          <p:cNvGrpSpPr/>
          <p:nvPr/>
        </p:nvGrpSpPr>
        <p:grpSpPr>
          <a:xfrm>
            <a:off x="4986546" y="3446091"/>
            <a:ext cx="2228438" cy="468808"/>
            <a:chOff x="609600" y="2841943"/>
            <a:chExt cx="2660838" cy="559774"/>
          </a:xfrm>
        </p:grpSpPr>
        <p:grpSp>
          <p:nvGrpSpPr>
            <p:cNvPr id="176" name="Group 184"/>
            <p:cNvGrpSpPr/>
            <p:nvPr/>
          </p:nvGrpSpPr>
          <p:grpSpPr>
            <a:xfrm>
              <a:off x="609600" y="2841943"/>
              <a:ext cx="260742" cy="559774"/>
              <a:chOff x="6213475" y="1668463"/>
              <a:chExt cx="227013" cy="487362"/>
            </a:xfrm>
            <a:solidFill>
              <a:schemeClr val="accent1"/>
            </a:solidFill>
          </p:grpSpPr>
          <p:sp>
            <p:nvSpPr>
              <p:cNvPr id="204" name="Oval 98"/>
              <p:cNvSpPr>
                <a:spLocks noChangeArrowheads="1"/>
              </p:cNvSpPr>
              <p:nvPr/>
            </p:nvSpPr>
            <p:spPr bwMode="auto">
              <a:xfrm>
                <a:off x="6291263" y="1668463"/>
                <a:ext cx="73025" cy="73025"/>
              </a:xfrm>
              <a:prstGeom prst="ellipse">
                <a:avLst/>
              </a:prstGeom>
              <a:solidFill>
                <a:srgbClr val="E46C0A">
                  <a:alpha val="70000"/>
                </a:srgb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solidFill>
                    <a:srgbClr val="7A5B7F"/>
                  </a:solidFill>
                  <a:latin typeface="Arial" panose="020B0604020202020204" pitchFamily="34" charset="0"/>
                  <a:cs typeface="+mn-ea"/>
                  <a:sym typeface="Arial" panose="020B0604020202020204" pitchFamily="34" charset="0"/>
                </a:endParaRPr>
              </a:p>
            </p:txBody>
          </p:sp>
          <p:sp>
            <p:nvSpPr>
              <p:cNvPr id="205"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E46C0A">
                  <a:alpha val="70000"/>
                </a:srgb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solidFill>
                    <a:srgbClr val="7A5B7F"/>
                  </a:solidFill>
                  <a:latin typeface="Arial" panose="020B0604020202020204" pitchFamily="34" charset="0"/>
                  <a:cs typeface="+mn-ea"/>
                  <a:sym typeface="Arial" panose="020B0604020202020204" pitchFamily="34" charset="0"/>
                </a:endParaRPr>
              </a:p>
            </p:txBody>
          </p:sp>
        </p:grpSp>
        <p:grpSp>
          <p:nvGrpSpPr>
            <p:cNvPr id="177" name="Group 184"/>
            <p:cNvGrpSpPr/>
            <p:nvPr/>
          </p:nvGrpSpPr>
          <p:grpSpPr>
            <a:xfrm>
              <a:off x="876277" y="2841943"/>
              <a:ext cx="260742" cy="559774"/>
              <a:chOff x="6213475" y="1668463"/>
              <a:chExt cx="227013" cy="487362"/>
            </a:xfrm>
            <a:solidFill>
              <a:schemeClr val="accent1"/>
            </a:solidFill>
          </p:grpSpPr>
          <p:sp>
            <p:nvSpPr>
              <p:cNvPr id="202" name="Oval 98"/>
              <p:cNvSpPr>
                <a:spLocks noChangeArrowheads="1"/>
              </p:cNvSpPr>
              <p:nvPr/>
            </p:nvSpPr>
            <p:spPr bwMode="auto">
              <a:xfrm>
                <a:off x="6291263" y="1668463"/>
                <a:ext cx="73025" cy="73025"/>
              </a:xfrm>
              <a:prstGeom prst="ellipse">
                <a:avLst/>
              </a:prstGeom>
              <a:solidFill>
                <a:srgbClr val="E46C0A">
                  <a:alpha val="70000"/>
                </a:srgb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solidFill>
                    <a:srgbClr val="7A5B7F"/>
                  </a:solidFill>
                  <a:latin typeface="Arial" panose="020B0604020202020204" pitchFamily="34" charset="0"/>
                  <a:cs typeface="+mn-ea"/>
                  <a:sym typeface="Arial" panose="020B0604020202020204" pitchFamily="34" charset="0"/>
                </a:endParaRPr>
              </a:p>
            </p:txBody>
          </p:sp>
          <p:sp>
            <p:nvSpPr>
              <p:cNvPr id="203"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E46C0A">
                  <a:alpha val="70000"/>
                </a:srgb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solidFill>
                    <a:srgbClr val="7A5B7F"/>
                  </a:solidFill>
                  <a:latin typeface="Arial" panose="020B0604020202020204" pitchFamily="34" charset="0"/>
                  <a:cs typeface="+mn-ea"/>
                  <a:sym typeface="Arial" panose="020B0604020202020204" pitchFamily="34" charset="0"/>
                </a:endParaRPr>
              </a:p>
            </p:txBody>
          </p:sp>
        </p:grpSp>
        <p:grpSp>
          <p:nvGrpSpPr>
            <p:cNvPr id="178" name="Group 184"/>
            <p:cNvGrpSpPr/>
            <p:nvPr/>
          </p:nvGrpSpPr>
          <p:grpSpPr>
            <a:xfrm>
              <a:off x="1142954" y="2841943"/>
              <a:ext cx="260742" cy="559774"/>
              <a:chOff x="6213475" y="1668463"/>
              <a:chExt cx="227013" cy="487362"/>
            </a:xfrm>
            <a:solidFill>
              <a:schemeClr val="accent1"/>
            </a:solidFill>
          </p:grpSpPr>
          <p:sp>
            <p:nvSpPr>
              <p:cNvPr id="200" name="Oval 98"/>
              <p:cNvSpPr>
                <a:spLocks noChangeArrowheads="1"/>
              </p:cNvSpPr>
              <p:nvPr/>
            </p:nvSpPr>
            <p:spPr bwMode="auto">
              <a:xfrm>
                <a:off x="6291263" y="1668463"/>
                <a:ext cx="73025" cy="73025"/>
              </a:xfrm>
              <a:prstGeom prst="ellipse">
                <a:avLst/>
              </a:prstGeom>
              <a:solidFill>
                <a:srgbClr val="E46C0A">
                  <a:alpha val="70000"/>
                </a:srgb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solidFill>
                    <a:srgbClr val="7A5B7F"/>
                  </a:solidFill>
                  <a:latin typeface="Arial" panose="020B0604020202020204" pitchFamily="34" charset="0"/>
                  <a:cs typeface="+mn-ea"/>
                  <a:sym typeface="Arial" panose="020B0604020202020204" pitchFamily="34" charset="0"/>
                </a:endParaRPr>
              </a:p>
            </p:txBody>
          </p:sp>
          <p:sp>
            <p:nvSpPr>
              <p:cNvPr id="201"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E46C0A">
                  <a:alpha val="70000"/>
                </a:srgb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solidFill>
                    <a:srgbClr val="7A5B7F"/>
                  </a:solidFill>
                  <a:latin typeface="Arial" panose="020B0604020202020204" pitchFamily="34" charset="0"/>
                  <a:cs typeface="+mn-ea"/>
                  <a:sym typeface="Arial" panose="020B0604020202020204" pitchFamily="34" charset="0"/>
                </a:endParaRPr>
              </a:p>
            </p:txBody>
          </p:sp>
        </p:grpSp>
        <p:grpSp>
          <p:nvGrpSpPr>
            <p:cNvPr id="179" name="Group 184"/>
            <p:cNvGrpSpPr/>
            <p:nvPr/>
          </p:nvGrpSpPr>
          <p:grpSpPr>
            <a:xfrm>
              <a:off x="1409631" y="2841943"/>
              <a:ext cx="260742" cy="559774"/>
              <a:chOff x="6213475" y="1668463"/>
              <a:chExt cx="227013" cy="487362"/>
            </a:xfrm>
            <a:solidFill>
              <a:schemeClr val="accent1"/>
            </a:solidFill>
          </p:grpSpPr>
          <p:sp>
            <p:nvSpPr>
              <p:cNvPr id="198" name="Oval 98"/>
              <p:cNvSpPr>
                <a:spLocks noChangeArrowheads="1"/>
              </p:cNvSpPr>
              <p:nvPr/>
            </p:nvSpPr>
            <p:spPr bwMode="auto">
              <a:xfrm>
                <a:off x="6291263" y="1668463"/>
                <a:ext cx="73025" cy="73025"/>
              </a:xfrm>
              <a:prstGeom prst="ellipse">
                <a:avLst/>
              </a:prstGeom>
              <a:solidFill>
                <a:srgbClr val="E46C0A">
                  <a:alpha val="70000"/>
                </a:srgb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solidFill>
                    <a:srgbClr val="7A5B7F"/>
                  </a:solidFill>
                  <a:latin typeface="Arial" panose="020B0604020202020204" pitchFamily="34" charset="0"/>
                  <a:cs typeface="+mn-ea"/>
                  <a:sym typeface="Arial" panose="020B0604020202020204" pitchFamily="34" charset="0"/>
                </a:endParaRPr>
              </a:p>
            </p:txBody>
          </p:sp>
          <p:sp>
            <p:nvSpPr>
              <p:cNvPr id="199"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E46C0A">
                  <a:alpha val="70000"/>
                </a:srgb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solidFill>
                    <a:srgbClr val="7A5B7F"/>
                  </a:solidFill>
                  <a:latin typeface="Arial" panose="020B0604020202020204" pitchFamily="34" charset="0"/>
                  <a:cs typeface="+mn-ea"/>
                  <a:sym typeface="Arial" panose="020B0604020202020204" pitchFamily="34" charset="0"/>
                </a:endParaRPr>
              </a:p>
            </p:txBody>
          </p:sp>
        </p:grpSp>
        <p:grpSp>
          <p:nvGrpSpPr>
            <p:cNvPr id="180" name="Group 184"/>
            <p:cNvGrpSpPr/>
            <p:nvPr/>
          </p:nvGrpSpPr>
          <p:grpSpPr>
            <a:xfrm>
              <a:off x="1676308" y="2841943"/>
              <a:ext cx="260742" cy="559774"/>
              <a:chOff x="6213475" y="1668463"/>
              <a:chExt cx="227013" cy="487362"/>
            </a:xfrm>
            <a:solidFill>
              <a:schemeClr val="accent1"/>
            </a:solidFill>
          </p:grpSpPr>
          <p:sp>
            <p:nvSpPr>
              <p:cNvPr id="196" name="Oval 98"/>
              <p:cNvSpPr>
                <a:spLocks noChangeArrowheads="1"/>
              </p:cNvSpPr>
              <p:nvPr/>
            </p:nvSpPr>
            <p:spPr bwMode="auto">
              <a:xfrm>
                <a:off x="6291263" y="1668463"/>
                <a:ext cx="73025" cy="73025"/>
              </a:xfrm>
              <a:prstGeom prst="ellipse">
                <a:avLst/>
              </a:prstGeom>
              <a:solidFill>
                <a:srgbClr val="E46C0A">
                  <a:alpha val="70000"/>
                </a:srgb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solidFill>
                    <a:srgbClr val="7A5B7F"/>
                  </a:solidFill>
                  <a:latin typeface="Arial" panose="020B0604020202020204" pitchFamily="34" charset="0"/>
                  <a:cs typeface="+mn-ea"/>
                  <a:sym typeface="Arial" panose="020B0604020202020204" pitchFamily="34" charset="0"/>
                </a:endParaRPr>
              </a:p>
            </p:txBody>
          </p:sp>
          <p:sp>
            <p:nvSpPr>
              <p:cNvPr id="197"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E46C0A">
                  <a:alpha val="70000"/>
                </a:srgb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solidFill>
                    <a:srgbClr val="7A5B7F"/>
                  </a:solidFill>
                  <a:latin typeface="Arial" panose="020B0604020202020204" pitchFamily="34" charset="0"/>
                  <a:cs typeface="+mn-ea"/>
                  <a:sym typeface="Arial" panose="020B0604020202020204" pitchFamily="34" charset="0"/>
                </a:endParaRPr>
              </a:p>
            </p:txBody>
          </p:sp>
        </p:grpSp>
        <p:grpSp>
          <p:nvGrpSpPr>
            <p:cNvPr id="181" name="Group 184"/>
            <p:cNvGrpSpPr/>
            <p:nvPr/>
          </p:nvGrpSpPr>
          <p:grpSpPr>
            <a:xfrm>
              <a:off x="1942985" y="2841943"/>
              <a:ext cx="260742" cy="559774"/>
              <a:chOff x="6213475" y="1668463"/>
              <a:chExt cx="227013" cy="487362"/>
            </a:xfrm>
            <a:solidFill>
              <a:schemeClr val="accent1"/>
            </a:solidFill>
          </p:grpSpPr>
          <p:sp>
            <p:nvSpPr>
              <p:cNvPr id="194" name="Oval 98"/>
              <p:cNvSpPr>
                <a:spLocks noChangeArrowheads="1"/>
              </p:cNvSpPr>
              <p:nvPr/>
            </p:nvSpPr>
            <p:spPr bwMode="auto">
              <a:xfrm>
                <a:off x="6291263" y="1668463"/>
                <a:ext cx="73025" cy="73025"/>
              </a:xfrm>
              <a:prstGeom prst="ellipse">
                <a:avLst/>
              </a:prstGeom>
              <a:solidFill>
                <a:srgbClr val="E46C0A">
                  <a:alpha val="70000"/>
                </a:srgb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solidFill>
                    <a:srgbClr val="7A5B7F"/>
                  </a:solidFill>
                  <a:latin typeface="Arial" panose="020B0604020202020204" pitchFamily="34" charset="0"/>
                  <a:cs typeface="+mn-ea"/>
                  <a:sym typeface="Arial" panose="020B0604020202020204" pitchFamily="34" charset="0"/>
                </a:endParaRPr>
              </a:p>
            </p:txBody>
          </p:sp>
          <p:sp>
            <p:nvSpPr>
              <p:cNvPr id="195"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E46C0A">
                  <a:alpha val="70000"/>
                </a:srgb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solidFill>
                    <a:srgbClr val="7A5B7F"/>
                  </a:solidFill>
                  <a:latin typeface="Arial" panose="020B0604020202020204" pitchFamily="34" charset="0"/>
                  <a:cs typeface="+mn-ea"/>
                  <a:sym typeface="Arial" panose="020B0604020202020204" pitchFamily="34" charset="0"/>
                </a:endParaRPr>
              </a:p>
            </p:txBody>
          </p:sp>
        </p:grpSp>
        <p:grpSp>
          <p:nvGrpSpPr>
            <p:cNvPr id="182" name="Group 184"/>
            <p:cNvGrpSpPr/>
            <p:nvPr/>
          </p:nvGrpSpPr>
          <p:grpSpPr>
            <a:xfrm>
              <a:off x="2209662" y="2841943"/>
              <a:ext cx="260742" cy="559774"/>
              <a:chOff x="6213475" y="1668463"/>
              <a:chExt cx="227013" cy="487362"/>
            </a:xfrm>
            <a:solidFill>
              <a:schemeClr val="accent1"/>
            </a:solidFill>
          </p:grpSpPr>
          <p:sp>
            <p:nvSpPr>
              <p:cNvPr id="192" name="Oval 98"/>
              <p:cNvSpPr>
                <a:spLocks noChangeArrowheads="1"/>
              </p:cNvSpPr>
              <p:nvPr/>
            </p:nvSpPr>
            <p:spPr bwMode="auto">
              <a:xfrm>
                <a:off x="6291263" y="1668463"/>
                <a:ext cx="73025" cy="73025"/>
              </a:xfrm>
              <a:prstGeom prst="ellipse">
                <a:avLst/>
              </a:prstGeom>
              <a:solidFill>
                <a:srgbClr val="E46C0A">
                  <a:alpha val="70000"/>
                </a:srgb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solidFill>
                    <a:srgbClr val="7A5B7F"/>
                  </a:solidFill>
                  <a:latin typeface="Arial" panose="020B0604020202020204" pitchFamily="34" charset="0"/>
                  <a:cs typeface="+mn-ea"/>
                  <a:sym typeface="Arial" panose="020B0604020202020204" pitchFamily="34" charset="0"/>
                </a:endParaRPr>
              </a:p>
            </p:txBody>
          </p:sp>
          <p:sp>
            <p:nvSpPr>
              <p:cNvPr id="193"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E46C0A">
                  <a:alpha val="70000"/>
                </a:srgb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solidFill>
                    <a:srgbClr val="7A5B7F"/>
                  </a:solidFill>
                  <a:latin typeface="Arial" panose="020B0604020202020204" pitchFamily="34" charset="0"/>
                  <a:cs typeface="+mn-ea"/>
                  <a:sym typeface="Arial" panose="020B0604020202020204" pitchFamily="34" charset="0"/>
                </a:endParaRPr>
              </a:p>
            </p:txBody>
          </p:sp>
        </p:grpSp>
        <p:grpSp>
          <p:nvGrpSpPr>
            <p:cNvPr id="183" name="Group 184"/>
            <p:cNvGrpSpPr/>
            <p:nvPr/>
          </p:nvGrpSpPr>
          <p:grpSpPr>
            <a:xfrm>
              <a:off x="2476339" y="2841943"/>
              <a:ext cx="260742" cy="559774"/>
              <a:chOff x="6213475" y="1668463"/>
              <a:chExt cx="227013" cy="487362"/>
            </a:xfrm>
            <a:solidFill>
              <a:schemeClr val="accent1"/>
            </a:solidFill>
          </p:grpSpPr>
          <p:sp>
            <p:nvSpPr>
              <p:cNvPr id="190" name="Oval 98"/>
              <p:cNvSpPr>
                <a:spLocks noChangeArrowheads="1"/>
              </p:cNvSpPr>
              <p:nvPr/>
            </p:nvSpPr>
            <p:spPr bwMode="auto">
              <a:xfrm>
                <a:off x="6291263" y="1668463"/>
                <a:ext cx="73025" cy="73025"/>
              </a:xfrm>
              <a:prstGeom prst="ellipse">
                <a:avLst/>
              </a:prstGeom>
              <a:solidFill>
                <a:srgbClr val="E46C0A">
                  <a:alpha val="70000"/>
                </a:srgb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solidFill>
                    <a:srgbClr val="7A5B7F"/>
                  </a:solidFill>
                  <a:latin typeface="Arial" panose="020B0604020202020204" pitchFamily="34" charset="0"/>
                  <a:cs typeface="+mn-ea"/>
                  <a:sym typeface="Arial" panose="020B0604020202020204" pitchFamily="34" charset="0"/>
                </a:endParaRPr>
              </a:p>
            </p:txBody>
          </p:sp>
          <p:sp>
            <p:nvSpPr>
              <p:cNvPr id="191"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E46C0A">
                  <a:alpha val="70000"/>
                </a:srgb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solidFill>
                    <a:srgbClr val="7A5B7F"/>
                  </a:solidFill>
                  <a:latin typeface="Arial" panose="020B0604020202020204" pitchFamily="34" charset="0"/>
                  <a:cs typeface="+mn-ea"/>
                  <a:sym typeface="Arial" panose="020B0604020202020204" pitchFamily="34" charset="0"/>
                </a:endParaRPr>
              </a:p>
            </p:txBody>
          </p:sp>
        </p:grpSp>
        <p:grpSp>
          <p:nvGrpSpPr>
            <p:cNvPr id="184" name="Group 184"/>
            <p:cNvGrpSpPr/>
            <p:nvPr/>
          </p:nvGrpSpPr>
          <p:grpSpPr>
            <a:xfrm>
              <a:off x="2743016" y="2841943"/>
              <a:ext cx="260742" cy="559774"/>
              <a:chOff x="6213475" y="1668463"/>
              <a:chExt cx="227013" cy="487362"/>
            </a:xfrm>
            <a:solidFill>
              <a:schemeClr val="bg1">
                <a:lumMod val="75000"/>
              </a:schemeClr>
            </a:solidFill>
          </p:grpSpPr>
          <p:sp>
            <p:nvSpPr>
              <p:cNvPr id="188"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sp>
            <p:nvSpPr>
              <p:cNvPr id="189"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grpSp>
        <p:grpSp>
          <p:nvGrpSpPr>
            <p:cNvPr id="185" name="Group 184"/>
            <p:cNvGrpSpPr/>
            <p:nvPr/>
          </p:nvGrpSpPr>
          <p:grpSpPr>
            <a:xfrm>
              <a:off x="3009696" y="2841943"/>
              <a:ext cx="260742" cy="559774"/>
              <a:chOff x="6213475" y="1668463"/>
              <a:chExt cx="227013" cy="487362"/>
            </a:xfrm>
            <a:solidFill>
              <a:schemeClr val="bg1">
                <a:lumMod val="75000"/>
              </a:schemeClr>
            </a:solidFill>
          </p:grpSpPr>
          <p:sp>
            <p:nvSpPr>
              <p:cNvPr id="186"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sp>
            <p:nvSpPr>
              <p:cNvPr id="187"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grpSp>
      </p:grpSp>
      <p:grpSp>
        <p:nvGrpSpPr>
          <p:cNvPr id="206" name="Group 212"/>
          <p:cNvGrpSpPr/>
          <p:nvPr/>
        </p:nvGrpSpPr>
        <p:grpSpPr>
          <a:xfrm>
            <a:off x="5018551" y="2789991"/>
            <a:ext cx="2155140" cy="496148"/>
            <a:chOff x="5932686" y="2855964"/>
            <a:chExt cx="2449314" cy="563870"/>
          </a:xfrm>
        </p:grpSpPr>
        <p:grpSp>
          <p:nvGrpSpPr>
            <p:cNvPr id="207" name="Group 179"/>
            <p:cNvGrpSpPr/>
            <p:nvPr/>
          </p:nvGrpSpPr>
          <p:grpSpPr>
            <a:xfrm>
              <a:off x="5932686" y="2855964"/>
              <a:ext cx="220321" cy="563870"/>
              <a:chOff x="5054600" y="1652588"/>
              <a:chExt cx="187325" cy="479424"/>
            </a:xfrm>
            <a:solidFill>
              <a:schemeClr val="accent4"/>
            </a:solidFill>
          </p:grpSpPr>
          <p:sp>
            <p:nvSpPr>
              <p:cNvPr id="235"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31859C"/>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sp>
            <p:nvSpPr>
              <p:cNvPr id="236" name="Oval 97"/>
              <p:cNvSpPr>
                <a:spLocks noChangeArrowheads="1"/>
              </p:cNvSpPr>
              <p:nvPr/>
            </p:nvSpPr>
            <p:spPr bwMode="auto">
              <a:xfrm>
                <a:off x="5110163" y="1652588"/>
                <a:ext cx="74613" cy="76200"/>
              </a:xfrm>
              <a:prstGeom prst="ellipse">
                <a:avLst/>
              </a:prstGeom>
              <a:solidFill>
                <a:srgbClr val="31859C"/>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grpSp>
        <p:grpSp>
          <p:nvGrpSpPr>
            <p:cNvPr id="208" name="Group 179"/>
            <p:cNvGrpSpPr/>
            <p:nvPr/>
          </p:nvGrpSpPr>
          <p:grpSpPr>
            <a:xfrm>
              <a:off x="6180352" y="2855964"/>
              <a:ext cx="220321" cy="563870"/>
              <a:chOff x="5054600" y="1652588"/>
              <a:chExt cx="187325" cy="479424"/>
            </a:xfrm>
            <a:solidFill>
              <a:schemeClr val="accent4"/>
            </a:solidFill>
          </p:grpSpPr>
          <p:sp>
            <p:nvSpPr>
              <p:cNvPr id="233"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31859C"/>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sp>
            <p:nvSpPr>
              <p:cNvPr id="234" name="Oval 97"/>
              <p:cNvSpPr>
                <a:spLocks noChangeArrowheads="1"/>
              </p:cNvSpPr>
              <p:nvPr/>
            </p:nvSpPr>
            <p:spPr bwMode="auto">
              <a:xfrm>
                <a:off x="5110163" y="1652588"/>
                <a:ext cx="74613" cy="76200"/>
              </a:xfrm>
              <a:prstGeom prst="ellipse">
                <a:avLst/>
              </a:prstGeom>
              <a:solidFill>
                <a:srgbClr val="31859C"/>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grpSp>
        <p:grpSp>
          <p:nvGrpSpPr>
            <p:cNvPr id="209" name="Group 179"/>
            <p:cNvGrpSpPr/>
            <p:nvPr/>
          </p:nvGrpSpPr>
          <p:grpSpPr>
            <a:xfrm>
              <a:off x="6428018" y="2855964"/>
              <a:ext cx="220321" cy="563870"/>
              <a:chOff x="5054600" y="1652588"/>
              <a:chExt cx="187325" cy="479424"/>
            </a:xfrm>
            <a:solidFill>
              <a:schemeClr val="accent4"/>
            </a:solidFill>
          </p:grpSpPr>
          <p:sp>
            <p:nvSpPr>
              <p:cNvPr id="231"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31859C"/>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sp>
            <p:nvSpPr>
              <p:cNvPr id="232" name="Oval 97"/>
              <p:cNvSpPr>
                <a:spLocks noChangeArrowheads="1"/>
              </p:cNvSpPr>
              <p:nvPr/>
            </p:nvSpPr>
            <p:spPr bwMode="auto">
              <a:xfrm>
                <a:off x="5110163" y="1652588"/>
                <a:ext cx="74613" cy="76200"/>
              </a:xfrm>
              <a:prstGeom prst="ellipse">
                <a:avLst/>
              </a:prstGeom>
              <a:solidFill>
                <a:srgbClr val="31859C"/>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grpSp>
        <p:grpSp>
          <p:nvGrpSpPr>
            <p:cNvPr id="210" name="Group 179"/>
            <p:cNvGrpSpPr/>
            <p:nvPr/>
          </p:nvGrpSpPr>
          <p:grpSpPr>
            <a:xfrm>
              <a:off x="6675684" y="2855964"/>
              <a:ext cx="220321" cy="563870"/>
              <a:chOff x="5054600" y="1652588"/>
              <a:chExt cx="187325" cy="479424"/>
            </a:xfrm>
            <a:solidFill>
              <a:schemeClr val="accent4"/>
            </a:solidFill>
          </p:grpSpPr>
          <p:sp>
            <p:nvSpPr>
              <p:cNvPr id="229"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31859C"/>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sp>
            <p:nvSpPr>
              <p:cNvPr id="230" name="Oval 97"/>
              <p:cNvSpPr>
                <a:spLocks noChangeArrowheads="1"/>
              </p:cNvSpPr>
              <p:nvPr/>
            </p:nvSpPr>
            <p:spPr bwMode="auto">
              <a:xfrm>
                <a:off x="5110163" y="1652588"/>
                <a:ext cx="74613" cy="76200"/>
              </a:xfrm>
              <a:prstGeom prst="ellipse">
                <a:avLst/>
              </a:prstGeom>
              <a:solidFill>
                <a:srgbClr val="31859C"/>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grpSp>
        <p:grpSp>
          <p:nvGrpSpPr>
            <p:cNvPr id="211" name="Group 179"/>
            <p:cNvGrpSpPr/>
            <p:nvPr/>
          </p:nvGrpSpPr>
          <p:grpSpPr>
            <a:xfrm>
              <a:off x="6923350" y="2855964"/>
              <a:ext cx="220321" cy="563870"/>
              <a:chOff x="5054600" y="1652588"/>
              <a:chExt cx="187325" cy="479424"/>
            </a:xfrm>
            <a:solidFill>
              <a:schemeClr val="accent4"/>
            </a:solidFill>
          </p:grpSpPr>
          <p:sp>
            <p:nvSpPr>
              <p:cNvPr id="227"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31859C"/>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sp>
            <p:nvSpPr>
              <p:cNvPr id="228" name="Oval 97"/>
              <p:cNvSpPr>
                <a:spLocks noChangeArrowheads="1"/>
              </p:cNvSpPr>
              <p:nvPr/>
            </p:nvSpPr>
            <p:spPr bwMode="auto">
              <a:xfrm>
                <a:off x="5110163" y="1652588"/>
                <a:ext cx="74613" cy="76200"/>
              </a:xfrm>
              <a:prstGeom prst="ellipse">
                <a:avLst/>
              </a:prstGeom>
              <a:solidFill>
                <a:srgbClr val="31859C"/>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grpSp>
        <p:grpSp>
          <p:nvGrpSpPr>
            <p:cNvPr id="212" name="Group 179"/>
            <p:cNvGrpSpPr/>
            <p:nvPr/>
          </p:nvGrpSpPr>
          <p:grpSpPr>
            <a:xfrm>
              <a:off x="7171017" y="2855964"/>
              <a:ext cx="220321" cy="563870"/>
              <a:chOff x="5054600" y="1652588"/>
              <a:chExt cx="187325" cy="479424"/>
            </a:xfrm>
            <a:solidFill>
              <a:schemeClr val="bg1">
                <a:lumMod val="75000"/>
              </a:schemeClr>
            </a:solidFill>
          </p:grpSpPr>
          <p:sp>
            <p:nvSpPr>
              <p:cNvPr id="225"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sp>
            <p:nvSpPr>
              <p:cNvPr id="226"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grpSp>
        <p:grpSp>
          <p:nvGrpSpPr>
            <p:cNvPr id="213" name="Group 179"/>
            <p:cNvGrpSpPr/>
            <p:nvPr/>
          </p:nvGrpSpPr>
          <p:grpSpPr>
            <a:xfrm>
              <a:off x="7418683" y="2855964"/>
              <a:ext cx="220321" cy="563870"/>
              <a:chOff x="5054600" y="1652588"/>
              <a:chExt cx="187325" cy="479424"/>
            </a:xfrm>
            <a:solidFill>
              <a:schemeClr val="bg1">
                <a:lumMod val="75000"/>
              </a:schemeClr>
            </a:solidFill>
          </p:grpSpPr>
          <p:sp>
            <p:nvSpPr>
              <p:cNvPr id="223"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sp>
            <p:nvSpPr>
              <p:cNvPr id="224"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grpSp>
        <p:grpSp>
          <p:nvGrpSpPr>
            <p:cNvPr id="214" name="Group 179"/>
            <p:cNvGrpSpPr/>
            <p:nvPr/>
          </p:nvGrpSpPr>
          <p:grpSpPr>
            <a:xfrm>
              <a:off x="7666349" y="2855964"/>
              <a:ext cx="220321" cy="563870"/>
              <a:chOff x="5054600" y="1652588"/>
              <a:chExt cx="187325" cy="479424"/>
            </a:xfrm>
            <a:solidFill>
              <a:schemeClr val="bg1">
                <a:lumMod val="75000"/>
              </a:schemeClr>
            </a:solidFill>
          </p:grpSpPr>
          <p:sp>
            <p:nvSpPr>
              <p:cNvPr id="221"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sp>
            <p:nvSpPr>
              <p:cNvPr id="222"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grpSp>
        <p:grpSp>
          <p:nvGrpSpPr>
            <p:cNvPr id="215" name="Group 179"/>
            <p:cNvGrpSpPr/>
            <p:nvPr/>
          </p:nvGrpSpPr>
          <p:grpSpPr>
            <a:xfrm>
              <a:off x="7914015" y="2855964"/>
              <a:ext cx="220321" cy="563870"/>
              <a:chOff x="5054600" y="1652588"/>
              <a:chExt cx="187325" cy="479424"/>
            </a:xfrm>
            <a:solidFill>
              <a:schemeClr val="bg1">
                <a:lumMod val="75000"/>
              </a:schemeClr>
            </a:solidFill>
          </p:grpSpPr>
          <p:sp>
            <p:nvSpPr>
              <p:cNvPr id="219"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sp>
            <p:nvSpPr>
              <p:cNvPr id="220"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grpSp>
        <p:grpSp>
          <p:nvGrpSpPr>
            <p:cNvPr id="216" name="Group 179"/>
            <p:cNvGrpSpPr/>
            <p:nvPr/>
          </p:nvGrpSpPr>
          <p:grpSpPr>
            <a:xfrm>
              <a:off x="8161679" y="2855964"/>
              <a:ext cx="220321" cy="563870"/>
              <a:chOff x="5054600" y="1652588"/>
              <a:chExt cx="187325" cy="479424"/>
            </a:xfrm>
            <a:solidFill>
              <a:schemeClr val="bg1">
                <a:lumMod val="75000"/>
              </a:schemeClr>
            </a:solidFill>
          </p:grpSpPr>
          <p:sp>
            <p:nvSpPr>
              <p:cNvPr id="217"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sp>
            <p:nvSpPr>
              <p:cNvPr id="218"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cs typeface="+mn-ea"/>
                  <a:sym typeface="Arial" panose="020B0604020202020204" pitchFamily="34" charset="0"/>
                </a:endParaRPr>
              </a:p>
            </p:txBody>
          </p:sp>
        </p:grpSp>
      </p:grpSp>
      <p:sp>
        <p:nvSpPr>
          <p:cNvPr id="237" name="TextBox 228"/>
          <p:cNvSpPr txBox="1"/>
          <p:nvPr/>
        </p:nvSpPr>
        <p:spPr>
          <a:xfrm>
            <a:off x="5513346" y="1632899"/>
            <a:ext cx="2508454" cy="443198"/>
          </a:xfrm>
          <a:prstGeom prst="rect">
            <a:avLst/>
          </a:prstGeom>
          <a:noFill/>
        </p:spPr>
        <p:txBody>
          <a:bodyPr wrap="square" lIns="0" tIns="0" rIns="0" bIns="0" rtlCol="0">
            <a:spAutoFit/>
          </a:bodyPr>
          <a:lstStyle/>
          <a:p>
            <a:pPr lvl="0" algn="just">
              <a:lnSpc>
                <a:spcPct val="120000"/>
              </a:lnSpc>
              <a:defRPr/>
            </a:pPr>
            <a:r>
              <a:rPr lang="zh-CN" altLang="en-US" sz="1200" dirty="0">
                <a:solidFill>
                  <a:prstClr val="black">
                    <a:lumMod val="65000"/>
                    <a:lumOff val="35000"/>
                  </a:prstClr>
                </a:solidFill>
                <a:latin typeface="Arial" panose="020B0604020202020204" pitchFamily="34" charset="0"/>
                <a:cs typeface="+mn-ea"/>
                <a:sym typeface="Arial" panose="020B0604020202020204" pitchFamily="34" charset="0"/>
              </a:rPr>
              <a:t>请插入文本的内容请插入文本的内容请插入文本内容</a:t>
            </a:r>
            <a:endParaRPr lang="en-US" altLang="zh-CN" sz="1200" dirty="0">
              <a:solidFill>
                <a:prstClr val="black">
                  <a:lumMod val="65000"/>
                  <a:lumOff val="35000"/>
                </a:prstClr>
              </a:solidFill>
              <a:latin typeface="Arial" panose="020B0604020202020204" pitchFamily="34" charset="0"/>
              <a:cs typeface="+mn-ea"/>
              <a:sym typeface="Arial" panose="020B0604020202020204" pitchFamily="34" charset="0"/>
            </a:endParaRPr>
          </a:p>
        </p:txBody>
      </p:sp>
      <p:sp>
        <p:nvSpPr>
          <p:cNvPr id="238" name="TextBox 229"/>
          <p:cNvSpPr txBox="1"/>
          <p:nvPr/>
        </p:nvSpPr>
        <p:spPr>
          <a:xfrm>
            <a:off x="5004048" y="1383619"/>
            <a:ext cx="1757865" cy="276999"/>
          </a:xfrm>
          <a:prstGeom prst="rect">
            <a:avLst/>
          </a:prstGeom>
          <a:noFill/>
        </p:spPr>
        <p:txBody>
          <a:bodyPr wrap="square" lIns="0" tIns="0" rIns="0" bIns="0" rtlCol="0" anchor="t">
            <a:spAutoFit/>
          </a:bodyPr>
          <a:lstStyle/>
          <a:p>
            <a:pPr>
              <a:lnSpc>
                <a:spcPct val="120000"/>
              </a:lnSpc>
            </a:pPr>
            <a:r>
              <a:rPr lang="zh-CN" altLang="en-US" sz="1500" b="1" dirty="0">
                <a:solidFill>
                  <a:schemeClr val="tx1">
                    <a:lumMod val="65000"/>
                    <a:lumOff val="35000"/>
                  </a:schemeClr>
                </a:solidFill>
                <a:latin typeface="+mn-ea"/>
                <a:cs typeface="+mn-ea"/>
                <a:sym typeface="Arial" panose="020B0604020202020204" pitchFamily="34" charset="0"/>
              </a:rPr>
              <a:t>请替换文字内容</a:t>
            </a:r>
            <a:endParaRPr lang="en-US" sz="1500" b="1" dirty="0">
              <a:solidFill>
                <a:schemeClr val="tx1">
                  <a:lumMod val="65000"/>
                  <a:lumOff val="35000"/>
                </a:schemeClr>
              </a:solidFill>
              <a:latin typeface="+mn-ea"/>
              <a:cs typeface="+mn-ea"/>
              <a:sym typeface="Arial" panose="020B0604020202020204" pitchFamily="34" charset="0"/>
            </a:endParaRPr>
          </a:p>
        </p:txBody>
      </p:sp>
      <p:sp>
        <p:nvSpPr>
          <p:cNvPr id="239" name="Rectangle 230"/>
          <p:cNvSpPr/>
          <p:nvPr/>
        </p:nvSpPr>
        <p:spPr>
          <a:xfrm>
            <a:off x="4988616" y="1626046"/>
            <a:ext cx="512961" cy="367665"/>
          </a:xfrm>
          <a:prstGeom prst="rect">
            <a:avLst/>
          </a:prstGeom>
        </p:spPr>
        <p:txBody>
          <a:bodyPr wrap="none" lIns="0" tIns="0" rIns="0" bIns="0">
            <a:spAutoFit/>
          </a:bodyPr>
          <a:lstStyle/>
          <a:p>
            <a:pPr>
              <a:lnSpc>
                <a:spcPct val="120000"/>
              </a:lnSpc>
            </a:pPr>
            <a:r>
              <a:rPr lang="en-US" sz="1991" dirty="0">
                <a:solidFill>
                  <a:srgbClr val="FF9900"/>
                </a:solidFill>
                <a:latin typeface="Arial" panose="020B0604020202020204" pitchFamily="34" charset="0"/>
                <a:cs typeface="+mn-ea"/>
                <a:sym typeface="Arial" panose="020B0604020202020204" pitchFamily="34" charset="0"/>
              </a:rPr>
              <a:t>80%</a:t>
            </a:r>
          </a:p>
        </p:txBody>
      </p:sp>
      <p:sp>
        <p:nvSpPr>
          <p:cNvPr id="240" name="TextBox 231"/>
          <p:cNvSpPr txBox="1"/>
          <p:nvPr/>
        </p:nvSpPr>
        <p:spPr>
          <a:xfrm>
            <a:off x="4988617" y="2165173"/>
            <a:ext cx="3033182" cy="443198"/>
          </a:xfrm>
          <a:prstGeom prst="rect">
            <a:avLst/>
          </a:prstGeom>
          <a:noFill/>
        </p:spPr>
        <p:txBody>
          <a:bodyPr wrap="square" lIns="0" tIns="0" rIns="0" bIns="0" rtlCol="0">
            <a:spAutoFit/>
          </a:bodyPr>
          <a:lstStyle/>
          <a:p>
            <a:pPr algn="just">
              <a:lnSpc>
                <a:spcPct val="120000"/>
              </a:lnSpc>
              <a:defRPr/>
            </a:pPr>
            <a:r>
              <a:rPr lang="zh-CN" altLang="en-US" sz="1200" dirty="0">
                <a:solidFill>
                  <a:prstClr val="black">
                    <a:lumMod val="65000"/>
                    <a:lumOff val="35000"/>
                  </a:prstClr>
                </a:solidFill>
                <a:latin typeface="Arial" panose="020B0604020202020204" pitchFamily="34" charset="0"/>
                <a:cs typeface="+mn-ea"/>
                <a:sym typeface="Arial" panose="020B0604020202020204" pitchFamily="34" charset="0"/>
              </a:rPr>
              <a:t>请插入文本的内容请插入文本的内容请插入文本内容请插入文本的内容</a:t>
            </a:r>
            <a:endParaRPr lang="en-US" altLang="zh-CN" sz="1200" dirty="0">
              <a:solidFill>
                <a:prstClr val="black">
                  <a:lumMod val="65000"/>
                  <a:lumOff val="35000"/>
                </a:prstClr>
              </a:solidFill>
              <a:latin typeface="Arial" panose="020B0604020202020204" pitchFamily="34" charset="0"/>
              <a:cs typeface="+mn-ea"/>
              <a:sym typeface="Arial" panose="020B0604020202020204" pitchFamily="34" charset="0"/>
            </a:endParaRPr>
          </a:p>
        </p:txBody>
      </p:sp>
      <p:sp>
        <p:nvSpPr>
          <p:cNvPr id="2" name="灯片编号占位符 1"/>
          <p:cNvSpPr>
            <a:spLocks noGrp="1"/>
          </p:cNvSpPr>
          <p:nvPr>
            <p:ph type="sldNum" sz="quarter" idx="12"/>
          </p:nvPr>
        </p:nvSpPr>
        <p:spPr/>
        <p:txBody>
          <a:bodyPr/>
          <a:lstStyle/>
          <a:p>
            <a:fld id="{F35312EC-3547-4D34-9E02-54FBE31D3775}" type="slidenum">
              <a:rPr lang="zh-CN" altLang="en-US" smtClean="0">
                <a:cs typeface="+mn-ea"/>
              </a:rPr>
              <a:t>23</a:t>
            </a:fld>
            <a:endParaRPr lang="zh-CN" altLang="en-US">
              <a:cs typeface="+mn-ea"/>
            </a:endParaRPr>
          </a:p>
        </p:txBody>
      </p:sp>
      <p:sp>
        <p:nvSpPr>
          <p:cNvPr id="104" name="矩形 103"/>
          <p:cNvSpPr/>
          <p:nvPr/>
        </p:nvSpPr>
        <p:spPr>
          <a:xfrm>
            <a:off x="0" y="366036"/>
            <a:ext cx="3203848" cy="954107"/>
          </a:xfrm>
          <a:prstGeom prst="rect">
            <a:avLst/>
          </a:prstGeom>
        </p:spPr>
        <p:txBody>
          <a:bodyPr wrap="square">
            <a:spAutoFit/>
          </a:bodyPr>
          <a:lstStyle/>
          <a:p>
            <a:pPr>
              <a:defRPr/>
            </a:pPr>
            <a:r>
              <a:rPr lang="en-US" altLang="zh-CN" sz="2800" b="1" dirty="0">
                <a:solidFill>
                  <a:schemeClr val="bg1"/>
                </a:solidFill>
              </a:rPr>
              <a:t>4-5</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a:t>
            </a:r>
            <a:r>
              <a:rPr lang="zh-CN" altLang="en-US" sz="2800" dirty="0">
                <a:solidFill>
                  <a:schemeClr val="bg1"/>
                </a:solidFill>
                <a:latin typeface="黑体" panose="02010609060101010101" pitchFamily="49" charset="-122"/>
                <a:ea typeface="黑体" panose="02010609060101010101" pitchFamily="49" charset="-122"/>
              </a:rPr>
              <a:t>标题内容</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b="1" dirty="0">
              <a:solidFill>
                <a:schemeClr val="bg1"/>
              </a:solidFill>
            </a:endParaRPr>
          </a:p>
        </p:txBody>
      </p:sp>
    </p:spTree>
    <p:extLst>
      <p:ext uri="{BB962C8B-B14F-4D97-AF65-F5344CB8AC3E}">
        <p14:creationId xmlns:p14="http://schemas.microsoft.com/office/powerpoint/2010/main" val="406402082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500"/>
                            </p:stCondLst>
                            <p:childTnLst>
                              <p:par>
                                <p:cTn id="9" presetID="2" presetClass="entr" presetSubtype="4" accel="50000" decel="50000" fill="hold" grpId="0" nodeType="afterEffect">
                                  <p:stCondLst>
                                    <p:cond delay="0"/>
                                  </p:stCondLst>
                                  <p:childTnLst>
                                    <p:set>
                                      <p:cBhvr>
                                        <p:cTn id="10" dur="1" fill="hold">
                                          <p:stCondLst>
                                            <p:cond delay="0"/>
                                          </p:stCondLst>
                                        </p:cTn>
                                        <p:tgtEl>
                                          <p:spTgt spid="163"/>
                                        </p:tgtEl>
                                        <p:attrNameLst>
                                          <p:attrName>style.visibility</p:attrName>
                                        </p:attrNameLst>
                                      </p:cBhvr>
                                      <p:to>
                                        <p:strVal val="visible"/>
                                      </p:to>
                                    </p:set>
                                    <p:anim calcmode="lin" valueType="num">
                                      <p:cBhvr additive="base">
                                        <p:cTn id="11" dur="500" fill="hold"/>
                                        <p:tgtEl>
                                          <p:spTgt spid="163"/>
                                        </p:tgtEl>
                                        <p:attrNameLst>
                                          <p:attrName>ppt_x</p:attrName>
                                        </p:attrNameLst>
                                      </p:cBhvr>
                                      <p:tavLst>
                                        <p:tav tm="0">
                                          <p:val>
                                            <p:strVal val="#ppt_x"/>
                                          </p:val>
                                        </p:tav>
                                        <p:tav tm="100000">
                                          <p:val>
                                            <p:strVal val="#ppt_x"/>
                                          </p:val>
                                        </p:tav>
                                      </p:tavLst>
                                    </p:anim>
                                    <p:anim calcmode="lin" valueType="num">
                                      <p:cBhvr additive="base">
                                        <p:cTn id="12" dur="500" fill="hold"/>
                                        <p:tgtEl>
                                          <p:spTgt spid="16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accel="50000" decel="5000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wipe(down)">
                                      <p:cBhvr>
                                        <p:cTn id="22" dur="500"/>
                                        <p:tgtEl>
                                          <p:spTgt spid="65"/>
                                        </p:tgtEl>
                                      </p:cBhvr>
                                    </p:animEffect>
                                  </p:childTnLst>
                                </p:cTn>
                              </p:par>
                            </p:childTnLst>
                          </p:cTn>
                        </p:par>
                        <p:par>
                          <p:cTn id="23" fill="hold">
                            <p:stCondLst>
                              <p:cond delay="500"/>
                            </p:stCondLst>
                            <p:childTnLst>
                              <p:par>
                                <p:cTn id="24" presetID="2" presetClass="entr" presetSubtype="4" accel="50000" decel="50000" fill="hold" grpId="0" nodeType="afterEffect">
                                  <p:stCondLst>
                                    <p:cond delay="0"/>
                                  </p:stCondLst>
                                  <p:childTnLst>
                                    <p:set>
                                      <p:cBhvr>
                                        <p:cTn id="25" dur="1" fill="hold">
                                          <p:stCondLst>
                                            <p:cond delay="0"/>
                                          </p:stCondLst>
                                        </p:cTn>
                                        <p:tgtEl>
                                          <p:spTgt spid="161"/>
                                        </p:tgtEl>
                                        <p:attrNameLst>
                                          <p:attrName>style.visibility</p:attrName>
                                        </p:attrNameLst>
                                      </p:cBhvr>
                                      <p:to>
                                        <p:strVal val="visible"/>
                                      </p:to>
                                    </p:set>
                                    <p:anim calcmode="lin" valueType="num">
                                      <p:cBhvr additive="base">
                                        <p:cTn id="26" dur="500" fill="hold"/>
                                        <p:tgtEl>
                                          <p:spTgt spid="161"/>
                                        </p:tgtEl>
                                        <p:attrNameLst>
                                          <p:attrName>ppt_x</p:attrName>
                                        </p:attrNameLst>
                                      </p:cBhvr>
                                      <p:tavLst>
                                        <p:tav tm="0">
                                          <p:val>
                                            <p:strVal val="#ppt_x"/>
                                          </p:val>
                                        </p:tav>
                                        <p:tav tm="100000">
                                          <p:val>
                                            <p:strVal val="#ppt_x"/>
                                          </p:val>
                                        </p:tav>
                                      </p:tavLst>
                                    </p:anim>
                                    <p:anim calcmode="lin" valueType="num">
                                      <p:cBhvr additive="base">
                                        <p:cTn id="27" dur="500" fill="hold"/>
                                        <p:tgtEl>
                                          <p:spTgt spid="161"/>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 presetClass="entr" presetSubtype="1" accel="50000" decel="5000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wipe(down)">
                                      <p:cBhvr>
                                        <p:cTn id="37" dur="500"/>
                                        <p:tgtEl>
                                          <p:spTgt spid="73"/>
                                        </p:tgtEl>
                                      </p:cBhvr>
                                    </p:animEffect>
                                  </p:childTnLst>
                                </p:cTn>
                              </p:par>
                            </p:childTnLst>
                          </p:cTn>
                        </p:par>
                        <p:par>
                          <p:cTn id="38" fill="hold">
                            <p:stCondLst>
                              <p:cond delay="500"/>
                            </p:stCondLst>
                            <p:childTnLst>
                              <p:par>
                                <p:cTn id="39" presetID="2" presetClass="entr" presetSubtype="4" accel="50000" decel="50000" fill="hold" grpId="0" nodeType="afterEffect">
                                  <p:stCondLst>
                                    <p:cond delay="0"/>
                                  </p:stCondLst>
                                  <p:childTnLst>
                                    <p:set>
                                      <p:cBhvr>
                                        <p:cTn id="40" dur="1" fill="hold">
                                          <p:stCondLst>
                                            <p:cond delay="0"/>
                                          </p:stCondLst>
                                        </p:cTn>
                                        <p:tgtEl>
                                          <p:spTgt spid="164"/>
                                        </p:tgtEl>
                                        <p:attrNameLst>
                                          <p:attrName>style.visibility</p:attrName>
                                        </p:attrNameLst>
                                      </p:cBhvr>
                                      <p:to>
                                        <p:strVal val="visible"/>
                                      </p:to>
                                    </p:set>
                                    <p:anim calcmode="lin" valueType="num">
                                      <p:cBhvr additive="base">
                                        <p:cTn id="41" dur="500" fill="hold"/>
                                        <p:tgtEl>
                                          <p:spTgt spid="164"/>
                                        </p:tgtEl>
                                        <p:attrNameLst>
                                          <p:attrName>ppt_x</p:attrName>
                                        </p:attrNameLst>
                                      </p:cBhvr>
                                      <p:tavLst>
                                        <p:tav tm="0">
                                          <p:val>
                                            <p:strVal val="#ppt_x"/>
                                          </p:val>
                                        </p:tav>
                                        <p:tav tm="100000">
                                          <p:val>
                                            <p:strVal val="#ppt_x"/>
                                          </p:val>
                                        </p:tav>
                                      </p:tavLst>
                                    </p:anim>
                                    <p:anim calcmode="lin" valueType="num">
                                      <p:cBhvr additive="base">
                                        <p:cTn id="42" dur="500" fill="hold"/>
                                        <p:tgtEl>
                                          <p:spTgt spid="164"/>
                                        </p:tgtEl>
                                        <p:attrNameLst>
                                          <p:attrName>ppt_y</p:attrName>
                                        </p:attrNameLst>
                                      </p:cBhvr>
                                      <p:tavLst>
                                        <p:tav tm="0">
                                          <p:val>
                                            <p:strVal val="1+#ppt_h/2"/>
                                          </p:val>
                                        </p:tav>
                                        <p:tav tm="100000">
                                          <p:val>
                                            <p:strVal val="#ppt_y"/>
                                          </p:val>
                                        </p:tav>
                                      </p:tavLst>
                                    </p:anim>
                                  </p:childTnLst>
                                </p:cTn>
                              </p:par>
                            </p:childTnLst>
                          </p:cTn>
                        </p:par>
                        <p:par>
                          <p:cTn id="43" fill="hold">
                            <p:stCondLst>
                              <p:cond delay="1000"/>
                            </p:stCondLst>
                            <p:childTnLst>
                              <p:par>
                                <p:cTn id="44" presetID="2" presetClass="entr" presetSubtype="1" accel="50000" decel="50000"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wipe(down)">
                                      <p:cBhvr>
                                        <p:cTn id="52" dur="500"/>
                                        <p:tgtEl>
                                          <p:spTgt spid="77"/>
                                        </p:tgtEl>
                                      </p:cBhvr>
                                    </p:animEffect>
                                  </p:childTnLst>
                                </p:cTn>
                              </p:par>
                            </p:childTnLst>
                          </p:cTn>
                        </p:par>
                        <p:par>
                          <p:cTn id="53" fill="hold">
                            <p:stCondLst>
                              <p:cond delay="500"/>
                            </p:stCondLst>
                            <p:childTnLst>
                              <p:par>
                                <p:cTn id="54" presetID="2" presetClass="entr" presetSubtype="4" accel="50000" decel="50000" fill="hold" grpId="0" nodeType="afterEffect">
                                  <p:stCondLst>
                                    <p:cond delay="0"/>
                                  </p:stCondLst>
                                  <p:childTnLst>
                                    <p:set>
                                      <p:cBhvr>
                                        <p:cTn id="55" dur="1" fill="hold">
                                          <p:stCondLst>
                                            <p:cond delay="0"/>
                                          </p:stCondLst>
                                        </p:cTn>
                                        <p:tgtEl>
                                          <p:spTgt spid="162"/>
                                        </p:tgtEl>
                                        <p:attrNameLst>
                                          <p:attrName>style.visibility</p:attrName>
                                        </p:attrNameLst>
                                      </p:cBhvr>
                                      <p:to>
                                        <p:strVal val="visible"/>
                                      </p:to>
                                    </p:set>
                                    <p:anim calcmode="lin" valueType="num">
                                      <p:cBhvr additive="base">
                                        <p:cTn id="56" dur="500" fill="hold"/>
                                        <p:tgtEl>
                                          <p:spTgt spid="162"/>
                                        </p:tgtEl>
                                        <p:attrNameLst>
                                          <p:attrName>ppt_x</p:attrName>
                                        </p:attrNameLst>
                                      </p:cBhvr>
                                      <p:tavLst>
                                        <p:tav tm="0">
                                          <p:val>
                                            <p:strVal val="#ppt_x"/>
                                          </p:val>
                                        </p:tav>
                                        <p:tav tm="100000">
                                          <p:val>
                                            <p:strVal val="#ppt_x"/>
                                          </p:val>
                                        </p:tav>
                                      </p:tavLst>
                                    </p:anim>
                                    <p:anim calcmode="lin" valueType="num">
                                      <p:cBhvr additive="base">
                                        <p:cTn id="57" dur="500" fill="hold"/>
                                        <p:tgtEl>
                                          <p:spTgt spid="162"/>
                                        </p:tgtEl>
                                        <p:attrNameLst>
                                          <p:attrName>ppt_y</p:attrName>
                                        </p:attrNameLst>
                                      </p:cBhvr>
                                      <p:tavLst>
                                        <p:tav tm="0">
                                          <p:val>
                                            <p:strVal val="1+#ppt_h/2"/>
                                          </p:val>
                                        </p:tav>
                                        <p:tav tm="100000">
                                          <p:val>
                                            <p:strVal val="#ppt_y"/>
                                          </p:val>
                                        </p:tav>
                                      </p:tavLst>
                                    </p:anim>
                                  </p:childTnLst>
                                </p:cTn>
                              </p:par>
                            </p:childTnLst>
                          </p:cTn>
                        </p:par>
                        <p:par>
                          <p:cTn id="58" fill="hold">
                            <p:stCondLst>
                              <p:cond delay="1000"/>
                            </p:stCondLst>
                            <p:childTnLst>
                              <p:par>
                                <p:cTn id="59" presetID="2" presetClass="entr" presetSubtype="1" accel="50000" decel="50000" fill="hold" nodeType="afterEffect">
                                  <p:stCondLst>
                                    <p:cond delay="0"/>
                                  </p:stCondLst>
                                  <p:childTnLst>
                                    <p:set>
                                      <p:cBhvr>
                                        <p:cTn id="60" dur="1" fill="hold">
                                          <p:stCondLst>
                                            <p:cond delay="0"/>
                                          </p:stCondLst>
                                        </p:cTn>
                                        <p:tgtEl>
                                          <p:spTgt spid="166"/>
                                        </p:tgtEl>
                                        <p:attrNameLst>
                                          <p:attrName>style.visibility</p:attrName>
                                        </p:attrNameLst>
                                      </p:cBhvr>
                                      <p:to>
                                        <p:strVal val="visible"/>
                                      </p:to>
                                    </p:set>
                                    <p:anim calcmode="lin" valueType="num">
                                      <p:cBhvr additive="base">
                                        <p:cTn id="61" dur="500" fill="hold"/>
                                        <p:tgtEl>
                                          <p:spTgt spid="166"/>
                                        </p:tgtEl>
                                        <p:attrNameLst>
                                          <p:attrName>ppt_x</p:attrName>
                                        </p:attrNameLst>
                                      </p:cBhvr>
                                      <p:tavLst>
                                        <p:tav tm="0">
                                          <p:val>
                                            <p:strVal val="#ppt_x"/>
                                          </p:val>
                                        </p:tav>
                                        <p:tav tm="100000">
                                          <p:val>
                                            <p:strVal val="#ppt_x"/>
                                          </p:val>
                                        </p:tav>
                                      </p:tavLst>
                                    </p:anim>
                                    <p:anim calcmode="lin" valueType="num">
                                      <p:cBhvr additive="base">
                                        <p:cTn id="62" dur="500" fill="hold"/>
                                        <p:tgtEl>
                                          <p:spTgt spid="166"/>
                                        </p:tgtEl>
                                        <p:attrNameLst>
                                          <p:attrName>ppt_y</p:attrName>
                                        </p:attrNameLst>
                                      </p:cBhvr>
                                      <p:tavLst>
                                        <p:tav tm="0">
                                          <p:val>
                                            <p:strVal val="0-#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73"/>
                                        </p:tgtEl>
                                        <p:attrNameLst>
                                          <p:attrName>style.visibility</p:attrName>
                                        </p:attrNameLst>
                                      </p:cBhvr>
                                      <p:to>
                                        <p:strVal val="visible"/>
                                      </p:to>
                                    </p:set>
                                    <p:animEffect transition="in" filter="wipe(down)">
                                      <p:cBhvr>
                                        <p:cTn id="67" dur="500"/>
                                        <p:tgtEl>
                                          <p:spTgt spid="173"/>
                                        </p:tgtEl>
                                      </p:cBhvr>
                                    </p:animEffect>
                                  </p:childTnLst>
                                </p:cTn>
                              </p:par>
                            </p:childTnLst>
                          </p:cTn>
                        </p:par>
                        <p:par>
                          <p:cTn id="68" fill="hold">
                            <p:stCondLst>
                              <p:cond delay="500"/>
                            </p:stCondLst>
                            <p:childTnLst>
                              <p:par>
                                <p:cTn id="69" presetID="2" presetClass="entr" presetSubtype="4" accel="50000" decel="50000" fill="hold" grpId="0" nodeType="afterEffect">
                                  <p:stCondLst>
                                    <p:cond delay="0"/>
                                  </p:stCondLst>
                                  <p:childTnLst>
                                    <p:set>
                                      <p:cBhvr>
                                        <p:cTn id="70" dur="1" fill="hold">
                                          <p:stCondLst>
                                            <p:cond delay="0"/>
                                          </p:stCondLst>
                                        </p:cTn>
                                        <p:tgtEl>
                                          <p:spTgt spid="165"/>
                                        </p:tgtEl>
                                        <p:attrNameLst>
                                          <p:attrName>style.visibility</p:attrName>
                                        </p:attrNameLst>
                                      </p:cBhvr>
                                      <p:to>
                                        <p:strVal val="visible"/>
                                      </p:to>
                                    </p:set>
                                    <p:anim calcmode="lin" valueType="num">
                                      <p:cBhvr additive="base">
                                        <p:cTn id="71" dur="500" fill="hold"/>
                                        <p:tgtEl>
                                          <p:spTgt spid="165"/>
                                        </p:tgtEl>
                                        <p:attrNameLst>
                                          <p:attrName>ppt_x</p:attrName>
                                        </p:attrNameLst>
                                      </p:cBhvr>
                                      <p:tavLst>
                                        <p:tav tm="0">
                                          <p:val>
                                            <p:strVal val="#ppt_x"/>
                                          </p:val>
                                        </p:tav>
                                        <p:tav tm="100000">
                                          <p:val>
                                            <p:strVal val="#ppt_x"/>
                                          </p:val>
                                        </p:tav>
                                      </p:tavLst>
                                    </p:anim>
                                    <p:anim calcmode="lin" valueType="num">
                                      <p:cBhvr additive="base">
                                        <p:cTn id="72" dur="500" fill="hold"/>
                                        <p:tgtEl>
                                          <p:spTgt spid="165"/>
                                        </p:tgtEl>
                                        <p:attrNameLst>
                                          <p:attrName>ppt_y</p:attrName>
                                        </p:attrNameLst>
                                      </p:cBhvr>
                                      <p:tavLst>
                                        <p:tav tm="0">
                                          <p:val>
                                            <p:strVal val="1+#ppt_h/2"/>
                                          </p:val>
                                        </p:tav>
                                        <p:tav tm="100000">
                                          <p:val>
                                            <p:strVal val="#ppt_y"/>
                                          </p:val>
                                        </p:tav>
                                      </p:tavLst>
                                    </p:anim>
                                  </p:childTnLst>
                                </p:cTn>
                              </p:par>
                            </p:childTnLst>
                          </p:cTn>
                        </p:par>
                        <p:par>
                          <p:cTn id="73" fill="hold">
                            <p:stCondLst>
                              <p:cond delay="1000"/>
                            </p:stCondLst>
                            <p:childTnLst>
                              <p:par>
                                <p:cTn id="74" presetID="2" presetClass="entr" presetSubtype="1" accel="50000" decel="50000" fill="hold" nodeType="afterEffect">
                                  <p:stCondLst>
                                    <p:cond delay="0"/>
                                  </p:stCondLst>
                                  <p:childTnLst>
                                    <p:set>
                                      <p:cBhvr>
                                        <p:cTn id="75" dur="1" fill="hold">
                                          <p:stCondLst>
                                            <p:cond delay="0"/>
                                          </p:stCondLst>
                                        </p:cTn>
                                        <p:tgtEl>
                                          <p:spTgt spid="170"/>
                                        </p:tgtEl>
                                        <p:attrNameLst>
                                          <p:attrName>style.visibility</p:attrName>
                                        </p:attrNameLst>
                                      </p:cBhvr>
                                      <p:to>
                                        <p:strVal val="visible"/>
                                      </p:to>
                                    </p:set>
                                    <p:anim calcmode="lin" valueType="num">
                                      <p:cBhvr additive="base">
                                        <p:cTn id="76" dur="500" fill="hold"/>
                                        <p:tgtEl>
                                          <p:spTgt spid="170"/>
                                        </p:tgtEl>
                                        <p:attrNameLst>
                                          <p:attrName>ppt_x</p:attrName>
                                        </p:attrNameLst>
                                      </p:cBhvr>
                                      <p:tavLst>
                                        <p:tav tm="0">
                                          <p:val>
                                            <p:strVal val="#ppt_x"/>
                                          </p:val>
                                        </p:tav>
                                        <p:tav tm="100000">
                                          <p:val>
                                            <p:strVal val="#ppt_x"/>
                                          </p:val>
                                        </p:tav>
                                      </p:tavLst>
                                    </p:anim>
                                    <p:anim calcmode="lin" valueType="num">
                                      <p:cBhvr additive="base">
                                        <p:cTn id="77" dur="500" fill="hold"/>
                                        <p:tgtEl>
                                          <p:spTgt spid="170"/>
                                        </p:tgtEl>
                                        <p:attrNameLst>
                                          <p:attrName>ppt_y</p:attrName>
                                        </p:attrNameLst>
                                      </p:cBhvr>
                                      <p:tavLst>
                                        <p:tav tm="0">
                                          <p:val>
                                            <p:strVal val="0-#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174"/>
                                        </p:tgtEl>
                                        <p:attrNameLst>
                                          <p:attrName>style.visibility</p:attrName>
                                        </p:attrNameLst>
                                      </p:cBhvr>
                                      <p:to>
                                        <p:strVal val="visible"/>
                                      </p:to>
                                    </p:set>
                                    <p:animEffect transition="in" filter="wipe(down)">
                                      <p:cBhvr>
                                        <p:cTn id="82" dur="500"/>
                                        <p:tgtEl>
                                          <p:spTgt spid="174"/>
                                        </p:tgtEl>
                                      </p:cBhvr>
                                    </p:animEffect>
                                  </p:childTnLst>
                                </p:cTn>
                              </p:par>
                            </p:childTnLst>
                          </p:cTn>
                        </p:par>
                        <p:par>
                          <p:cTn id="83" fill="hold">
                            <p:stCondLst>
                              <p:cond delay="500"/>
                            </p:stCondLst>
                            <p:childTnLst>
                              <p:par>
                                <p:cTn id="84" presetID="22" presetClass="entr" presetSubtype="8" fill="hold" grpId="0" nodeType="afterEffect">
                                  <p:stCondLst>
                                    <p:cond delay="0"/>
                                  </p:stCondLst>
                                  <p:childTnLst>
                                    <p:set>
                                      <p:cBhvr>
                                        <p:cTn id="85" dur="1" fill="hold">
                                          <p:stCondLst>
                                            <p:cond delay="0"/>
                                          </p:stCondLst>
                                        </p:cTn>
                                        <p:tgtEl>
                                          <p:spTgt spid="238"/>
                                        </p:tgtEl>
                                        <p:attrNameLst>
                                          <p:attrName>style.visibility</p:attrName>
                                        </p:attrNameLst>
                                      </p:cBhvr>
                                      <p:to>
                                        <p:strVal val="visible"/>
                                      </p:to>
                                    </p:set>
                                    <p:animEffect transition="in" filter="wipe(left)">
                                      <p:cBhvr>
                                        <p:cTn id="86" dur="500"/>
                                        <p:tgtEl>
                                          <p:spTgt spid="238"/>
                                        </p:tgtEl>
                                      </p:cBhvr>
                                    </p:animEffect>
                                  </p:childTnLst>
                                </p:cTn>
                              </p:par>
                            </p:childTnLst>
                          </p:cTn>
                        </p:par>
                        <p:par>
                          <p:cTn id="87" fill="hold">
                            <p:stCondLst>
                              <p:cond delay="1000"/>
                            </p:stCondLst>
                            <p:childTnLst>
                              <p:par>
                                <p:cTn id="88" presetID="22" presetClass="entr" presetSubtype="4" fill="hold" grpId="0" nodeType="afterEffect">
                                  <p:stCondLst>
                                    <p:cond delay="0"/>
                                  </p:stCondLst>
                                  <p:childTnLst>
                                    <p:set>
                                      <p:cBhvr>
                                        <p:cTn id="89" dur="1" fill="hold">
                                          <p:stCondLst>
                                            <p:cond delay="0"/>
                                          </p:stCondLst>
                                        </p:cTn>
                                        <p:tgtEl>
                                          <p:spTgt spid="239"/>
                                        </p:tgtEl>
                                        <p:attrNameLst>
                                          <p:attrName>style.visibility</p:attrName>
                                        </p:attrNameLst>
                                      </p:cBhvr>
                                      <p:to>
                                        <p:strVal val="visible"/>
                                      </p:to>
                                    </p:set>
                                    <p:animEffect transition="in" filter="wipe(down)">
                                      <p:cBhvr>
                                        <p:cTn id="90" dur="500"/>
                                        <p:tgtEl>
                                          <p:spTgt spid="239"/>
                                        </p:tgtEl>
                                      </p:cBhvr>
                                    </p:animEffect>
                                  </p:childTnLst>
                                </p:cTn>
                              </p:par>
                            </p:childTnLst>
                          </p:cTn>
                        </p:par>
                        <p:par>
                          <p:cTn id="91" fill="hold">
                            <p:stCondLst>
                              <p:cond delay="1500"/>
                            </p:stCondLst>
                            <p:childTnLst>
                              <p:par>
                                <p:cTn id="92" presetID="22" presetClass="entr" presetSubtype="8" fill="hold" grpId="0" nodeType="afterEffect">
                                  <p:stCondLst>
                                    <p:cond delay="0"/>
                                  </p:stCondLst>
                                  <p:childTnLst>
                                    <p:set>
                                      <p:cBhvr>
                                        <p:cTn id="93" dur="1" fill="hold">
                                          <p:stCondLst>
                                            <p:cond delay="0"/>
                                          </p:stCondLst>
                                        </p:cTn>
                                        <p:tgtEl>
                                          <p:spTgt spid="237"/>
                                        </p:tgtEl>
                                        <p:attrNameLst>
                                          <p:attrName>style.visibility</p:attrName>
                                        </p:attrNameLst>
                                      </p:cBhvr>
                                      <p:to>
                                        <p:strVal val="visible"/>
                                      </p:to>
                                    </p:set>
                                    <p:animEffect transition="in" filter="wipe(left)">
                                      <p:cBhvr>
                                        <p:cTn id="94" dur="500"/>
                                        <p:tgtEl>
                                          <p:spTgt spid="237"/>
                                        </p:tgtEl>
                                      </p:cBhvr>
                                    </p:animEffect>
                                  </p:childTnLst>
                                </p:cTn>
                              </p:par>
                            </p:childTnLst>
                          </p:cTn>
                        </p:par>
                        <p:par>
                          <p:cTn id="95" fill="hold">
                            <p:stCondLst>
                              <p:cond delay="2000"/>
                            </p:stCondLst>
                            <p:childTnLst>
                              <p:par>
                                <p:cTn id="96" presetID="22" presetClass="entr" presetSubtype="8" fill="hold" grpId="0" nodeType="afterEffect">
                                  <p:stCondLst>
                                    <p:cond delay="0"/>
                                  </p:stCondLst>
                                  <p:childTnLst>
                                    <p:set>
                                      <p:cBhvr>
                                        <p:cTn id="97" dur="1" fill="hold">
                                          <p:stCondLst>
                                            <p:cond delay="0"/>
                                          </p:stCondLst>
                                        </p:cTn>
                                        <p:tgtEl>
                                          <p:spTgt spid="240"/>
                                        </p:tgtEl>
                                        <p:attrNameLst>
                                          <p:attrName>style.visibility</p:attrName>
                                        </p:attrNameLst>
                                      </p:cBhvr>
                                      <p:to>
                                        <p:strVal val="visible"/>
                                      </p:to>
                                    </p:set>
                                    <p:animEffect transition="in" filter="wipe(left)">
                                      <p:cBhvr>
                                        <p:cTn id="98" dur="500"/>
                                        <p:tgtEl>
                                          <p:spTgt spid="240"/>
                                        </p:tgtEl>
                                      </p:cBhvr>
                                    </p:animEffect>
                                  </p:childTnLst>
                                </p:cTn>
                              </p:par>
                            </p:childTnLst>
                          </p:cTn>
                        </p:par>
                        <p:par>
                          <p:cTn id="99" fill="hold">
                            <p:stCondLst>
                              <p:cond delay="2500"/>
                            </p:stCondLst>
                            <p:childTnLst>
                              <p:par>
                                <p:cTn id="100" presetID="22" presetClass="entr" presetSubtype="4" fill="hold" nodeType="afterEffect">
                                  <p:stCondLst>
                                    <p:cond delay="0"/>
                                  </p:stCondLst>
                                  <p:childTnLst>
                                    <p:set>
                                      <p:cBhvr>
                                        <p:cTn id="101" dur="1" fill="hold">
                                          <p:stCondLst>
                                            <p:cond delay="0"/>
                                          </p:stCondLst>
                                        </p:cTn>
                                        <p:tgtEl>
                                          <p:spTgt spid="206"/>
                                        </p:tgtEl>
                                        <p:attrNameLst>
                                          <p:attrName>style.visibility</p:attrName>
                                        </p:attrNameLst>
                                      </p:cBhvr>
                                      <p:to>
                                        <p:strVal val="visible"/>
                                      </p:to>
                                    </p:set>
                                    <p:animEffect transition="in" filter="wipe(down)">
                                      <p:cBhvr>
                                        <p:cTn id="102" dur="500"/>
                                        <p:tgtEl>
                                          <p:spTgt spid="206"/>
                                        </p:tgtEl>
                                      </p:cBhvr>
                                    </p:animEffect>
                                  </p:childTnLst>
                                </p:cTn>
                              </p:par>
                            </p:childTnLst>
                          </p:cTn>
                        </p:par>
                        <p:par>
                          <p:cTn id="103" fill="hold">
                            <p:stCondLst>
                              <p:cond delay="3000"/>
                            </p:stCondLst>
                            <p:childTnLst>
                              <p:par>
                                <p:cTn id="104" presetID="22" presetClass="entr" presetSubtype="4" fill="hold" grpId="0" nodeType="afterEffect">
                                  <p:stCondLst>
                                    <p:cond delay="0"/>
                                  </p:stCondLst>
                                  <p:childTnLst>
                                    <p:set>
                                      <p:cBhvr>
                                        <p:cTn id="105" dur="1" fill="hold">
                                          <p:stCondLst>
                                            <p:cond delay="0"/>
                                          </p:stCondLst>
                                        </p:cTn>
                                        <p:tgtEl>
                                          <p:spTgt spid="169"/>
                                        </p:tgtEl>
                                        <p:attrNameLst>
                                          <p:attrName>style.visibility</p:attrName>
                                        </p:attrNameLst>
                                      </p:cBhvr>
                                      <p:to>
                                        <p:strVal val="visible"/>
                                      </p:to>
                                    </p:set>
                                    <p:animEffect transition="in" filter="wipe(down)">
                                      <p:cBhvr>
                                        <p:cTn id="106" dur="500"/>
                                        <p:tgtEl>
                                          <p:spTgt spid="169"/>
                                        </p:tgtEl>
                                      </p:cBhvr>
                                    </p:animEffect>
                                  </p:childTnLst>
                                </p:cTn>
                              </p:par>
                            </p:childTnLst>
                          </p:cTn>
                        </p:par>
                        <p:par>
                          <p:cTn id="107" fill="hold">
                            <p:stCondLst>
                              <p:cond delay="3500"/>
                            </p:stCondLst>
                            <p:childTnLst>
                              <p:par>
                                <p:cTn id="108" presetID="22" presetClass="entr" presetSubtype="4" fill="hold" nodeType="afterEffect">
                                  <p:stCondLst>
                                    <p:cond delay="0"/>
                                  </p:stCondLst>
                                  <p:childTnLst>
                                    <p:set>
                                      <p:cBhvr>
                                        <p:cTn id="109" dur="1" fill="hold">
                                          <p:stCondLst>
                                            <p:cond delay="0"/>
                                          </p:stCondLst>
                                        </p:cTn>
                                        <p:tgtEl>
                                          <p:spTgt spid="175"/>
                                        </p:tgtEl>
                                        <p:attrNameLst>
                                          <p:attrName>style.visibility</p:attrName>
                                        </p:attrNameLst>
                                      </p:cBhvr>
                                      <p:to>
                                        <p:strVal val="visible"/>
                                      </p:to>
                                    </p:set>
                                    <p:animEffect transition="in" filter="wipe(down)">
                                      <p:cBhvr>
                                        <p:cTn id="110" dur="500"/>
                                        <p:tgtEl>
                                          <p:spTgt spid="175"/>
                                        </p:tgtEl>
                                      </p:cBhvr>
                                    </p:animEffect>
                                  </p:childTnLst>
                                </p:cTn>
                              </p:par>
                            </p:childTnLst>
                          </p:cTn>
                        </p:par>
                        <p:par>
                          <p:cTn id="111" fill="hold">
                            <p:stCondLst>
                              <p:cond delay="4000"/>
                            </p:stCondLst>
                            <p:childTnLst>
                              <p:par>
                                <p:cTn id="112" presetID="22" presetClass="entr" presetSubtype="4" fill="hold" grpId="0" nodeType="afterEffect">
                                  <p:stCondLst>
                                    <p:cond delay="0"/>
                                  </p:stCondLst>
                                  <p:childTnLst>
                                    <p:set>
                                      <p:cBhvr>
                                        <p:cTn id="113" dur="1" fill="hold">
                                          <p:stCondLst>
                                            <p:cond delay="0"/>
                                          </p:stCondLst>
                                        </p:cTn>
                                        <p:tgtEl>
                                          <p:spTgt spid="157"/>
                                        </p:tgtEl>
                                        <p:attrNameLst>
                                          <p:attrName>style.visibility</p:attrName>
                                        </p:attrNameLst>
                                      </p:cBhvr>
                                      <p:to>
                                        <p:strVal val="visible"/>
                                      </p:to>
                                    </p:set>
                                    <p:animEffect transition="in" filter="wipe(down)">
                                      <p:cBhvr>
                                        <p:cTn id="114" dur="500"/>
                                        <p:tgtEl>
                                          <p:spTgt spid="157"/>
                                        </p:tgtEl>
                                      </p:cBhvr>
                                    </p:animEffect>
                                  </p:childTnLst>
                                </p:cTn>
                              </p:par>
                            </p:childTnLst>
                          </p:cTn>
                        </p:par>
                        <p:par>
                          <p:cTn id="115" fill="hold">
                            <p:stCondLst>
                              <p:cond delay="4500"/>
                            </p:stCondLst>
                            <p:childTnLst>
                              <p:par>
                                <p:cTn id="116" presetID="2" presetClass="entr" presetSubtype="8" fill="hold" grpId="0" nodeType="afterEffect">
                                  <p:stCondLst>
                                    <p:cond delay="0"/>
                                  </p:stCondLst>
                                  <p:childTnLst>
                                    <p:set>
                                      <p:cBhvr>
                                        <p:cTn id="117" dur="1" fill="hold">
                                          <p:stCondLst>
                                            <p:cond delay="0"/>
                                          </p:stCondLst>
                                        </p:cTn>
                                        <p:tgtEl>
                                          <p:spTgt spid="104"/>
                                        </p:tgtEl>
                                        <p:attrNameLst>
                                          <p:attrName>style.visibility</p:attrName>
                                        </p:attrNameLst>
                                      </p:cBhvr>
                                      <p:to>
                                        <p:strVal val="visible"/>
                                      </p:to>
                                    </p:set>
                                    <p:anim calcmode="lin" valueType="num">
                                      <p:cBhvr additive="base">
                                        <p:cTn id="118" dur="750" fill="hold"/>
                                        <p:tgtEl>
                                          <p:spTgt spid="104"/>
                                        </p:tgtEl>
                                        <p:attrNameLst>
                                          <p:attrName>ppt_x</p:attrName>
                                        </p:attrNameLst>
                                      </p:cBhvr>
                                      <p:tavLst>
                                        <p:tav tm="0">
                                          <p:val>
                                            <p:strVal val="0-#ppt_w/2"/>
                                          </p:val>
                                        </p:tav>
                                        <p:tav tm="100000">
                                          <p:val>
                                            <p:strVal val="#ppt_x"/>
                                          </p:val>
                                        </p:tav>
                                      </p:tavLst>
                                    </p:anim>
                                    <p:anim calcmode="lin" valueType="num">
                                      <p:cBhvr additive="base">
                                        <p:cTn id="119" dur="750" fill="hold"/>
                                        <p:tgtEl>
                                          <p:spTgt spid="1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73" grpId="0"/>
      <p:bldP spid="77" grpId="0"/>
      <p:bldP spid="161" grpId="0" animBg="1"/>
      <p:bldP spid="162" grpId="0" animBg="1"/>
      <p:bldP spid="163" grpId="0" animBg="1"/>
      <p:bldP spid="164" grpId="0" animBg="1"/>
      <p:bldP spid="165" grpId="0" animBg="1"/>
      <p:bldP spid="173" grpId="0"/>
      <p:bldP spid="174" grpId="0"/>
      <p:bldP spid="157" grpId="0"/>
      <p:bldP spid="169" grpId="0"/>
      <p:bldP spid="237" grpId="0"/>
      <p:bldP spid="238" grpId="0"/>
      <p:bldP spid="239" grpId="0"/>
      <p:bldP spid="240" grpId="0"/>
      <p:bldP spid="10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1536757" y="1298658"/>
            <a:ext cx="1296080" cy="18199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E46C0A"/>
          </a:solidFill>
          <a:ln>
            <a:noFill/>
          </a:ln>
        </p:spPr>
        <p:txBody>
          <a:bodyPr vert="horz" wrap="square" lIns="79406" tIns="39703" rIns="79406" bIns="39703" numCol="1" anchor="t" anchorCtr="0" compatLnSpc="1">
            <a:prstTxWarp prst="textNoShape">
              <a:avLst/>
            </a:prstTxWarp>
          </a:bodyPr>
          <a:lstStyle/>
          <a:p>
            <a:pPr>
              <a:lnSpc>
                <a:spcPct val="120000"/>
              </a:lnSpc>
            </a:pPr>
            <a:endParaRPr lang="en-US" sz="569">
              <a:latin typeface="Arial" panose="020B0604020202020204" pitchFamily="34" charset="0"/>
              <a:cs typeface="+mn-ea"/>
              <a:sym typeface="Arial" panose="020B0604020202020204" pitchFamily="34" charset="0"/>
            </a:endParaRPr>
          </a:p>
        </p:txBody>
      </p:sp>
      <p:sp>
        <p:nvSpPr>
          <p:cNvPr id="11" name="Freeform 6"/>
          <p:cNvSpPr>
            <a:spLocks/>
          </p:cNvSpPr>
          <p:nvPr/>
        </p:nvSpPr>
        <p:spPr bwMode="auto">
          <a:xfrm>
            <a:off x="2785386" y="1298658"/>
            <a:ext cx="1296080" cy="18199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E46C0A"/>
          </a:solidFill>
          <a:ln>
            <a:noFill/>
          </a:ln>
        </p:spPr>
        <p:txBody>
          <a:bodyPr vert="horz" wrap="square" lIns="79406" tIns="39703" rIns="79406" bIns="39703" numCol="1" anchor="t" anchorCtr="0" compatLnSpc="1">
            <a:prstTxWarp prst="textNoShape">
              <a:avLst/>
            </a:prstTxWarp>
          </a:bodyPr>
          <a:lstStyle/>
          <a:p>
            <a:pPr>
              <a:lnSpc>
                <a:spcPct val="120000"/>
              </a:lnSpc>
            </a:pPr>
            <a:endParaRPr lang="en-US" sz="569">
              <a:latin typeface="Arial" panose="020B0604020202020204" pitchFamily="34" charset="0"/>
              <a:cs typeface="+mn-ea"/>
              <a:sym typeface="Arial" panose="020B0604020202020204" pitchFamily="34" charset="0"/>
            </a:endParaRPr>
          </a:p>
        </p:txBody>
      </p:sp>
      <p:sp>
        <p:nvSpPr>
          <p:cNvPr id="17" name="Freeform 6"/>
          <p:cNvSpPr>
            <a:spLocks/>
          </p:cNvSpPr>
          <p:nvPr/>
        </p:nvSpPr>
        <p:spPr bwMode="auto">
          <a:xfrm>
            <a:off x="1135587" y="1981152"/>
            <a:ext cx="987490" cy="113749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31859C"/>
          </a:solidFill>
          <a:ln>
            <a:noFill/>
          </a:ln>
        </p:spPr>
        <p:txBody>
          <a:bodyPr vert="horz" wrap="square" lIns="79406" tIns="39703" rIns="79406" bIns="39703" numCol="1" anchor="t" anchorCtr="0" compatLnSpc="1">
            <a:prstTxWarp prst="textNoShape">
              <a:avLst/>
            </a:prstTxWarp>
          </a:bodyPr>
          <a:lstStyle/>
          <a:p>
            <a:pPr>
              <a:lnSpc>
                <a:spcPct val="120000"/>
              </a:lnSpc>
            </a:pPr>
            <a:endParaRPr lang="en-US" sz="569">
              <a:latin typeface="Arial" panose="020B0604020202020204" pitchFamily="34" charset="0"/>
              <a:cs typeface="+mn-ea"/>
              <a:sym typeface="Arial" panose="020B0604020202020204" pitchFamily="34" charset="0"/>
            </a:endParaRPr>
          </a:p>
        </p:txBody>
      </p:sp>
      <p:sp>
        <p:nvSpPr>
          <p:cNvPr id="22" name="Freeform 6"/>
          <p:cNvSpPr>
            <a:spLocks/>
          </p:cNvSpPr>
          <p:nvPr/>
        </p:nvSpPr>
        <p:spPr bwMode="auto">
          <a:xfrm>
            <a:off x="2123077" y="1071161"/>
            <a:ext cx="1458090" cy="2047484"/>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31859C"/>
          </a:solidFill>
          <a:ln>
            <a:noFill/>
          </a:ln>
        </p:spPr>
        <p:txBody>
          <a:bodyPr vert="horz" wrap="square" lIns="79406" tIns="39703" rIns="79406" bIns="39703" numCol="1" anchor="t" anchorCtr="0" compatLnSpc="1">
            <a:prstTxWarp prst="textNoShape">
              <a:avLst/>
            </a:prstTxWarp>
          </a:bodyPr>
          <a:lstStyle/>
          <a:p>
            <a:pPr>
              <a:lnSpc>
                <a:spcPct val="120000"/>
              </a:lnSpc>
            </a:pPr>
            <a:endParaRPr lang="en-US" sz="569">
              <a:latin typeface="Arial" panose="020B0604020202020204" pitchFamily="34" charset="0"/>
              <a:cs typeface="+mn-ea"/>
              <a:sym typeface="Arial" panose="020B0604020202020204" pitchFamily="34" charset="0"/>
            </a:endParaRPr>
          </a:p>
        </p:txBody>
      </p:sp>
      <p:sp>
        <p:nvSpPr>
          <p:cNvPr id="27" name="Freeform 6"/>
          <p:cNvSpPr>
            <a:spLocks/>
          </p:cNvSpPr>
          <p:nvPr/>
        </p:nvSpPr>
        <p:spPr bwMode="auto">
          <a:xfrm>
            <a:off x="3447096" y="1614745"/>
            <a:ext cx="1296080" cy="150389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31859C"/>
          </a:solidFill>
          <a:ln>
            <a:noFill/>
          </a:ln>
        </p:spPr>
        <p:txBody>
          <a:bodyPr vert="horz" wrap="square" lIns="79406" tIns="39703" rIns="79406" bIns="39703" numCol="1" anchor="t" anchorCtr="0" compatLnSpc="1">
            <a:prstTxWarp prst="textNoShape">
              <a:avLst/>
            </a:prstTxWarp>
          </a:bodyPr>
          <a:lstStyle/>
          <a:p>
            <a:pPr>
              <a:lnSpc>
                <a:spcPct val="120000"/>
              </a:lnSpc>
            </a:pPr>
            <a:endParaRPr lang="en-US" sz="569">
              <a:latin typeface="Arial" panose="020B0604020202020204" pitchFamily="34" charset="0"/>
              <a:cs typeface="+mn-ea"/>
              <a:sym typeface="Arial" panose="020B0604020202020204" pitchFamily="34" charset="0"/>
            </a:endParaRPr>
          </a:p>
        </p:txBody>
      </p:sp>
      <p:sp>
        <p:nvSpPr>
          <p:cNvPr id="28" name="Freeform 6"/>
          <p:cNvSpPr>
            <a:spLocks/>
          </p:cNvSpPr>
          <p:nvPr/>
        </p:nvSpPr>
        <p:spPr bwMode="auto">
          <a:xfrm>
            <a:off x="4059896" y="1298658"/>
            <a:ext cx="1296080" cy="18199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E46C0A"/>
          </a:solidFill>
          <a:ln>
            <a:noFill/>
          </a:ln>
        </p:spPr>
        <p:txBody>
          <a:bodyPr vert="horz" wrap="square" lIns="79406" tIns="39703" rIns="79406" bIns="39703" numCol="1" anchor="t" anchorCtr="0" compatLnSpc="1">
            <a:prstTxWarp prst="textNoShape">
              <a:avLst/>
            </a:prstTxWarp>
          </a:bodyPr>
          <a:lstStyle/>
          <a:p>
            <a:pPr>
              <a:lnSpc>
                <a:spcPct val="120000"/>
              </a:lnSpc>
            </a:pPr>
            <a:endParaRPr lang="en-US" sz="569">
              <a:latin typeface="Arial" panose="020B0604020202020204" pitchFamily="34" charset="0"/>
              <a:cs typeface="+mn-ea"/>
              <a:sym typeface="Arial" panose="020B0604020202020204" pitchFamily="34" charset="0"/>
            </a:endParaRPr>
          </a:p>
        </p:txBody>
      </p:sp>
      <p:sp>
        <p:nvSpPr>
          <p:cNvPr id="29" name="Freeform 6"/>
          <p:cNvSpPr>
            <a:spLocks/>
          </p:cNvSpPr>
          <p:nvPr/>
        </p:nvSpPr>
        <p:spPr bwMode="auto">
          <a:xfrm>
            <a:off x="4861900" y="1981152"/>
            <a:ext cx="987490" cy="113749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31859C"/>
          </a:solidFill>
          <a:ln>
            <a:noFill/>
          </a:ln>
        </p:spPr>
        <p:txBody>
          <a:bodyPr vert="horz" wrap="square" lIns="79406" tIns="39703" rIns="79406" bIns="39703" numCol="1" anchor="t" anchorCtr="0" compatLnSpc="1">
            <a:prstTxWarp prst="textNoShape">
              <a:avLst/>
            </a:prstTxWarp>
          </a:bodyPr>
          <a:lstStyle/>
          <a:p>
            <a:pPr>
              <a:lnSpc>
                <a:spcPct val="120000"/>
              </a:lnSpc>
            </a:pPr>
            <a:endParaRPr lang="en-US" sz="569">
              <a:latin typeface="Arial" panose="020B0604020202020204" pitchFamily="34" charset="0"/>
              <a:cs typeface="+mn-ea"/>
              <a:sym typeface="Arial" panose="020B0604020202020204" pitchFamily="34" charset="0"/>
            </a:endParaRPr>
          </a:p>
        </p:txBody>
      </p:sp>
      <p:sp>
        <p:nvSpPr>
          <p:cNvPr id="31" name="Freeform 6"/>
          <p:cNvSpPr>
            <a:spLocks/>
          </p:cNvSpPr>
          <p:nvPr/>
        </p:nvSpPr>
        <p:spPr bwMode="auto">
          <a:xfrm>
            <a:off x="5368245" y="1298658"/>
            <a:ext cx="1296080" cy="18199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E46C0A"/>
          </a:solidFill>
          <a:ln>
            <a:noFill/>
          </a:ln>
        </p:spPr>
        <p:txBody>
          <a:bodyPr vert="horz" wrap="square" lIns="79406" tIns="39703" rIns="79406" bIns="39703" numCol="1" anchor="t" anchorCtr="0" compatLnSpc="1">
            <a:prstTxWarp prst="textNoShape">
              <a:avLst/>
            </a:prstTxWarp>
          </a:bodyPr>
          <a:lstStyle/>
          <a:p>
            <a:pPr>
              <a:lnSpc>
                <a:spcPct val="120000"/>
              </a:lnSpc>
            </a:pPr>
            <a:endParaRPr lang="en-US" sz="569">
              <a:latin typeface="Arial" panose="020B0604020202020204" pitchFamily="34" charset="0"/>
              <a:cs typeface="+mn-ea"/>
              <a:sym typeface="Arial" panose="020B0604020202020204" pitchFamily="34" charset="0"/>
            </a:endParaRPr>
          </a:p>
        </p:txBody>
      </p:sp>
      <p:sp>
        <p:nvSpPr>
          <p:cNvPr id="32" name="Freeform 6"/>
          <p:cNvSpPr>
            <a:spLocks/>
          </p:cNvSpPr>
          <p:nvPr/>
        </p:nvSpPr>
        <p:spPr bwMode="auto">
          <a:xfrm>
            <a:off x="6703815" y="1298658"/>
            <a:ext cx="1296080" cy="18199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E46C0A"/>
          </a:solidFill>
          <a:ln>
            <a:noFill/>
          </a:ln>
        </p:spPr>
        <p:txBody>
          <a:bodyPr vert="horz" wrap="square" lIns="79406" tIns="39703" rIns="79406" bIns="39703" numCol="1" anchor="t" anchorCtr="0" compatLnSpc="1">
            <a:prstTxWarp prst="textNoShape">
              <a:avLst/>
            </a:prstTxWarp>
          </a:bodyPr>
          <a:lstStyle/>
          <a:p>
            <a:pPr>
              <a:lnSpc>
                <a:spcPct val="120000"/>
              </a:lnSpc>
            </a:pPr>
            <a:endParaRPr lang="en-US" sz="569">
              <a:latin typeface="Arial" panose="020B0604020202020204" pitchFamily="34" charset="0"/>
              <a:cs typeface="+mn-ea"/>
              <a:sym typeface="Arial" panose="020B0604020202020204" pitchFamily="34" charset="0"/>
            </a:endParaRPr>
          </a:p>
        </p:txBody>
      </p:sp>
      <p:sp>
        <p:nvSpPr>
          <p:cNvPr id="34" name="Freeform 6"/>
          <p:cNvSpPr>
            <a:spLocks/>
          </p:cNvSpPr>
          <p:nvPr/>
        </p:nvSpPr>
        <p:spPr bwMode="auto">
          <a:xfrm>
            <a:off x="5980457" y="1071161"/>
            <a:ext cx="1458090" cy="2047484"/>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31859C"/>
          </a:solidFill>
          <a:ln>
            <a:noFill/>
          </a:ln>
        </p:spPr>
        <p:txBody>
          <a:bodyPr vert="horz" wrap="square" lIns="79406" tIns="39703" rIns="79406" bIns="39703" numCol="1" anchor="t" anchorCtr="0" compatLnSpc="1">
            <a:prstTxWarp prst="textNoShape">
              <a:avLst/>
            </a:prstTxWarp>
          </a:bodyPr>
          <a:lstStyle/>
          <a:p>
            <a:pPr>
              <a:lnSpc>
                <a:spcPct val="120000"/>
              </a:lnSpc>
            </a:pPr>
            <a:endParaRPr lang="en-US" sz="569">
              <a:latin typeface="Arial" panose="020B0604020202020204" pitchFamily="34" charset="0"/>
              <a:cs typeface="+mn-ea"/>
              <a:sym typeface="Arial" panose="020B0604020202020204" pitchFamily="34" charset="0"/>
            </a:endParaRPr>
          </a:p>
        </p:txBody>
      </p:sp>
      <p:grpSp>
        <p:nvGrpSpPr>
          <p:cNvPr id="5" name="Group 136"/>
          <p:cNvGrpSpPr/>
          <p:nvPr/>
        </p:nvGrpSpPr>
        <p:grpSpPr>
          <a:xfrm>
            <a:off x="1140688" y="3236206"/>
            <a:ext cx="923330" cy="695278"/>
            <a:chOff x="706388" y="3281022"/>
            <a:chExt cx="1063274" cy="800657"/>
          </a:xfrm>
        </p:grpSpPr>
        <p:sp>
          <p:nvSpPr>
            <p:cNvPr id="57" name="Oval 56"/>
            <p:cNvSpPr>
              <a:spLocks noChangeAspect="1"/>
            </p:cNvSpPr>
            <p:nvPr/>
          </p:nvSpPr>
          <p:spPr>
            <a:xfrm>
              <a:off x="1088218" y="3281022"/>
              <a:ext cx="200183" cy="194452"/>
            </a:xfrm>
            <a:prstGeom prst="ellipse">
              <a:avLst/>
            </a:prstGeom>
            <a:solidFill>
              <a:srgbClr val="31859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9" name="Group 120"/>
            <p:cNvGrpSpPr/>
            <p:nvPr/>
          </p:nvGrpSpPr>
          <p:grpSpPr>
            <a:xfrm>
              <a:off x="706388" y="3475474"/>
              <a:ext cx="1063274" cy="606205"/>
              <a:chOff x="763995" y="3705902"/>
              <a:chExt cx="1063274" cy="606205"/>
            </a:xfrm>
          </p:grpSpPr>
          <p:sp>
            <p:nvSpPr>
              <p:cNvPr id="59" name="TextBox 58"/>
              <p:cNvSpPr txBox="1"/>
              <p:nvPr/>
            </p:nvSpPr>
            <p:spPr>
              <a:xfrm>
                <a:off x="763995" y="4056922"/>
                <a:ext cx="1063274" cy="255185"/>
              </a:xfrm>
              <a:prstGeom prst="rect">
                <a:avLst/>
              </a:prstGeom>
              <a:noFill/>
              <a:ln>
                <a:noFill/>
              </a:ln>
            </p:spPr>
            <p:txBody>
              <a:bodyPr wrap="none" lIns="0" tIns="0" rIns="0" bIns="0" rtlCol="0" anchor="t">
                <a:spAutoFit/>
              </a:bodyPr>
              <a:lstStyle/>
              <a:p>
                <a:pPr algn="ctr">
                  <a:lnSpc>
                    <a:spcPct val="120000"/>
                  </a:lnSpc>
                </a:pPr>
                <a:r>
                  <a:rPr lang="zh-CN" altLang="en-US" sz="1200" b="1" dirty="0">
                    <a:solidFill>
                      <a:schemeClr val="tx1">
                        <a:lumMod val="75000"/>
                        <a:lumOff val="25000"/>
                      </a:schemeClr>
                    </a:solidFill>
                    <a:latin typeface="Arial" panose="020B0604020202020204" pitchFamily="34" charset="0"/>
                    <a:cs typeface="+mn-ea"/>
                    <a:sym typeface="Arial" panose="020B0604020202020204" pitchFamily="34" charset="0"/>
                  </a:rPr>
                  <a:t>替换文字内容</a:t>
                </a:r>
                <a:endParaRPr lang="en-US" sz="1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cxnSp>
            <p:nvCxnSpPr>
              <p:cNvPr id="60" name="Straight Connector 59"/>
              <p:cNvCxnSpPr/>
              <p:nvPr/>
            </p:nvCxnSpPr>
            <p:spPr>
              <a:xfrm>
                <a:off x="1246034" y="3705902"/>
                <a:ext cx="0" cy="342098"/>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0" name="Group 137"/>
          <p:cNvGrpSpPr/>
          <p:nvPr/>
        </p:nvGrpSpPr>
        <p:grpSpPr>
          <a:xfrm>
            <a:off x="1782259" y="3236204"/>
            <a:ext cx="923330" cy="977607"/>
            <a:chOff x="1363729" y="3281022"/>
            <a:chExt cx="1063274" cy="1125778"/>
          </a:xfrm>
        </p:grpSpPr>
        <p:sp>
          <p:nvSpPr>
            <p:cNvPr id="62" name="Oval 61"/>
            <p:cNvSpPr>
              <a:spLocks noChangeAspect="1"/>
            </p:cNvSpPr>
            <p:nvPr/>
          </p:nvSpPr>
          <p:spPr>
            <a:xfrm>
              <a:off x="1744938" y="3281022"/>
              <a:ext cx="200183" cy="194452"/>
            </a:xfrm>
            <a:prstGeom prst="ellipse">
              <a:avLst/>
            </a:prstGeom>
            <a:solidFill>
              <a:srgbClr val="E46C0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12" name="Group 107"/>
            <p:cNvGrpSpPr/>
            <p:nvPr/>
          </p:nvGrpSpPr>
          <p:grpSpPr>
            <a:xfrm>
              <a:off x="1363729" y="3475474"/>
              <a:ext cx="1063274" cy="931326"/>
              <a:chOff x="1412525" y="3705902"/>
              <a:chExt cx="1063274" cy="931326"/>
            </a:xfrm>
          </p:grpSpPr>
          <p:cxnSp>
            <p:nvCxnSpPr>
              <p:cNvPr id="64" name="Straight Connector 63"/>
              <p:cNvCxnSpPr/>
              <p:nvPr/>
            </p:nvCxnSpPr>
            <p:spPr>
              <a:xfrm>
                <a:off x="1893825" y="3705902"/>
                <a:ext cx="0" cy="651665"/>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412525" y="4382042"/>
                <a:ext cx="1063274" cy="255186"/>
              </a:xfrm>
              <a:prstGeom prst="rect">
                <a:avLst/>
              </a:prstGeom>
              <a:noFill/>
              <a:ln>
                <a:noFill/>
              </a:ln>
            </p:spPr>
            <p:txBody>
              <a:bodyPr wrap="none" lIns="0" tIns="0" rIns="0" bIns="0" rtlCol="0" anchor="t">
                <a:spAutoFit/>
              </a:bodyPr>
              <a:lstStyle/>
              <a:p>
                <a:pPr algn="ctr">
                  <a:lnSpc>
                    <a:spcPct val="120000"/>
                  </a:lnSpc>
                </a:pPr>
                <a:r>
                  <a:rPr lang="zh-CN" altLang="en-US" sz="1200" b="1" dirty="0">
                    <a:solidFill>
                      <a:schemeClr val="tx1">
                        <a:lumMod val="75000"/>
                        <a:lumOff val="25000"/>
                      </a:schemeClr>
                    </a:solidFill>
                    <a:latin typeface="Arial" panose="020B0604020202020204" pitchFamily="34" charset="0"/>
                    <a:cs typeface="+mn-ea"/>
                    <a:sym typeface="Arial" panose="020B0604020202020204" pitchFamily="34" charset="0"/>
                  </a:rPr>
                  <a:t>替换文字内容</a:t>
                </a:r>
                <a:endParaRPr lang="en-US" sz="1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grpSp>
      <p:grpSp>
        <p:nvGrpSpPr>
          <p:cNvPr id="13" name="Group 136"/>
          <p:cNvGrpSpPr/>
          <p:nvPr/>
        </p:nvGrpSpPr>
        <p:grpSpPr>
          <a:xfrm>
            <a:off x="2423830" y="3236206"/>
            <a:ext cx="923330" cy="695278"/>
            <a:chOff x="706388" y="3281022"/>
            <a:chExt cx="1063274" cy="800657"/>
          </a:xfrm>
        </p:grpSpPr>
        <p:sp>
          <p:nvSpPr>
            <p:cNvPr id="102" name="Oval 101"/>
            <p:cNvSpPr>
              <a:spLocks noChangeAspect="1"/>
            </p:cNvSpPr>
            <p:nvPr/>
          </p:nvSpPr>
          <p:spPr>
            <a:xfrm>
              <a:off x="1088218" y="3281022"/>
              <a:ext cx="200183" cy="194452"/>
            </a:xfrm>
            <a:prstGeom prst="ellipse">
              <a:avLst/>
            </a:prstGeom>
            <a:solidFill>
              <a:srgbClr val="31859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14" name="Group 120"/>
            <p:cNvGrpSpPr/>
            <p:nvPr/>
          </p:nvGrpSpPr>
          <p:grpSpPr>
            <a:xfrm>
              <a:off x="706388" y="3475474"/>
              <a:ext cx="1063274" cy="606205"/>
              <a:chOff x="763995" y="3705902"/>
              <a:chExt cx="1063274" cy="606205"/>
            </a:xfrm>
          </p:grpSpPr>
          <p:sp>
            <p:nvSpPr>
              <p:cNvPr id="104" name="TextBox 103"/>
              <p:cNvSpPr txBox="1"/>
              <p:nvPr/>
            </p:nvSpPr>
            <p:spPr>
              <a:xfrm>
                <a:off x="763995" y="4056922"/>
                <a:ext cx="1063274" cy="255185"/>
              </a:xfrm>
              <a:prstGeom prst="rect">
                <a:avLst/>
              </a:prstGeom>
              <a:noFill/>
              <a:ln>
                <a:noFill/>
              </a:ln>
            </p:spPr>
            <p:txBody>
              <a:bodyPr wrap="none" lIns="0" tIns="0" rIns="0" bIns="0" rtlCol="0" anchor="t">
                <a:spAutoFit/>
              </a:bodyPr>
              <a:lstStyle/>
              <a:p>
                <a:pPr algn="ctr">
                  <a:lnSpc>
                    <a:spcPct val="120000"/>
                  </a:lnSpc>
                </a:pPr>
                <a:r>
                  <a:rPr lang="zh-CN" altLang="en-US" sz="1200" b="1" dirty="0">
                    <a:solidFill>
                      <a:schemeClr val="tx1">
                        <a:lumMod val="75000"/>
                        <a:lumOff val="25000"/>
                      </a:schemeClr>
                    </a:solidFill>
                    <a:latin typeface="Arial" panose="020B0604020202020204" pitchFamily="34" charset="0"/>
                    <a:cs typeface="+mn-ea"/>
                    <a:sym typeface="Arial" panose="020B0604020202020204" pitchFamily="34" charset="0"/>
                  </a:rPr>
                  <a:t>替换文字内容</a:t>
                </a:r>
                <a:endParaRPr lang="en-US" sz="1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cxnSp>
            <p:nvCxnSpPr>
              <p:cNvPr id="105" name="Straight Connector 104"/>
              <p:cNvCxnSpPr/>
              <p:nvPr/>
            </p:nvCxnSpPr>
            <p:spPr>
              <a:xfrm>
                <a:off x="1246034" y="3705902"/>
                <a:ext cx="0" cy="342098"/>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5" name="Group 137"/>
          <p:cNvGrpSpPr/>
          <p:nvPr/>
        </p:nvGrpSpPr>
        <p:grpSpPr>
          <a:xfrm>
            <a:off x="3065401" y="3236204"/>
            <a:ext cx="923330" cy="977607"/>
            <a:chOff x="1363729" y="3281022"/>
            <a:chExt cx="1063274" cy="1125778"/>
          </a:xfrm>
        </p:grpSpPr>
        <p:sp>
          <p:nvSpPr>
            <p:cNvPr id="107" name="Oval 106"/>
            <p:cNvSpPr>
              <a:spLocks noChangeAspect="1"/>
            </p:cNvSpPr>
            <p:nvPr/>
          </p:nvSpPr>
          <p:spPr>
            <a:xfrm>
              <a:off x="1744938" y="3281022"/>
              <a:ext cx="200183" cy="194452"/>
            </a:xfrm>
            <a:prstGeom prst="ellipse">
              <a:avLst/>
            </a:prstGeom>
            <a:solidFill>
              <a:srgbClr val="E46C0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16" name="Group 107"/>
            <p:cNvGrpSpPr/>
            <p:nvPr/>
          </p:nvGrpSpPr>
          <p:grpSpPr>
            <a:xfrm>
              <a:off x="1363729" y="3475474"/>
              <a:ext cx="1063274" cy="931326"/>
              <a:chOff x="1412525" y="3705902"/>
              <a:chExt cx="1063274" cy="931326"/>
            </a:xfrm>
          </p:grpSpPr>
          <p:cxnSp>
            <p:nvCxnSpPr>
              <p:cNvPr id="109" name="Straight Connector 108"/>
              <p:cNvCxnSpPr/>
              <p:nvPr/>
            </p:nvCxnSpPr>
            <p:spPr>
              <a:xfrm>
                <a:off x="1893825" y="3705902"/>
                <a:ext cx="0" cy="651665"/>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412525" y="4382042"/>
                <a:ext cx="1063274" cy="255186"/>
              </a:xfrm>
              <a:prstGeom prst="rect">
                <a:avLst/>
              </a:prstGeom>
              <a:noFill/>
              <a:ln>
                <a:noFill/>
              </a:ln>
            </p:spPr>
            <p:txBody>
              <a:bodyPr wrap="none" lIns="0" tIns="0" rIns="0" bIns="0" rtlCol="0" anchor="t">
                <a:spAutoFit/>
              </a:bodyPr>
              <a:lstStyle/>
              <a:p>
                <a:pPr algn="ctr">
                  <a:lnSpc>
                    <a:spcPct val="120000"/>
                  </a:lnSpc>
                </a:pPr>
                <a:r>
                  <a:rPr lang="zh-CN" altLang="en-US" sz="1200" b="1" dirty="0">
                    <a:solidFill>
                      <a:schemeClr val="tx1">
                        <a:lumMod val="75000"/>
                        <a:lumOff val="25000"/>
                      </a:schemeClr>
                    </a:solidFill>
                    <a:latin typeface="Arial" panose="020B0604020202020204" pitchFamily="34" charset="0"/>
                    <a:cs typeface="+mn-ea"/>
                    <a:sym typeface="Arial" panose="020B0604020202020204" pitchFamily="34" charset="0"/>
                  </a:rPr>
                  <a:t>替换文字内容</a:t>
                </a:r>
                <a:endParaRPr lang="en-US" sz="1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grpSp>
      <p:grpSp>
        <p:nvGrpSpPr>
          <p:cNvPr id="18" name="Group 136"/>
          <p:cNvGrpSpPr/>
          <p:nvPr/>
        </p:nvGrpSpPr>
        <p:grpSpPr>
          <a:xfrm>
            <a:off x="3706972" y="3236206"/>
            <a:ext cx="923330" cy="695278"/>
            <a:chOff x="706388" y="3281022"/>
            <a:chExt cx="1063274" cy="800657"/>
          </a:xfrm>
        </p:grpSpPr>
        <p:sp>
          <p:nvSpPr>
            <p:cNvPr id="112" name="Oval 111"/>
            <p:cNvSpPr>
              <a:spLocks noChangeAspect="1"/>
            </p:cNvSpPr>
            <p:nvPr/>
          </p:nvSpPr>
          <p:spPr>
            <a:xfrm>
              <a:off x="1088218" y="3281022"/>
              <a:ext cx="200183" cy="194452"/>
            </a:xfrm>
            <a:prstGeom prst="ellipse">
              <a:avLst/>
            </a:prstGeom>
            <a:solidFill>
              <a:srgbClr val="31859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19" name="Group 120"/>
            <p:cNvGrpSpPr/>
            <p:nvPr/>
          </p:nvGrpSpPr>
          <p:grpSpPr>
            <a:xfrm>
              <a:off x="706388" y="3475474"/>
              <a:ext cx="1063274" cy="606205"/>
              <a:chOff x="763995" y="3705902"/>
              <a:chExt cx="1063274" cy="606205"/>
            </a:xfrm>
          </p:grpSpPr>
          <p:sp>
            <p:nvSpPr>
              <p:cNvPr id="114" name="TextBox 113"/>
              <p:cNvSpPr txBox="1"/>
              <p:nvPr/>
            </p:nvSpPr>
            <p:spPr>
              <a:xfrm>
                <a:off x="763995" y="4056922"/>
                <a:ext cx="1063274" cy="255185"/>
              </a:xfrm>
              <a:prstGeom prst="rect">
                <a:avLst/>
              </a:prstGeom>
              <a:noFill/>
              <a:ln>
                <a:noFill/>
              </a:ln>
            </p:spPr>
            <p:txBody>
              <a:bodyPr wrap="none" lIns="0" tIns="0" rIns="0" bIns="0" rtlCol="0" anchor="t">
                <a:spAutoFit/>
              </a:bodyPr>
              <a:lstStyle/>
              <a:p>
                <a:pPr algn="ctr">
                  <a:lnSpc>
                    <a:spcPct val="120000"/>
                  </a:lnSpc>
                </a:pPr>
                <a:r>
                  <a:rPr lang="zh-CN" altLang="en-US" sz="1200" b="1" dirty="0">
                    <a:solidFill>
                      <a:schemeClr val="tx1">
                        <a:lumMod val="75000"/>
                        <a:lumOff val="25000"/>
                      </a:schemeClr>
                    </a:solidFill>
                    <a:latin typeface="Arial" panose="020B0604020202020204" pitchFamily="34" charset="0"/>
                    <a:cs typeface="+mn-ea"/>
                    <a:sym typeface="Arial" panose="020B0604020202020204" pitchFamily="34" charset="0"/>
                  </a:rPr>
                  <a:t>替换文字内容</a:t>
                </a:r>
                <a:endParaRPr lang="en-US" sz="1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cxnSp>
            <p:nvCxnSpPr>
              <p:cNvPr id="115" name="Straight Connector 114"/>
              <p:cNvCxnSpPr/>
              <p:nvPr/>
            </p:nvCxnSpPr>
            <p:spPr>
              <a:xfrm>
                <a:off x="1246034" y="3705902"/>
                <a:ext cx="0" cy="342098"/>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0" name="Group 137"/>
          <p:cNvGrpSpPr/>
          <p:nvPr/>
        </p:nvGrpSpPr>
        <p:grpSpPr>
          <a:xfrm>
            <a:off x="4348542" y="3236204"/>
            <a:ext cx="923330" cy="977607"/>
            <a:chOff x="1363729" y="3281022"/>
            <a:chExt cx="1063274" cy="1125778"/>
          </a:xfrm>
        </p:grpSpPr>
        <p:sp>
          <p:nvSpPr>
            <p:cNvPr id="117" name="Oval 116"/>
            <p:cNvSpPr>
              <a:spLocks noChangeAspect="1"/>
            </p:cNvSpPr>
            <p:nvPr/>
          </p:nvSpPr>
          <p:spPr>
            <a:xfrm>
              <a:off x="1744938" y="3281022"/>
              <a:ext cx="200183" cy="194452"/>
            </a:xfrm>
            <a:prstGeom prst="ellipse">
              <a:avLst/>
            </a:prstGeom>
            <a:solidFill>
              <a:srgbClr val="E46C0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21" name="Group 107"/>
            <p:cNvGrpSpPr/>
            <p:nvPr/>
          </p:nvGrpSpPr>
          <p:grpSpPr>
            <a:xfrm>
              <a:off x="1363729" y="3475474"/>
              <a:ext cx="1063274" cy="931326"/>
              <a:chOff x="1412525" y="3705902"/>
              <a:chExt cx="1063274" cy="931326"/>
            </a:xfrm>
          </p:grpSpPr>
          <p:cxnSp>
            <p:nvCxnSpPr>
              <p:cNvPr id="119" name="Straight Connector 118"/>
              <p:cNvCxnSpPr/>
              <p:nvPr/>
            </p:nvCxnSpPr>
            <p:spPr>
              <a:xfrm>
                <a:off x="1893825" y="3705902"/>
                <a:ext cx="0" cy="651665"/>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412525" y="4382042"/>
                <a:ext cx="1063274" cy="255186"/>
              </a:xfrm>
              <a:prstGeom prst="rect">
                <a:avLst/>
              </a:prstGeom>
              <a:noFill/>
              <a:ln>
                <a:noFill/>
              </a:ln>
            </p:spPr>
            <p:txBody>
              <a:bodyPr wrap="none" lIns="0" tIns="0" rIns="0" bIns="0" rtlCol="0" anchor="t">
                <a:spAutoFit/>
              </a:bodyPr>
              <a:lstStyle/>
              <a:p>
                <a:pPr algn="ctr">
                  <a:lnSpc>
                    <a:spcPct val="120000"/>
                  </a:lnSpc>
                </a:pPr>
                <a:r>
                  <a:rPr lang="zh-CN" altLang="en-US" sz="1200" b="1" dirty="0">
                    <a:solidFill>
                      <a:schemeClr val="tx1">
                        <a:lumMod val="75000"/>
                        <a:lumOff val="25000"/>
                      </a:schemeClr>
                    </a:solidFill>
                    <a:latin typeface="Arial" panose="020B0604020202020204" pitchFamily="34" charset="0"/>
                    <a:cs typeface="+mn-ea"/>
                    <a:sym typeface="Arial" panose="020B0604020202020204" pitchFamily="34" charset="0"/>
                  </a:rPr>
                  <a:t>替换文字内容</a:t>
                </a:r>
                <a:endParaRPr lang="en-US" sz="1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grpSp>
      <p:grpSp>
        <p:nvGrpSpPr>
          <p:cNvPr id="23" name="Group 136"/>
          <p:cNvGrpSpPr/>
          <p:nvPr/>
        </p:nvGrpSpPr>
        <p:grpSpPr>
          <a:xfrm>
            <a:off x="4990114" y="3236206"/>
            <a:ext cx="923330" cy="695278"/>
            <a:chOff x="706388" y="3281022"/>
            <a:chExt cx="1063274" cy="800657"/>
          </a:xfrm>
        </p:grpSpPr>
        <p:sp>
          <p:nvSpPr>
            <p:cNvPr id="122" name="Oval 121"/>
            <p:cNvSpPr>
              <a:spLocks noChangeAspect="1"/>
            </p:cNvSpPr>
            <p:nvPr/>
          </p:nvSpPr>
          <p:spPr>
            <a:xfrm>
              <a:off x="1088218" y="3281022"/>
              <a:ext cx="200183" cy="194452"/>
            </a:xfrm>
            <a:prstGeom prst="ellipse">
              <a:avLst/>
            </a:prstGeom>
            <a:solidFill>
              <a:srgbClr val="3185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24" name="Group 120"/>
            <p:cNvGrpSpPr/>
            <p:nvPr/>
          </p:nvGrpSpPr>
          <p:grpSpPr>
            <a:xfrm>
              <a:off x="706388" y="3475474"/>
              <a:ext cx="1063274" cy="606205"/>
              <a:chOff x="763995" y="3705902"/>
              <a:chExt cx="1063274" cy="606205"/>
            </a:xfrm>
          </p:grpSpPr>
          <p:sp>
            <p:nvSpPr>
              <p:cNvPr id="124" name="TextBox 123"/>
              <p:cNvSpPr txBox="1"/>
              <p:nvPr/>
            </p:nvSpPr>
            <p:spPr>
              <a:xfrm>
                <a:off x="763995" y="4056922"/>
                <a:ext cx="1063274" cy="255185"/>
              </a:xfrm>
              <a:prstGeom prst="rect">
                <a:avLst/>
              </a:prstGeom>
              <a:noFill/>
              <a:ln>
                <a:noFill/>
              </a:ln>
            </p:spPr>
            <p:txBody>
              <a:bodyPr wrap="none" lIns="0" tIns="0" rIns="0" bIns="0" rtlCol="0" anchor="t">
                <a:spAutoFit/>
              </a:bodyPr>
              <a:lstStyle/>
              <a:p>
                <a:pPr algn="ctr">
                  <a:lnSpc>
                    <a:spcPct val="120000"/>
                  </a:lnSpc>
                </a:pPr>
                <a:r>
                  <a:rPr lang="zh-CN" altLang="en-US" sz="1200" b="1" dirty="0">
                    <a:solidFill>
                      <a:schemeClr val="tx1">
                        <a:lumMod val="75000"/>
                        <a:lumOff val="25000"/>
                      </a:schemeClr>
                    </a:solidFill>
                    <a:latin typeface="Arial" panose="020B0604020202020204" pitchFamily="34" charset="0"/>
                    <a:cs typeface="+mn-ea"/>
                    <a:sym typeface="Arial" panose="020B0604020202020204" pitchFamily="34" charset="0"/>
                  </a:rPr>
                  <a:t>替换文字内容</a:t>
                </a:r>
                <a:endParaRPr lang="en-US" sz="1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cxnSp>
            <p:nvCxnSpPr>
              <p:cNvPr id="125" name="Straight Connector 124"/>
              <p:cNvCxnSpPr/>
              <p:nvPr/>
            </p:nvCxnSpPr>
            <p:spPr>
              <a:xfrm>
                <a:off x="1246034" y="3705902"/>
                <a:ext cx="0" cy="342098"/>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5" name="Group 137"/>
          <p:cNvGrpSpPr/>
          <p:nvPr/>
        </p:nvGrpSpPr>
        <p:grpSpPr>
          <a:xfrm>
            <a:off x="5631684" y="3236204"/>
            <a:ext cx="923330" cy="977607"/>
            <a:chOff x="1363729" y="3281022"/>
            <a:chExt cx="1063274" cy="1125778"/>
          </a:xfrm>
        </p:grpSpPr>
        <p:sp>
          <p:nvSpPr>
            <p:cNvPr id="127" name="Oval 126"/>
            <p:cNvSpPr>
              <a:spLocks noChangeAspect="1"/>
            </p:cNvSpPr>
            <p:nvPr/>
          </p:nvSpPr>
          <p:spPr>
            <a:xfrm>
              <a:off x="1744938" y="3281022"/>
              <a:ext cx="200183" cy="194452"/>
            </a:xfrm>
            <a:prstGeom prst="ellipse">
              <a:avLst/>
            </a:prstGeom>
            <a:solidFill>
              <a:srgbClr val="E46C0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26" name="Group 127"/>
            <p:cNvGrpSpPr/>
            <p:nvPr/>
          </p:nvGrpSpPr>
          <p:grpSpPr>
            <a:xfrm>
              <a:off x="1363729" y="3475474"/>
              <a:ext cx="1063274" cy="931326"/>
              <a:chOff x="1412525" y="3705902"/>
              <a:chExt cx="1063274" cy="931326"/>
            </a:xfrm>
          </p:grpSpPr>
          <p:cxnSp>
            <p:nvCxnSpPr>
              <p:cNvPr id="129" name="Straight Connector 128"/>
              <p:cNvCxnSpPr/>
              <p:nvPr/>
            </p:nvCxnSpPr>
            <p:spPr>
              <a:xfrm>
                <a:off x="1893825" y="3705902"/>
                <a:ext cx="0" cy="651665"/>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412525" y="4382042"/>
                <a:ext cx="1063274" cy="255186"/>
              </a:xfrm>
              <a:prstGeom prst="rect">
                <a:avLst/>
              </a:prstGeom>
              <a:noFill/>
              <a:ln>
                <a:noFill/>
              </a:ln>
            </p:spPr>
            <p:txBody>
              <a:bodyPr wrap="none" lIns="0" tIns="0" rIns="0" bIns="0" rtlCol="0" anchor="t">
                <a:spAutoFit/>
              </a:bodyPr>
              <a:lstStyle/>
              <a:p>
                <a:pPr algn="ctr">
                  <a:lnSpc>
                    <a:spcPct val="120000"/>
                  </a:lnSpc>
                </a:pPr>
                <a:r>
                  <a:rPr lang="zh-CN" altLang="en-US" sz="1200" b="1" dirty="0">
                    <a:solidFill>
                      <a:schemeClr val="tx1">
                        <a:lumMod val="75000"/>
                        <a:lumOff val="25000"/>
                      </a:schemeClr>
                    </a:solidFill>
                    <a:latin typeface="Arial" panose="020B0604020202020204" pitchFamily="34" charset="0"/>
                    <a:cs typeface="+mn-ea"/>
                    <a:sym typeface="Arial" panose="020B0604020202020204" pitchFamily="34" charset="0"/>
                  </a:rPr>
                  <a:t>替换文字内容</a:t>
                </a:r>
                <a:endParaRPr lang="en-US" sz="1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grpSp>
      <p:grpSp>
        <p:nvGrpSpPr>
          <p:cNvPr id="33" name="Group 136"/>
          <p:cNvGrpSpPr/>
          <p:nvPr/>
        </p:nvGrpSpPr>
        <p:grpSpPr>
          <a:xfrm>
            <a:off x="6273256" y="3236206"/>
            <a:ext cx="923330" cy="695278"/>
            <a:chOff x="706388" y="3281022"/>
            <a:chExt cx="1063274" cy="800657"/>
          </a:xfrm>
        </p:grpSpPr>
        <p:sp>
          <p:nvSpPr>
            <p:cNvPr id="132" name="Oval 131"/>
            <p:cNvSpPr>
              <a:spLocks noChangeAspect="1"/>
            </p:cNvSpPr>
            <p:nvPr/>
          </p:nvSpPr>
          <p:spPr>
            <a:xfrm>
              <a:off x="1088218" y="3281022"/>
              <a:ext cx="200183" cy="194452"/>
            </a:xfrm>
            <a:prstGeom prst="ellipse">
              <a:avLst/>
            </a:prstGeom>
            <a:solidFill>
              <a:srgbClr val="31859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35" name="Group 120"/>
            <p:cNvGrpSpPr/>
            <p:nvPr/>
          </p:nvGrpSpPr>
          <p:grpSpPr>
            <a:xfrm>
              <a:off x="706388" y="3475474"/>
              <a:ext cx="1063274" cy="606205"/>
              <a:chOff x="763995" y="3705902"/>
              <a:chExt cx="1063274" cy="606205"/>
            </a:xfrm>
          </p:grpSpPr>
          <p:sp>
            <p:nvSpPr>
              <p:cNvPr id="134" name="TextBox 133"/>
              <p:cNvSpPr txBox="1"/>
              <p:nvPr/>
            </p:nvSpPr>
            <p:spPr>
              <a:xfrm>
                <a:off x="763995" y="4056922"/>
                <a:ext cx="1063274" cy="255185"/>
              </a:xfrm>
              <a:prstGeom prst="rect">
                <a:avLst/>
              </a:prstGeom>
              <a:noFill/>
              <a:ln>
                <a:noFill/>
              </a:ln>
            </p:spPr>
            <p:txBody>
              <a:bodyPr wrap="none" lIns="0" tIns="0" rIns="0" bIns="0" rtlCol="0" anchor="t">
                <a:spAutoFit/>
              </a:bodyPr>
              <a:lstStyle/>
              <a:p>
                <a:pPr algn="ctr">
                  <a:lnSpc>
                    <a:spcPct val="120000"/>
                  </a:lnSpc>
                </a:pPr>
                <a:r>
                  <a:rPr lang="zh-CN" altLang="en-US" sz="1200" b="1" dirty="0">
                    <a:solidFill>
                      <a:schemeClr val="tx1">
                        <a:lumMod val="75000"/>
                        <a:lumOff val="25000"/>
                      </a:schemeClr>
                    </a:solidFill>
                    <a:latin typeface="Arial" panose="020B0604020202020204" pitchFamily="34" charset="0"/>
                    <a:cs typeface="+mn-ea"/>
                    <a:sym typeface="Arial" panose="020B0604020202020204" pitchFamily="34" charset="0"/>
                  </a:rPr>
                  <a:t>替换文字内容</a:t>
                </a:r>
                <a:endParaRPr lang="en-US" sz="1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cxnSp>
            <p:nvCxnSpPr>
              <p:cNvPr id="135" name="Straight Connector 134"/>
              <p:cNvCxnSpPr/>
              <p:nvPr/>
            </p:nvCxnSpPr>
            <p:spPr>
              <a:xfrm>
                <a:off x="1246034" y="3705902"/>
                <a:ext cx="0" cy="342098"/>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36" name="Group 137"/>
          <p:cNvGrpSpPr/>
          <p:nvPr/>
        </p:nvGrpSpPr>
        <p:grpSpPr>
          <a:xfrm>
            <a:off x="6914824" y="3236204"/>
            <a:ext cx="923330" cy="977607"/>
            <a:chOff x="1363729" y="3281022"/>
            <a:chExt cx="1063274" cy="1125778"/>
          </a:xfrm>
        </p:grpSpPr>
        <p:sp>
          <p:nvSpPr>
            <p:cNvPr id="137" name="Oval 136"/>
            <p:cNvSpPr>
              <a:spLocks noChangeAspect="1"/>
            </p:cNvSpPr>
            <p:nvPr/>
          </p:nvSpPr>
          <p:spPr>
            <a:xfrm>
              <a:off x="1744938" y="3281022"/>
              <a:ext cx="200183" cy="194452"/>
            </a:xfrm>
            <a:prstGeom prst="ellipse">
              <a:avLst/>
            </a:prstGeom>
            <a:solidFill>
              <a:srgbClr val="E46C0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41" name="Group 137"/>
            <p:cNvGrpSpPr/>
            <p:nvPr/>
          </p:nvGrpSpPr>
          <p:grpSpPr>
            <a:xfrm>
              <a:off x="1363729" y="3475474"/>
              <a:ext cx="1063274" cy="931326"/>
              <a:chOff x="1412525" y="3705902"/>
              <a:chExt cx="1063274" cy="931326"/>
            </a:xfrm>
          </p:grpSpPr>
          <p:cxnSp>
            <p:nvCxnSpPr>
              <p:cNvPr id="139" name="Straight Connector 138"/>
              <p:cNvCxnSpPr/>
              <p:nvPr/>
            </p:nvCxnSpPr>
            <p:spPr>
              <a:xfrm>
                <a:off x="1893825" y="3705902"/>
                <a:ext cx="0" cy="651665"/>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1412525" y="4382042"/>
                <a:ext cx="1063274" cy="255186"/>
              </a:xfrm>
              <a:prstGeom prst="rect">
                <a:avLst/>
              </a:prstGeom>
              <a:noFill/>
              <a:ln>
                <a:noFill/>
              </a:ln>
            </p:spPr>
            <p:txBody>
              <a:bodyPr wrap="none" lIns="0" tIns="0" rIns="0" bIns="0" rtlCol="0" anchor="t">
                <a:spAutoFit/>
              </a:bodyPr>
              <a:lstStyle/>
              <a:p>
                <a:pPr algn="ctr">
                  <a:lnSpc>
                    <a:spcPct val="120000"/>
                  </a:lnSpc>
                </a:pPr>
                <a:r>
                  <a:rPr lang="zh-CN" altLang="en-US" sz="1200" b="1" dirty="0">
                    <a:solidFill>
                      <a:schemeClr val="tx1">
                        <a:lumMod val="75000"/>
                        <a:lumOff val="25000"/>
                      </a:schemeClr>
                    </a:solidFill>
                    <a:latin typeface="Arial" panose="020B0604020202020204" pitchFamily="34" charset="0"/>
                    <a:cs typeface="+mn-ea"/>
                    <a:sym typeface="Arial" panose="020B0604020202020204" pitchFamily="34" charset="0"/>
                  </a:rPr>
                  <a:t>替换文字内容</a:t>
                </a:r>
                <a:endParaRPr lang="en-US" sz="1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grpSp>
      <p:sp>
        <p:nvSpPr>
          <p:cNvPr id="2" name="灯片编号占位符 1"/>
          <p:cNvSpPr>
            <a:spLocks noGrp="1"/>
          </p:cNvSpPr>
          <p:nvPr>
            <p:ph type="sldNum" sz="quarter" idx="12"/>
          </p:nvPr>
        </p:nvSpPr>
        <p:spPr/>
        <p:txBody>
          <a:bodyPr/>
          <a:lstStyle/>
          <a:p>
            <a:fld id="{F35312EC-3547-4D34-9E02-54FBE31D3775}" type="slidenum">
              <a:rPr lang="zh-CN" altLang="en-US" smtClean="0">
                <a:cs typeface="+mn-ea"/>
              </a:rPr>
              <a:t>24</a:t>
            </a:fld>
            <a:endParaRPr lang="zh-CN" altLang="en-US">
              <a:cs typeface="+mn-ea"/>
            </a:endParaRPr>
          </a:p>
        </p:txBody>
      </p:sp>
      <p:sp>
        <p:nvSpPr>
          <p:cNvPr id="63" name="矩形 62"/>
          <p:cNvSpPr/>
          <p:nvPr/>
        </p:nvSpPr>
        <p:spPr>
          <a:xfrm>
            <a:off x="0" y="366036"/>
            <a:ext cx="3203848" cy="954107"/>
          </a:xfrm>
          <a:prstGeom prst="rect">
            <a:avLst/>
          </a:prstGeom>
        </p:spPr>
        <p:txBody>
          <a:bodyPr wrap="square">
            <a:spAutoFit/>
          </a:bodyPr>
          <a:lstStyle/>
          <a:p>
            <a:pPr>
              <a:defRPr/>
            </a:pPr>
            <a:r>
              <a:rPr lang="en-US" altLang="zh-CN" sz="2800" b="1" dirty="0">
                <a:solidFill>
                  <a:schemeClr val="bg1"/>
                </a:solidFill>
              </a:rPr>
              <a:t>4-6</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a:t>
            </a:r>
            <a:r>
              <a:rPr lang="zh-CN" altLang="en-US" sz="2800" dirty="0">
                <a:solidFill>
                  <a:schemeClr val="bg1"/>
                </a:solidFill>
                <a:latin typeface="黑体" panose="02010609060101010101" pitchFamily="49" charset="-122"/>
                <a:ea typeface="黑体" panose="02010609060101010101" pitchFamily="49" charset="-122"/>
              </a:rPr>
              <a:t>标题内容</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b="1" dirty="0">
              <a:solidFill>
                <a:schemeClr val="bg1"/>
              </a:solidFill>
            </a:endParaRPr>
          </a:p>
        </p:txBody>
      </p:sp>
    </p:spTree>
    <p:extLst>
      <p:ext uri="{BB962C8B-B14F-4D97-AF65-F5344CB8AC3E}">
        <p14:creationId xmlns:p14="http://schemas.microsoft.com/office/powerpoint/2010/main" val="40365244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500" fill="hold"/>
                                        <p:tgtEl>
                                          <p:spTgt spid="25"/>
                                        </p:tgtEl>
                                        <p:attrNameLst>
                                          <p:attrName>ppt_x</p:attrName>
                                        </p:attrNameLst>
                                      </p:cBhvr>
                                      <p:tavLst>
                                        <p:tav tm="0">
                                          <p:val>
                                            <p:strVal val="#ppt_x"/>
                                          </p:val>
                                        </p:tav>
                                        <p:tav tm="100000">
                                          <p:val>
                                            <p:strVal val="#ppt_x"/>
                                          </p:val>
                                        </p:tav>
                                      </p:tavLst>
                                    </p:anim>
                                    <p:anim calcmode="lin" valueType="num">
                                      <p:cBhvr additive="base">
                                        <p:cTn id="83" dur="500" fill="hold"/>
                                        <p:tgtEl>
                                          <p:spTgt spid="2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500" fill="hold"/>
                                        <p:tgtEl>
                                          <p:spTgt spid="33"/>
                                        </p:tgtEl>
                                        <p:attrNameLst>
                                          <p:attrName>ppt_x</p:attrName>
                                        </p:attrNameLst>
                                      </p:cBhvr>
                                      <p:tavLst>
                                        <p:tav tm="0">
                                          <p:val>
                                            <p:strVal val="#ppt_x"/>
                                          </p:val>
                                        </p:tav>
                                        <p:tav tm="100000">
                                          <p:val>
                                            <p:strVal val="#ppt_x"/>
                                          </p:val>
                                        </p:tav>
                                      </p:tavLst>
                                    </p:anim>
                                    <p:anim calcmode="lin" valueType="num">
                                      <p:cBhvr additive="base">
                                        <p:cTn id="93" dur="500" fill="hold"/>
                                        <p:tgtEl>
                                          <p:spTgt spid="33"/>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ppt_x"/>
                                          </p:val>
                                        </p:tav>
                                        <p:tav tm="100000">
                                          <p:val>
                                            <p:strVal val="#ppt_x"/>
                                          </p:val>
                                        </p:tav>
                                      </p:tavLst>
                                    </p:anim>
                                    <p:anim calcmode="lin" valueType="num">
                                      <p:cBhvr additive="base">
                                        <p:cTn id="98" dur="500" fill="hold"/>
                                        <p:tgtEl>
                                          <p:spTgt spid="32"/>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additive="base">
                                        <p:cTn id="102" dur="500" fill="hold"/>
                                        <p:tgtEl>
                                          <p:spTgt spid="36"/>
                                        </p:tgtEl>
                                        <p:attrNameLst>
                                          <p:attrName>ppt_x</p:attrName>
                                        </p:attrNameLst>
                                      </p:cBhvr>
                                      <p:tavLst>
                                        <p:tav tm="0">
                                          <p:val>
                                            <p:strVal val="#ppt_x"/>
                                          </p:val>
                                        </p:tav>
                                        <p:tav tm="100000">
                                          <p:val>
                                            <p:strVal val="#ppt_x"/>
                                          </p:val>
                                        </p:tav>
                                      </p:tavLst>
                                    </p:anim>
                                    <p:anim calcmode="lin" valueType="num">
                                      <p:cBhvr additive="base">
                                        <p:cTn id="103" dur="500" fill="hold"/>
                                        <p:tgtEl>
                                          <p:spTgt spid="36"/>
                                        </p:tgtEl>
                                        <p:attrNameLst>
                                          <p:attrName>ppt_y</p:attrName>
                                        </p:attrNameLst>
                                      </p:cBhvr>
                                      <p:tavLst>
                                        <p:tav tm="0">
                                          <p:val>
                                            <p:strVal val="1+#ppt_h/2"/>
                                          </p:val>
                                        </p:tav>
                                        <p:tav tm="100000">
                                          <p:val>
                                            <p:strVal val="#ppt_y"/>
                                          </p:val>
                                        </p:tav>
                                      </p:tavLst>
                                    </p:anim>
                                  </p:childTnLst>
                                </p:cTn>
                              </p:par>
                            </p:childTnLst>
                          </p:cTn>
                        </p:par>
                        <p:par>
                          <p:cTn id="104" fill="hold">
                            <p:stCondLst>
                              <p:cond delay="10000"/>
                            </p:stCondLst>
                            <p:childTnLst>
                              <p:par>
                                <p:cTn id="105" presetID="2" presetClass="entr" presetSubtype="8" fill="hold" grpId="0" nodeType="afterEffect">
                                  <p:stCondLst>
                                    <p:cond delay="0"/>
                                  </p:stCondLst>
                                  <p:childTnLst>
                                    <p:set>
                                      <p:cBhvr>
                                        <p:cTn id="106" dur="1" fill="hold">
                                          <p:stCondLst>
                                            <p:cond delay="0"/>
                                          </p:stCondLst>
                                        </p:cTn>
                                        <p:tgtEl>
                                          <p:spTgt spid="63"/>
                                        </p:tgtEl>
                                        <p:attrNameLst>
                                          <p:attrName>style.visibility</p:attrName>
                                        </p:attrNameLst>
                                      </p:cBhvr>
                                      <p:to>
                                        <p:strVal val="visible"/>
                                      </p:to>
                                    </p:set>
                                    <p:anim calcmode="lin" valueType="num">
                                      <p:cBhvr additive="base">
                                        <p:cTn id="107" dur="750" fill="hold"/>
                                        <p:tgtEl>
                                          <p:spTgt spid="63"/>
                                        </p:tgtEl>
                                        <p:attrNameLst>
                                          <p:attrName>ppt_x</p:attrName>
                                        </p:attrNameLst>
                                      </p:cBhvr>
                                      <p:tavLst>
                                        <p:tav tm="0">
                                          <p:val>
                                            <p:strVal val="0-#ppt_w/2"/>
                                          </p:val>
                                        </p:tav>
                                        <p:tav tm="100000">
                                          <p:val>
                                            <p:strVal val="#ppt_x"/>
                                          </p:val>
                                        </p:tav>
                                      </p:tavLst>
                                    </p:anim>
                                    <p:anim calcmode="lin" valueType="num">
                                      <p:cBhvr additive="base">
                                        <p:cTn id="108" dur="75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7" grpId="0" animBg="1"/>
      <p:bldP spid="22" grpId="0" animBg="1"/>
      <p:bldP spid="27" grpId="0" animBg="1"/>
      <p:bldP spid="28" grpId="0" animBg="1"/>
      <p:bldP spid="29" grpId="0" animBg="1"/>
      <p:bldP spid="31" grpId="0" animBg="1"/>
      <p:bldP spid="32" grpId="0" animBg="1"/>
      <p:bldP spid="34" grpId="0" animBg="1"/>
      <p:bldP spid="6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3822943" y="1275606"/>
            <a:ext cx="1152128" cy="1152128"/>
          </a:xfrm>
          <a:prstGeom prst="ellipse">
            <a:avLst/>
          </a:prstGeom>
          <a:solidFill>
            <a:srgbClr val="FFFFFF">
              <a:alpha val="32941"/>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logo</a:t>
            </a:r>
            <a:endParaRPr lang="zh-CN" altLang="en-US" sz="2800" dirty="0"/>
          </a:p>
        </p:txBody>
      </p:sp>
      <p:cxnSp>
        <p:nvCxnSpPr>
          <p:cNvPr id="36" name="直接连接符 35"/>
          <p:cNvCxnSpPr/>
          <p:nvPr/>
        </p:nvCxnSpPr>
        <p:spPr>
          <a:xfrm>
            <a:off x="2204506" y="2787774"/>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204506" y="3723878"/>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204506" y="2931790"/>
            <a:ext cx="4248472" cy="584775"/>
          </a:xfrm>
          <a:prstGeom prst="rect">
            <a:avLst/>
          </a:prstGeom>
          <a:noFill/>
        </p:spPr>
        <p:txBody>
          <a:bodyPr wrap="square" rtlCol="0">
            <a:spAutoFit/>
          </a:bodyPr>
          <a:lstStyle/>
          <a:p>
            <a:pPr algn="ctr"/>
            <a:r>
              <a:rPr lang="en-US" altLang="zh-CN" sz="3200" b="1" dirty="0">
                <a:solidFill>
                  <a:schemeClr val="bg1"/>
                </a:solidFill>
                <a:latin typeface="微软雅黑" pitchFamily="34" charset="-122"/>
                <a:ea typeface="微软雅黑" pitchFamily="34" charset="-122"/>
              </a:rPr>
              <a:t>Thank</a:t>
            </a:r>
            <a:r>
              <a:rPr lang="zh-CN" altLang="en-US" sz="3200" b="1" dirty="0">
                <a:solidFill>
                  <a:schemeClr val="bg1"/>
                </a:solidFill>
                <a:latin typeface="微软雅黑" pitchFamily="34" charset="-122"/>
                <a:ea typeface="微软雅黑" pitchFamily="34" charset="-122"/>
              </a:rPr>
              <a:t> </a:t>
            </a:r>
            <a:r>
              <a:rPr lang="en-US" altLang="zh-CN" sz="3200" b="1" dirty="0">
                <a:solidFill>
                  <a:schemeClr val="bg1"/>
                </a:solidFill>
                <a:latin typeface="微软雅黑" pitchFamily="34" charset="-122"/>
                <a:ea typeface="微软雅黑" pitchFamily="34" charset="-122"/>
              </a:rPr>
              <a:t>You</a:t>
            </a:r>
            <a:endParaRPr lang="zh-CN" altLang="en-US" sz="3200" b="1" dirty="0">
              <a:solidFill>
                <a:schemeClr val="bg1"/>
              </a:solidFill>
              <a:latin typeface="微软雅黑" pitchFamily="34" charset="-122"/>
              <a:ea typeface="微软雅黑" pitchFamily="34" charset="-122"/>
            </a:endParaRPr>
          </a:p>
        </p:txBody>
      </p:sp>
      <p:sp>
        <p:nvSpPr>
          <p:cNvPr id="39" name="TextBox 38"/>
          <p:cNvSpPr txBox="1"/>
          <p:nvPr/>
        </p:nvSpPr>
        <p:spPr>
          <a:xfrm>
            <a:off x="2780570" y="3949774"/>
            <a:ext cx="3096344" cy="307777"/>
          </a:xfrm>
          <a:prstGeom prst="rect">
            <a:avLst/>
          </a:prstGeom>
          <a:noFill/>
        </p:spPr>
        <p:txBody>
          <a:bodyPr wrap="square" rtlCol="0">
            <a:spAutoFit/>
          </a:bodyPr>
          <a:lstStyle/>
          <a:p>
            <a:pPr algn="ctr"/>
            <a:r>
              <a:rPr lang="en-US" altLang="zh-CN" sz="1400" dirty="0">
                <a:solidFill>
                  <a:schemeClr val="bg1"/>
                </a:solidFill>
                <a:latin typeface="微软雅黑" pitchFamily="34" charset="-122"/>
                <a:ea typeface="微软雅黑" pitchFamily="34" charset="-122"/>
              </a:rPr>
              <a:t>Freedom  design  by  </a:t>
            </a:r>
            <a:r>
              <a:rPr lang="en-US" altLang="zh-CN" sz="1400" dirty="0" err="1">
                <a:solidFill>
                  <a:schemeClr val="bg1"/>
                </a:solidFill>
                <a:latin typeface="微软雅黑" pitchFamily="34" charset="-122"/>
                <a:ea typeface="微软雅黑" pitchFamily="34" charset="-122"/>
              </a:rPr>
              <a:t>whishile</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67371026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0-#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1+#ppt_w/2"/>
                                          </p:val>
                                        </p:tav>
                                        <p:tav tm="100000">
                                          <p:val>
                                            <p:strVal val="#ppt_x"/>
                                          </p:val>
                                        </p:tav>
                                      </p:tavLst>
                                    </p:anim>
                                    <p:anim calcmode="lin" valueType="num">
                                      <p:cBhvr additive="base">
                                        <p:cTn id="18" dur="500" fill="hold"/>
                                        <p:tgtEl>
                                          <p:spTgt spid="3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8"/>
                                        </p:tgtEl>
                                        <p:attrNameLst>
                                          <p:attrName>ppt_y</p:attrName>
                                        </p:attrNameLst>
                                      </p:cBhvr>
                                      <p:tavLst>
                                        <p:tav tm="0">
                                          <p:val>
                                            <p:strVal val="#ppt_y"/>
                                          </p:val>
                                        </p:tav>
                                        <p:tav tm="100000">
                                          <p:val>
                                            <p:strVal val="#ppt_y"/>
                                          </p:val>
                                        </p:tav>
                                      </p:tavLst>
                                    </p:anim>
                                    <p:anim calcmode="lin" valueType="num">
                                      <p:cBhvr>
                                        <p:cTn id="24"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8"/>
                                        </p:tgtEl>
                                      </p:cBhvr>
                                    </p:animEffect>
                                  </p:childTnLst>
                                </p:cTn>
                              </p:par>
                            </p:childTnLst>
                          </p:cTn>
                        </p:par>
                        <p:par>
                          <p:cTn id="27" fill="hold">
                            <p:stCondLst>
                              <p:cond delay="235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39"/>
                                        </p:tgtEl>
                                        <p:attrNameLst>
                                          <p:attrName>style.visibility</p:attrName>
                                        </p:attrNameLst>
                                      </p:cBhvr>
                                      <p:to>
                                        <p:strVal val="visible"/>
                                      </p:to>
                                    </p:set>
                                    <p:anim by="(-#ppt_w*2)" calcmode="lin" valueType="num">
                                      <p:cBhvr rctx="PPT">
                                        <p:cTn id="30" dur="250" autoRev="1" fill="hold">
                                          <p:stCondLst>
                                            <p:cond delay="0"/>
                                          </p:stCondLst>
                                        </p:cTn>
                                        <p:tgtEl>
                                          <p:spTgt spid="39"/>
                                        </p:tgtEl>
                                        <p:attrNameLst>
                                          <p:attrName>ppt_w</p:attrName>
                                        </p:attrNameLst>
                                      </p:cBhvr>
                                    </p:anim>
                                    <p:anim by="(#ppt_w*0.50)" calcmode="lin" valueType="num">
                                      <p:cBhvr>
                                        <p:cTn id="31" dur="250" decel="50000" autoRev="1" fill="hold">
                                          <p:stCondLst>
                                            <p:cond delay="0"/>
                                          </p:stCondLst>
                                        </p:cTn>
                                        <p:tgtEl>
                                          <p:spTgt spid="39"/>
                                        </p:tgtEl>
                                        <p:attrNameLst>
                                          <p:attrName>ppt_x</p:attrName>
                                        </p:attrNameLst>
                                      </p:cBhvr>
                                    </p:anim>
                                    <p:anim from="(-#ppt_h/2)" to="(#ppt_y)" calcmode="lin" valueType="num">
                                      <p:cBhvr>
                                        <p:cTn id="32" dur="500" fill="hold">
                                          <p:stCondLst>
                                            <p:cond delay="0"/>
                                          </p:stCondLst>
                                        </p:cTn>
                                        <p:tgtEl>
                                          <p:spTgt spid="39"/>
                                        </p:tgtEl>
                                        <p:attrNameLst>
                                          <p:attrName>ppt_y</p:attrName>
                                        </p:attrNameLst>
                                      </p:cBhvr>
                                    </p:anim>
                                    <p:animRot by="21600000">
                                      <p:cBhvr>
                                        <p:cTn id="33" dur="500" fill="hold">
                                          <p:stCondLst>
                                            <p:cond delay="0"/>
                                          </p:stCondLst>
                                        </p:cTn>
                                        <p:tgtEl>
                                          <p:spTgt spid="3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1100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696683" cy="523220"/>
          </a:xfrm>
          <a:prstGeom prst="rect">
            <a:avLst/>
          </a:prstGeom>
          <a:solidFill>
            <a:schemeClr val="accent6">
              <a:lumMod val="75000"/>
            </a:schemeClr>
          </a:solidFill>
        </p:spPr>
        <p:txBody>
          <a:bodyPr wrap="none" rtlCol="0">
            <a:spAutoFit/>
          </a:bodyPr>
          <a:lstStyle/>
          <a:p>
            <a:r>
              <a:rPr lang="en-US" altLang="zh-CN" sz="2800" dirty="0">
                <a:solidFill>
                  <a:schemeClr val="bg2">
                    <a:lumMod val="90000"/>
                  </a:schemeClr>
                </a:solidFill>
                <a:latin typeface="微软雅黑" pitchFamily="34" charset="-122"/>
                <a:ea typeface="微软雅黑" pitchFamily="34" charset="-122"/>
              </a:rPr>
              <a:t>Part One</a:t>
            </a:r>
            <a:endParaRPr lang="zh-CN" altLang="en-US" sz="2800" dirty="0">
              <a:solidFill>
                <a:schemeClr val="bg2">
                  <a:lumMod val="90000"/>
                </a:schemeClr>
              </a:solidFill>
              <a:latin typeface="微软雅黑" pitchFamily="34" charset="-122"/>
              <a:ea typeface="微软雅黑" pitchFamily="34" charset="-122"/>
            </a:endParaRPr>
          </a:p>
        </p:txBody>
      </p:sp>
      <p:sp>
        <p:nvSpPr>
          <p:cNvPr id="5" name="TextBox 4"/>
          <p:cNvSpPr txBox="1"/>
          <p:nvPr/>
        </p:nvSpPr>
        <p:spPr>
          <a:xfrm>
            <a:off x="3902790" y="2563039"/>
            <a:ext cx="2829450" cy="584775"/>
          </a:xfrm>
          <a:prstGeom prst="rect">
            <a:avLst/>
          </a:prstGeom>
          <a:noFill/>
        </p:spPr>
        <p:txBody>
          <a:bodyPr wrap="square" rtlCol="0">
            <a:spAutoFit/>
          </a:bodyPr>
          <a:lstStyle/>
          <a:p>
            <a:r>
              <a:rPr lang="zh-CN" altLang="en-US" sz="3200" dirty="0">
                <a:solidFill>
                  <a:schemeClr val="accent6">
                    <a:lumMod val="75000"/>
                  </a:schemeClr>
                </a:solidFill>
                <a:latin typeface="黑体" panose="02010609060101010101" pitchFamily="49" charset="-122"/>
                <a:ea typeface="黑体" panose="02010609060101010101" pitchFamily="49" charset="-122"/>
              </a:rPr>
              <a:t>标题内容</a:t>
            </a: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a:solidFill>
                  <a:srgbClr val="FFFFFF"/>
                </a:solidFill>
                <a:latin typeface="Kozuka Mincho Pr6N H" pitchFamily="18" charset="-128"/>
                <a:ea typeface="Kozuka Mincho Pr6N H" pitchFamily="18" charset="-128"/>
              </a:rPr>
              <a:t>01</a:t>
            </a:r>
            <a:endParaRPr lang="zh-CN" altLang="en-US" sz="9600" b="1" dirty="0">
              <a:solidFill>
                <a:srgbClr val="FFFFFF"/>
              </a:solidFill>
              <a:latin typeface="Kozuka Mincho Pr6N H" pitchFamily="18" charset="-128"/>
              <a:ea typeface="Kozuka Mincho Pr6N H"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753207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215154" y="1491630"/>
            <a:ext cx="831692" cy="792088"/>
            <a:chOff x="1215154" y="1491630"/>
            <a:chExt cx="831692" cy="792088"/>
          </a:xfrm>
        </p:grpSpPr>
        <p:sp>
          <p:nvSpPr>
            <p:cNvPr id="6" name="正五边形 5"/>
            <p:cNvSpPr/>
            <p:nvPr/>
          </p:nvSpPr>
          <p:spPr>
            <a:xfrm>
              <a:off x="1215154" y="1491630"/>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72"/>
            <p:cNvSpPr>
              <a:spLocks noEditPoints="1"/>
            </p:cNvSpPr>
            <p:nvPr/>
          </p:nvSpPr>
          <p:spPr bwMode="auto">
            <a:xfrm>
              <a:off x="1409961" y="1687714"/>
              <a:ext cx="485110"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6">
                <a:lumMod val="75000"/>
              </a:schemeClr>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sp>
        <p:nvSpPr>
          <p:cNvPr id="8" name="TextBox 7"/>
          <p:cNvSpPr txBox="1"/>
          <p:nvPr/>
        </p:nvSpPr>
        <p:spPr>
          <a:xfrm>
            <a:off x="658522" y="2642119"/>
            <a:ext cx="1944956" cy="846001"/>
          </a:xfrm>
          <a:prstGeom prst="rect">
            <a:avLst/>
          </a:prstGeom>
          <a:noFill/>
        </p:spPr>
        <p:txBody>
          <a:bodyPr wrap="square" rtlCol="0">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请插入文本内容请插入文本内容请插入文本内容</a:t>
            </a:r>
          </a:p>
        </p:txBody>
      </p:sp>
      <p:grpSp>
        <p:nvGrpSpPr>
          <p:cNvPr id="13" name="组合 12"/>
          <p:cNvGrpSpPr/>
          <p:nvPr/>
        </p:nvGrpSpPr>
        <p:grpSpPr>
          <a:xfrm>
            <a:off x="6401950" y="2697972"/>
            <a:ext cx="831692" cy="792088"/>
            <a:chOff x="5198629" y="2697972"/>
            <a:chExt cx="831692" cy="792088"/>
          </a:xfrm>
        </p:grpSpPr>
        <p:sp>
          <p:nvSpPr>
            <p:cNvPr id="11" name="正五边形 10"/>
            <p:cNvSpPr/>
            <p:nvPr/>
          </p:nvSpPr>
          <p:spPr>
            <a:xfrm>
              <a:off x="5198629" y="2697972"/>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3"/>
            <p:cNvSpPr>
              <a:spLocks noEditPoints="1"/>
            </p:cNvSpPr>
            <p:nvPr/>
          </p:nvSpPr>
          <p:spPr bwMode="auto">
            <a:xfrm>
              <a:off x="5483086" y="2905621"/>
              <a:ext cx="262778" cy="484369"/>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accent6">
                <a:lumMod val="75000"/>
              </a:schemeClr>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grpSp>
        <p:nvGrpSpPr>
          <p:cNvPr id="17" name="组合 16"/>
          <p:cNvGrpSpPr/>
          <p:nvPr/>
        </p:nvGrpSpPr>
        <p:grpSpPr>
          <a:xfrm>
            <a:off x="4673018" y="1534662"/>
            <a:ext cx="831692" cy="792088"/>
            <a:chOff x="3923928" y="1534662"/>
            <a:chExt cx="831692" cy="792088"/>
          </a:xfrm>
        </p:grpSpPr>
        <p:sp>
          <p:nvSpPr>
            <p:cNvPr id="10" name="正五边形 9"/>
            <p:cNvSpPr/>
            <p:nvPr/>
          </p:nvSpPr>
          <p:spPr>
            <a:xfrm>
              <a:off x="3923928" y="1534662"/>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78"/>
            <p:cNvSpPr>
              <a:spLocks noEditPoints="1"/>
            </p:cNvSpPr>
            <p:nvPr/>
          </p:nvSpPr>
          <p:spPr bwMode="auto">
            <a:xfrm>
              <a:off x="4145696" y="1785649"/>
              <a:ext cx="409671" cy="40956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accent6">
                <a:lumMod val="75000"/>
              </a:schemeClr>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grpSp>
        <p:nvGrpSpPr>
          <p:cNvPr id="18" name="组合 17"/>
          <p:cNvGrpSpPr/>
          <p:nvPr/>
        </p:nvGrpSpPr>
        <p:grpSpPr>
          <a:xfrm>
            <a:off x="2944086" y="2697972"/>
            <a:ext cx="831692" cy="792088"/>
            <a:chOff x="2483768" y="2697972"/>
            <a:chExt cx="831692" cy="792088"/>
          </a:xfrm>
        </p:grpSpPr>
        <p:sp>
          <p:nvSpPr>
            <p:cNvPr id="9" name="正五边形 8"/>
            <p:cNvSpPr/>
            <p:nvPr/>
          </p:nvSpPr>
          <p:spPr>
            <a:xfrm>
              <a:off x="2483768" y="2697972"/>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77"/>
            <p:cNvSpPr>
              <a:spLocks noEditPoints="1"/>
            </p:cNvSpPr>
            <p:nvPr/>
          </p:nvSpPr>
          <p:spPr bwMode="auto">
            <a:xfrm>
              <a:off x="2656059" y="2980732"/>
              <a:ext cx="487109" cy="334145"/>
            </a:xfrm>
            <a:custGeom>
              <a:avLst/>
              <a:gdLst>
                <a:gd name="T0" fmla="*/ 340 w 413"/>
                <a:gd name="T1" fmla="*/ 283 h 283"/>
                <a:gd name="T2" fmla="*/ 73 w 413"/>
                <a:gd name="T3" fmla="*/ 283 h 283"/>
                <a:gd name="T4" fmla="*/ 72 w 413"/>
                <a:gd name="T5" fmla="*/ 283 h 283"/>
                <a:gd name="T6" fmla="*/ 0 w 413"/>
                <a:gd name="T7" fmla="*/ 209 h 283"/>
                <a:gd name="T8" fmla="*/ 70 w 413"/>
                <a:gd name="T9" fmla="*/ 135 h 283"/>
                <a:gd name="T10" fmla="*/ 66 w 413"/>
                <a:gd name="T11" fmla="*/ 107 h 283"/>
                <a:gd name="T12" fmla="*/ 173 w 413"/>
                <a:gd name="T13" fmla="*/ 0 h 283"/>
                <a:gd name="T14" fmla="*/ 273 w 413"/>
                <a:gd name="T15" fmla="*/ 69 h 283"/>
                <a:gd name="T16" fmla="*/ 273 w 413"/>
                <a:gd name="T17" fmla="*/ 69 h 283"/>
                <a:gd name="T18" fmla="*/ 346 w 413"/>
                <a:gd name="T19" fmla="*/ 135 h 283"/>
                <a:gd name="T20" fmla="*/ 413 w 413"/>
                <a:gd name="T21" fmla="*/ 209 h 283"/>
                <a:gd name="T22" fmla="*/ 341 w 413"/>
                <a:gd name="T23" fmla="*/ 283 h 283"/>
                <a:gd name="T24" fmla="*/ 340 w 413"/>
                <a:gd name="T25" fmla="*/ 283 h 283"/>
                <a:gd name="T26" fmla="*/ 73 w 413"/>
                <a:gd name="T27" fmla="*/ 268 h 283"/>
                <a:gd name="T28" fmla="*/ 339 w 413"/>
                <a:gd name="T29" fmla="*/ 268 h 283"/>
                <a:gd name="T30" fmla="*/ 340 w 413"/>
                <a:gd name="T31" fmla="*/ 268 h 283"/>
                <a:gd name="T32" fmla="*/ 398 w 413"/>
                <a:gd name="T33" fmla="*/ 209 h 283"/>
                <a:gd name="T34" fmla="*/ 339 w 413"/>
                <a:gd name="T35" fmla="*/ 150 h 283"/>
                <a:gd name="T36" fmla="*/ 332 w 413"/>
                <a:gd name="T37" fmla="*/ 142 h 283"/>
                <a:gd name="T38" fmla="*/ 273 w 413"/>
                <a:gd name="T39" fmla="*/ 83 h 283"/>
                <a:gd name="T40" fmla="*/ 268 w 413"/>
                <a:gd name="T41" fmla="*/ 84 h 283"/>
                <a:gd name="T42" fmla="*/ 261 w 413"/>
                <a:gd name="T43" fmla="*/ 79 h 283"/>
                <a:gd name="T44" fmla="*/ 173 w 413"/>
                <a:gd name="T45" fmla="*/ 15 h 283"/>
                <a:gd name="T46" fmla="*/ 81 w 413"/>
                <a:gd name="T47" fmla="*/ 107 h 283"/>
                <a:gd name="T48" fmla="*/ 87 w 413"/>
                <a:gd name="T49" fmla="*/ 140 h 283"/>
                <a:gd name="T50" fmla="*/ 86 w 413"/>
                <a:gd name="T51" fmla="*/ 147 h 283"/>
                <a:gd name="T52" fmla="*/ 79 w 413"/>
                <a:gd name="T53" fmla="*/ 150 h 283"/>
                <a:gd name="T54" fmla="*/ 73 w 413"/>
                <a:gd name="T55" fmla="*/ 150 h 283"/>
                <a:gd name="T56" fmla="*/ 14 w 413"/>
                <a:gd name="T57" fmla="*/ 209 h 283"/>
                <a:gd name="T58" fmla="*/ 73 w 413"/>
                <a:gd name="T59" fmla="*/ 268 h 283"/>
                <a:gd name="T60" fmla="*/ 73 w 413"/>
                <a:gd name="T61" fmla="*/ 26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accent6">
                <a:lumMod val="75000"/>
              </a:schemeClr>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sp>
        <p:nvSpPr>
          <p:cNvPr id="16" name="矩形 15"/>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dirty="0">
                <a:solidFill>
                  <a:schemeClr val="bg1"/>
                </a:solidFill>
                <a:latin typeface="黑体" panose="02010609060101010101" pitchFamily="49" charset="-122"/>
                <a:ea typeface="黑体" panose="02010609060101010101" pitchFamily="49" charset="-122"/>
              </a:rPr>
              <a:t>1-1</a:t>
            </a:r>
            <a:r>
              <a:rPr lang="en-US" altLang="zh-CN" sz="2800" dirty="0">
                <a:solidFill>
                  <a:prstClr val="white"/>
                </a:solidFill>
                <a:latin typeface="黑体" panose="02010609060101010101" pitchFamily="49" charset="-122"/>
                <a:ea typeface="黑体" panose="02010609060101010101" pitchFamily="49" charset="-122"/>
              </a:rPr>
              <a:t> </a:t>
            </a:r>
            <a:r>
              <a:rPr lang="zh-CN" altLang="en-US" sz="2800" dirty="0">
                <a:solidFill>
                  <a:prstClr val="white"/>
                </a:solidFill>
                <a:latin typeface="黑体" panose="02010609060101010101" pitchFamily="49" charset="-122"/>
                <a:ea typeface="黑体" panose="02010609060101010101" pitchFamily="49" charset="-122"/>
              </a:rPr>
              <a:t>插入</a:t>
            </a:r>
            <a:r>
              <a:rPr lang="zh-CN" altLang="en-US" sz="2800" dirty="0">
                <a:solidFill>
                  <a:schemeClr val="bg1"/>
                </a:solidFill>
                <a:latin typeface="黑体" panose="02010609060101010101" pitchFamily="49" charset="-122"/>
                <a:ea typeface="黑体" panose="02010609060101010101" pitchFamily="49" charset="-122"/>
              </a:rPr>
              <a:t>标题内容</a:t>
            </a:r>
          </a:p>
        </p:txBody>
      </p:sp>
      <p:cxnSp>
        <p:nvCxnSpPr>
          <p:cNvPr id="20" name="直接连接符 19"/>
          <p:cNvCxnSpPr>
            <a:stCxn id="6" idx="4"/>
            <a:endCxn id="9" idx="1"/>
          </p:cNvCxnSpPr>
          <p:nvPr/>
        </p:nvCxnSpPr>
        <p:spPr>
          <a:xfrm>
            <a:off x="1888006" y="2283716"/>
            <a:ext cx="1056081" cy="716806"/>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0" idx="2"/>
            <a:endCxn id="9" idx="5"/>
          </p:cNvCxnSpPr>
          <p:nvPr/>
        </p:nvCxnSpPr>
        <p:spPr>
          <a:xfrm flipH="1">
            <a:off x="3775777" y="2326748"/>
            <a:ext cx="1056081" cy="673774"/>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1" idx="1"/>
            <a:endCxn id="10" idx="4"/>
          </p:cNvCxnSpPr>
          <p:nvPr/>
        </p:nvCxnSpPr>
        <p:spPr>
          <a:xfrm flipH="1" flipV="1">
            <a:off x="5345870" y="2326748"/>
            <a:ext cx="1056081" cy="673774"/>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416046" y="1687714"/>
            <a:ext cx="1944956" cy="846001"/>
          </a:xfrm>
          <a:prstGeom prst="rect">
            <a:avLst/>
          </a:prstGeom>
          <a:noFill/>
        </p:spPr>
        <p:txBody>
          <a:bodyPr wrap="square" rtlCol="0">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请插入文本内容请插入文本内容请插入文本内容</a:t>
            </a:r>
          </a:p>
        </p:txBody>
      </p:sp>
      <p:sp>
        <p:nvSpPr>
          <p:cNvPr id="29" name="TextBox 28"/>
          <p:cNvSpPr txBox="1"/>
          <p:nvPr/>
        </p:nvSpPr>
        <p:spPr>
          <a:xfrm>
            <a:off x="4127143" y="2794519"/>
            <a:ext cx="1944956" cy="846001"/>
          </a:xfrm>
          <a:prstGeom prst="rect">
            <a:avLst/>
          </a:prstGeom>
          <a:noFill/>
        </p:spPr>
        <p:txBody>
          <a:bodyPr wrap="square" rtlCol="0">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请插入文本内容请插入文本内容请插入文本内容</a:t>
            </a:r>
          </a:p>
        </p:txBody>
      </p:sp>
      <p:sp>
        <p:nvSpPr>
          <p:cNvPr id="30" name="TextBox 29"/>
          <p:cNvSpPr txBox="1"/>
          <p:nvPr/>
        </p:nvSpPr>
        <p:spPr>
          <a:xfrm>
            <a:off x="6401950" y="1681921"/>
            <a:ext cx="1944956" cy="846001"/>
          </a:xfrm>
          <a:prstGeom prst="rect">
            <a:avLst/>
          </a:prstGeom>
          <a:noFill/>
        </p:spPr>
        <p:txBody>
          <a:bodyPr wrap="square" rtlCol="0">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请插入文本内容请插入文本内容请插入文本内容</a:t>
            </a:r>
          </a:p>
        </p:txBody>
      </p:sp>
    </p:spTree>
    <p:extLst>
      <p:ext uri="{BB962C8B-B14F-4D97-AF65-F5344CB8AC3E}">
        <p14:creationId xmlns:p14="http://schemas.microsoft.com/office/powerpoint/2010/main" val="244737159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4500"/>
                            </p:stCondLst>
                            <p:childTnLst>
                              <p:par>
                                <p:cTn id="38" presetID="42"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par>
                          <p:cTn id="47" fill="hold">
                            <p:stCondLst>
                              <p:cond delay="6000"/>
                            </p:stCondLst>
                            <p:childTnLst>
                              <p:par>
                                <p:cTn id="48" presetID="22" presetClass="entr" presetSubtype="8"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6500"/>
                            </p:stCondLst>
                            <p:childTnLst>
                              <p:par>
                                <p:cTn id="52" presetID="42" presetClass="entr" presetSubtype="0"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7500"/>
                            </p:stCondLst>
                            <p:childTnLst>
                              <p:par>
                                <p:cTn id="58" presetID="10" presetClass="entr" presetSubtype="0"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181981" y="2092618"/>
            <a:ext cx="1130424" cy="1060704"/>
            <a:chOff x="3635896" y="2092618"/>
            <a:chExt cx="1130424" cy="1060704"/>
          </a:xfrm>
        </p:grpSpPr>
        <p:sp>
          <p:nvSpPr>
            <p:cNvPr id="5" name="等腰三角形 4"/>
            <p:cNvSpPr/>
            <p:nvPr/>
          </p:nvSpPr>
          <p:spPr>
            <a:xfrm rot="5400000">
              <a:off x="3778768" y="2165770"/>
              <a:ext cx="1060704" cy="914400"/>
            </a:xfrm>
            <a:prstGeom prs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62744" y="2165770"/>
              <a:ext cx="1060704" cy="91440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0" y="366036"/>
            <a:ext cx="3203848" cy="523220"/>
          </a:xfrm>
          <a:prstGeom prst="rect">
            <a:avLst/>
          </a:prstGeom>
        </p:spPr>
        <p:txBody>
          <a:bodyPr wrap="square">
            <a:spAutoFit/>
          </a:bodyPr>
          <a:lstStyle/>
          <a:p>
            <a:pPr>
              <a:defRPr/>
            </a:pPr>
            <a:r>
              <a:rPr lang="en-US" altLang="zh-CN" sz="2800" b="1" dirty="0">
                <a:solidFill>
                  <a:schemeClr val="bg1"/>
                </a:solidFill>
              </a:rPr>
              <a:t>1-2</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插入标题内容</a:t>
            </a:r>
            <a:endParaRPr lang="zh-CN" altLang="en-US" sz="2800" b="1" dirty="0">
              <a:solidFill>
                <a:schemeClr val="bg1"/>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1562" y="1427378"/>
            <a:ext cx="3531876" cy="239118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436096" y="1866955"/>
            <a:ext cx="3456384" cy="2677656"/>
          </a:xfrm>
          <a:prstGeom prst="rect">
            <a:avLst/>
          </a:prstGeom>
          <a:noFill/>
        </p:spPr>
        <p:txBody>
          <a:bodyPr wrap="square" rtlCol="0">
            <a:spAutoFit/>
          </a:bodyPr>
          <a:lstStyle/>
          <a:p>
            <a:pPr marL="285750" indent="-285750">
              <a:lnSpc>
                <a:spcPct val="120000"/>
              </a:lnSpc>
              <a:buClr>
                <a:schemeClr val="accent6">
                  <a:lumMod val="75000"/>
                </a:schemeClr>
              </a:buClr>
              <a:buFont typeface="Arial" pitchFamily="34" charset="0"/>
              <a:buChar char="•"/>
            </a:pPr>
            <a:r>
              <a:rPr lang="zh-CN" altLang="en-US" sz="1400" dirty="0">
                <a:latin typeface="微软雅黑" panose="020B0503020204020204" pitchFamily="34" charset="-122"/>
                <a:ea typeface="微软雅黑" panose="020B0503020204020204" pitchFamily="34" charset="-122"/>
              </a:rPr>
              <a:t>请插入文本内容请插入文本内容请插入文本内容</a:t>
            </a:r>
            <a:endParaRPr lang="en-US" altLang="zh-CN" sz="1400" dirty="0">
              <a:latin typeface="微软雅黑" panose="020B0503020204020204" pitchFamily="34" charset="-122"/>
              <a:ea typeface="微软雅黑" panose="020B0503020204020204" pitchFamily="34" charset="-122"/>
            </a:endParaRPr>
          </a:p>
          <a:p>
            <a:pPr marL="285750" indent="-285750">
              <a:lnSpc>
                <a:spcPct val="120000"/>
              </a:lnSpc>
              <a:buClr>
                <a:schemeClr val="accent6">
                  <a:lumMod val="75000"/>
                </a:schemeClr>
              </a:buClr>
              <a:buFont typeface="Arial" pitchFamily="34" charset="0"/>
              <a:buChar char="•"/>
            </a:pPr>
            <a:r>
              <a:rPr lang="zh-CN" altLang="en-US" sz="1400" dirty="0">
                <a:latin typeface="微软雅黑" panose="020B0503020204020204" pitchFamily="34" charset="-122"/>
                <a:ea typeface="微软雅黑" panose="020B0503020204020204" pitchFamily="34" charset="-122"/>
              </a:rPr>
              <a:t>请插入文本内容请插入文本内容请插入文本内容</a:t>
            </a:r>
            <a:endParaRPr lang="en-US" altLang="zh-CN" sz="1400" dirty="0">
              <a:latin typeface="微软雅黑" panose="020B0503020204020204" pitchFamily="34" charset="-122"/>
              <a:ea typeface="微软雅黑" panose="020B0503020204020204" pitchFamily="34" charset="-122"/>
            </a:endParaRPr>
          </a:p>
          <a:p>
            <a:pPr marL="285750" indent="-285750">
              <a:lnSpc>
                <a:spcPct val="120000"/>
              </a:lnSpc>
              <a:buClr>
                <a:schemeClr val="accent6">
                  <a:lumMod val="75000"/>
                </a:schemeClr>
              </a:buClr>
              <a:buFont typeface="Arial" pitchFamily="34" charset="0"/>
              <a:buChar char="•"/>
            </a:pPr>
            <a:r>
              <a:rPr lang="zh-CN" altLang="en-US" sz="1400" dirty="0">
                <a:latin typeface="微软雅黑" panose="020B0503020204020204" pitchFamily="34" charset="-122"/>
                <a:ea typeface="微软雅黑" panose="020B0503020204020204" pitchFamily="34" charset="-122"/>
              </a:rPr>
              <a:t>请插入文本内容请插入文本内容请插入文本内容</a:t>
            </a:r>
            <a:endParaRPr lang="en-US" altLang="zh-CN" sz="1400" dirty="0">
              <a:latin typeface="微软雅黑" panose="020B0503020204020204" pitchFamily="34" charset="-122"/>
              <a:ea typeface="微软雅黑" panose="020B0503020204020204" pitchFamily="34" charset="-122"/>
            </a:endParaRPr>
          </a:p>
          <a:p>
            <a:pPr marL="285750" indent="-285750">
              <a:lnSpc>
                <a:spcPct val="120000"/>
              </a:lnSpc>
              <a:buClr>
                <a:schemeClr val="accent6">
                  <a:lumMod val="75000"/>
                </a:schemeClr>
              </a:buClr>
              <a:buFont typeface="Arial" pitchFamily="34" charset="0"/>
              <a:buChar char="•"/>
            </a:pPr>
            <a:r>
              <a:rPr lang="zh-CN" altLang="en-US" sz="1400" dirty="0">
                <a:latin typeface="微软雅黑" panose="020B0503020204020204" pitchFamily="34" charset="-122"/>
                <a:ea typeface="微软雅黑" panose="020B0503020204020204" pitchFamily="34" charset="-122"/>
              </a:rPr>
              <a:t>请插入文本内容请插入文本内容请插入文本内容</a:t>
            </a:r>
          </a:p>
          <a:p>
            <a:pPr marL="285750" indent="-285750">
              <a:lnSpc>
                <a:spcPct val="120000"/>
              </a:lnSpc>
              <a:buClr>
                <a:schemeClr val="accent6">
                  <a:lumMod val="75000"/>
                </a:schemeClr>
              </a:buClr>
              <a:buFont typeface="Arial" pitchFamily="34" charset="0"/>
              <a:buChar char="•"/>
            </a:pPr>
            <a:endParaRPr lang="zh-CN" altLang="en-US" sz="1400" dirty="0">
              <a:latin typeface="微软雅黑" panose="020B0503020204020204" pitchFamily="34" charset="-122"/>
              <a:ea typeface="微软雅黑" panose="020B0503020204020204" pitchFamily="34" charset="-122"/>
            </a:endParaRPr>
          </a:p>
          <a:p>
            <a:pPr marL="285750" indent="-285750">
              <a:lnSpc>
                <a:spcPct val="120000"/>
              </a:lnSpc>
              <a:buClr>
                <a:schemeClr val="accent6">
                  <a:lumMod val="75000"/>
                </a:schemeClr>
              </a:buClr>
              <a:buFont typeface="Arial" pitchFamily="34" charset="0"/>
              <a:buChar char="•"/>
            </a:pPr>
            <a:endParaRPr lang="zh-CN" altLang="en-US" sz="1400" dirty="0">
              <a:latin typeface="微软雅黑" panose="020B0503020204020204" pitchFamily="34" charset="-122"/>
              <a:ea typeface="微软雅黑" panose="020B0503020204020204" pitchFamily="34" charset="-122"/>
            </a:endParaRPr>
          </a:p>
        </p:txBody>
      </p:sp>
      <p:sp>
        <p:nvSpPr>
          <p:cNvPr id="4" name="矩形 3"/>
          <p:cNvSpPr/>
          <p:nvPr/>
        </p:nvSpPr>
        <p:spPr>
          <a:xfrm>
            <a:off x="5436096" y="1388348"/>
            <a:ext cx="1980029" cy="400110"/>
          </a:xfrm>
          <a:prstGeom prst="rect">
            <a:avLst/>
          </a:prstGeom>
        </p:spPr>
        <p:txBody>
          <a:bodyPr wrap="none">
            <a:spAutoFit/>
          </a:bodyPr>
          <a:lstStyle/>
          <a:p>
            <a:r>
              <a:rPr lang="zh-CN" altLang="en-US" sz="2000" b="1" dirty="0">
                <a:solidFill>
                  <a:schemeClr val="accent6">
                    <a:lumMod val="75000"/>
                  </a:schemeClr>
                </a:solidFill>
                <a:latin typeface="黑体" panose="02010609060101010101" pitchFamily="49" charset="-122"/>
                <a:ea typeface="黑体" panose="02010609060101010101" pitchFamily="49" charset="-122"/>
              </a:rPr>
              <a:t>点击输入小标题</a:t>
            </a:r>
          </a:p>
        </p:txBody>
      </p:sp>
    </p:spTree>
    <p:extLst>
      <p:ext uri="{BB962C8B-B14F-4D97-AF65-F5344CB8AC3E}">
        <p14:creationId xmlns:p14="http://schemas.microsoft.com/office/powerpoint/2010/main" val="254421292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4" presetClass="entr" presetSubtype="10" fill="hold" nodeType="after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randombar(horizontal)">
                                      <p:cBhvr>
                                        <p:cTn id="12" dur="1000"/>
                                        <p:tgtEl>
                                          <p:spTgt spid="2050"/>
                                        </p:tgtEl>
                                      </p:cBhvr>
                                    </p:animEffect>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0-#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954107"/>
          </a:xfrm>
          <a:prstGeom prst="rect">
            <a:avLst/>
          </a:prstGeom>
        </p:spPr>
        <p:txBody>
          <a:bodyPr wrap="square">
            <a:spAutoFit/>
          </a:bodyPr>
          <a:lstStyle/>
          <a:p>
            <a:pPr lvl="0">
              <a:defRPr/>
            </a:pPr>
            <a:r>
              <a:rPr lang="en-US" altLang="zh-CN" sz="2800" b="1" dirty="0">
                <a:solidFill>
                  <a:schemeClr val="bg1"/>
                </a:solidFill>
              </a:rPr>
              <a:t>1-4</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插入标题内容</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b="1" dirty="0">
              <a:solidFill>
                <a:schemeClr val="bg1"/>
              </a:solidFill>
            </a:endParaRPr>
          </a:p>
        </p:txBody>
      </p:sp>
      <p:sp>
        <p:nvSpPr>
          <p:cNvPr id="3" name="六边形 2"/>
          <p:cNvSpPr/>
          <p:nvPr/>
        </p:nvSpPr>
        <p:spPr>
          <a:xfrm>
            <a:off x="3954446" y="1733137"/>
            <a:ext cx="1259368" cy="1085662"/>
          </a:xfrm>
          <a:prstGeom prst="hexag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2915816" y="2275968"/>
            <a:ext cx="1259368" cy="1085662"/>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3954446" y="2856880"/>
            <a:ext cx="1259368" cy="1085662"/>
          </a:xfrm>
          <a:prstGeom prst="hexag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4995728" y="2275968"/>
            <a:ext cx="1259368" cy="1085662"/>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39428" y="2056715"/>
            <a:ext cx="1089401" cy="369332"/>
          </a:xfrm>
          <a:prstGeom prst="rect">
            <a:avLst/>
          </a:prstGeom>
        </p:spPr>
        <p:txBody>
          <a:bodyPr wrap="none">
            <a:spAutoFit/>
          </a:bodyPr>
          <a:lstStyle/>
          <a:p>
            <a:pPr algn="ctr"/>
            <a:r>
              <a:rPr lang="en-US" altLang="zh-CN" b="1" dirty="0">
                <a:solidFill>
                  <a:schemeClr val="bg1"/>
                </a:solidFill>
              </a:rPr>
              <a:t>Your Title</a:t>
            </a:r>
            <a:endParaRPr lang="zh-CN" altLang="en-US" b="1" dirty="0">
              <a:solidFill>
                <a:schemeClr val="bg1"/>
              </a:solidFill>
            </a:endParaRPr>
          </a:p>
        </p:txBody>
      </p:sp>
      <p:sp>
        <p:nvSpPr>
          <p:cNvPr id="8" name="矩形 7"/>
          <p:cNvSpPr/>
          <p:nvPr/>
        </p:nvSpPr>
        <p:spPr>
          <a:xfrm>
            <a:off x="4039428" y="3180458"/>
            <a:ext cx="1089401" cy="369332"/>
          </a:xfrm>
          <a:prstGeom prst="rect">
            <a:avLst/>
          </a:prstGeom>
        </p:spPr>
        <p:txBody>
          <a:bodyPr wrap="none">
            <a:spAutoFit/>
          </a:bodyPr>
          <a:lstStyle/>
          <a:p>
            <a:pPr algn="ctr"/>
            <a:r>
              <a:rPr lang="en-US" altLang="zh-CN" b="1" dirty="0">
                <a:solidFill>
                  <a:schemeClr val="bg1"/>
                </a:solidFill>
              </a:rPr>
              <a:t>Your Title</a:t>
            </a:r>
            <a:endParaRPr lang="zh-CN" altLang="en-US" b="1" dirty="0">
              <a:solidFill>
                <a:schemeClr val="bg1"/>
              </a:solidFill>
            </a:endParaRPr>
          </a:p>
        </p:txBody>
      </p:sp>
      <p:sp>
        <p:nvSpPr>
          <p:cNvPr id="9" name="矩形 8"/>
          <p:cNvSpPr/>
          <p:nvPr/>
        </p:nvSpPr>
        <p:spPr>
          <a:xfrm>
            <a:off x="3107668" y="2527216"/>
            <a:ext cx="901208" cy="584775"/>
          </a:xfrm>
          <a:prstGeom prst="rect">
            <a:avLst/>
          </a:prstGeom>
        </p:spPr>
        <p:txBody>
          <a:bodyPr wrap="none">
            <a:spAutoFit/>
          </a:bodyPr>
          <a:lstStyle/>
          <a:p>
            <a:pPr algn="ctr"/>
            <a:r>
              <a:rPr lang="en-US" altLang="zh-CN" sz="3200" b="1" dirty="0">
                <a:solidFill>
                  <a:schemeClr val="bg1"/>
                </a:solidFill>
              </a:rPr>
              <a:t>60%</a:t>
            </a:r>
            <a:endParaRPr lang="zh-CN" altLang="en-US" sz="3200" b="1" dirty="0">
              <a:solidFill>
                <a:schemeClr val="bg1"/>
              </a:solidFill>
            </a:endParaRPr>
          </a:p>
        </p:txBody>
      </p:sp>
      <p:sp>
        <p:nvSpPr>
          <p:cNvPr id="10" name="矩形 9"/>
          <p:cNvSpPr/>
          <p:nvPr/>
        </p:nvSpPr>
        <p:spPr>
          <a:xfrm>
            <a:off x="5187580" y="2527216"/>
            <a:ext cx="901208" cy="584775"/>
          </a:xfrm>
          <a:prstGeom prst="rect">
            <a:avLst/>
          </a:prstGeom>
        </p:spPr>
        <p:txBody>
          <a:bodyPr wrap="none">
            <a:spAutoFit/>
          </a:bodyPr>
          <a:lstStyle/>
          <a:p>
            <a:pPr algn="ctr"/>
            <a:r>
              <a:rPr lang="en-US" altLang="zh-CN" sz="3200" b="1" dirty="0">
                <a:solidFill>
                  <a:schemeClr val="bg1"/>
                </a:solidFill>
              </a:rPr>
              <a:t>40%</a:t>
            </a:r>
            <a:endParaRPr lang="zh-CN" altLang="en-US" sz="3200" b="1" dirty="0">
              <a:solidFill>
                <a:schemeClr val="bg1"/>
              </a:solidFill>
            </a:endParaRPr>
          </a:p>
        </p:txBody>
      </p:sp>
      <p:sp>
        <p:nvSpPr>
          <p:cNvPr id="11" name="TextBox 10"/>
          <p:cNvSpPr txBox="1"/>
          <p:nvPr/>
        </p:nvSpPr>
        <p:spPr>
          <a:xfrm>
            <a:off x="673316" y="1587998"/>
            <a:ext cx="3366112" cy="609398"/>
          </a:xfrm>
          <a:prstGeom prst="rect">
            <a:avLst/>
          </a:prstGeom>
          <a:noFill/>
        </p:spPr>
        <p:txBody>
          <a:bodyPr wrap="square" rtlCol="0">
            <a:spAutoFit/>
          </a:bodyPr>
          <a:lstStyle>
            <a:defPPr>
              <a:defRPr lang="zh-CN"/>
            </a:defPPr>
            <a:lvl1pPr>
              <a:lnSpc>
                <a:spcPct val="120000"/>
              </a:lnSpc>
              <a:defRPr sz="1400">
                <a:latin typeface="微软雅黑" panose="020B0503020204020204" pitchFamily="34" charset="-122"/>
                <a:ea typeface="微软雅黑" panose="020B0503020204020204" pitchFamily="34" charset="-122"/>
              </a:defRPr>
            </a:lvl1pPr>
          </a:lstStyle>
          <a:p>
            <a:pPr algn="r"/>
            <a:r>
              <a:rPr lang="zh-CN" altLang="en-US" dirty="0"/>
              <a:t>请插入文本内容请插入文本内容请插入文本内容</a:t>
            </a:r>
          </a:p>
        </p:txBody>
      </p:sp>
      <p:sp>
        <p:nvSpPr>
          <p:cNvPr id="12" name="TextBox 11"/>
          <p:cNvSpPr txBox="1"/>
          <p:nvPr/>
        </p:nvSpPr>
        <p:spPr>
          <a:xfrm>
            <a:off x="642764" y="3612878"/>
            <a:ext cx="3366112" cy="587469"/>
          </a:xfrm>
          <a:prstGeom prst="rect">
            <a:avLst/>
          </a:prstGeom>
          <a:noFill/>
        </p:spPr>
        <p:txBody>
          <a:bodyPr wrap="square" rtlCol="0">
            <a:spAutoFit/>
          </a:bodyPr>
          <a:lstStyle/>
          <a:p>
            <a:pPr algn="r">
              <a:lnSpc>
                <a:spcPct val="120000"/>
              </a:lnSpc>
            </a:pPr>
            <a:r>
              <a:rPr lang="zh-CN" altLang="en-US" sz="1400" dirty="0">
                <a:latin typeface="微软雅黑" panose="020B0503020204020204" pitchFamily="34" charset="-122"/>
                <a:ea typeface="微软雅黑" panose="020B0503020204020204" pitchFamily="34" charset="-122"/>
              </a:rPr>
              <a:t>请插入文本内容请插入文本内容请插入文本内容</a:t>
            </a:r>
          </a:p>
        </p:txBody>
      </p:sp>
      <p:sp>
        <p:nvSpPr>
          <p:cNvPr id="13" name="TextBox 12"/>
          <p:cNvSpPr txBox="1"/>
          <p:nvPr/>
        </p:nvSpPr>
        <p:spPr>
          <a:xfrm>
            <a:off x="5292080" y="1563638"/>
            <a:ext cx="3366112" cy="609398"/>
          </a:xfrm>
          <a:prstGeom prst="rect">
            <a:avLst/>
          </a:prstGeom>
          <a:noFill/>
        </p:spPr>
        <p:txBody>
          <a:bodyPr wrap="square" rtlCol="0">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请插入文本内容请插入文本内容请插入文本内容</a:t>
            </a:r>
          </a:p>
        </p:txBody>
      </p:sp>
      <p:sp>
        <p:nvSpPr>
          <p:cNvPr id="14" name="TextBox 13"/>
          <p:cNvSpPr txBox="1"/>
          <p:nvPr/>
        </p:nvSpPr>
        <p:spPr>
          <a:xfrm>
            <a:off x="5292080" y="3631960"/>
            <a:ext cx="3366112" cy="609398"/>
          </a:xfrm>
          <a:prstGeom prst="rect">
            <a:avLst/>
          </a:prstGeom>
          <a:noFill/>
        </p:spPr>
        <p:txBody>
          <a:bodyPr wrap="square" rtlCol="0">
            <a:spAutoFit/>
          </a:bodyPr>
          <a:lstStyle>
            <a:defPPr>
              <a:defRPr lang="zh-CN"/>
            </a:defPPr>
            <a:lvl1pPr>
              <a:lnSpc>
                <a:spcPct val="120000"/>
              </a:lnSpc>
              <a:defRPr sz="1400">
                <a:latin typeface="微软雅黑" panose="020B0503020204020204" pitchFamily="34" charset="-122"/>
                <a:ea typeface="微软雅黑" panose="020B0503020204020204" pitchFamily="34" charset="-122"/>
              </a:defRPr>
            </a:lvl1pPr>
          </a:lstStyle>
          <a:p>
            <a:r>
              <a:rPr lang="zh-CN" altLang="en-US" dirty="0"/>
              <a:t>请插入文本内容请插入文本内容请插入文本内容</a:t>
            </a:r>
          </a:p>
        </p:txBody>
      </p:sp>
    </p:spTree>
    <p:extLst>
      <p:ext uri="{BB962C8B-B14F-4D97-AF65-F5344CB8AC3E}">
        <p14:creationId xmlns:p14="http://schemas.microsoft.com/office/powerpoint/2010/main" val="92254588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1+#ppt_w/2"/>
                                          </p:val>
                                        </p:tav>
                                        <p:tav tm="100000">
                                          <p:val>
                                            <p:strVal val="#ppt_x"/>
                                          </p:val>
                                        </p:tav>
                                      </p:tavLst>
                                    </p:anim>
                                    <p:anim calcmode="lin" valueType="num">
                                      <p:cBhvr additive="base">
                                        <p:cTn id="20" dur="75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75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750"/>
                                        <p:tgtEl>
                                          <p:spTgt spid="7"/>
                                        </p:tgtEl>
                                      </p:cBhvr>
                                    </p:animEffect>
                                    <p:anim calcmode="lin" valueType="num">
                                      <p:cBhvr>
                                        <p:cTn id="29" dur="750" fill="hold"/>
                                        <p:tgtEl>
                                          <p:spTgt spid="7"/>
                                        </p:tgtEl>
                                        <p:attrNameLst>
                                          <p:attrName>ppt_x</p:attrName>
                                        </p:attrNameLst>
                                      </p:cBhvr>
                                      <p:tavLst>
                                        <p:tav tm="0">
                                          <p:val>
                                            <p:strVal val="#ppt_x"/>
                                          </p:val>
                                        </p:tav>
                                        <p:tav tm="100000">
                                          <p:val>
                                            <p:strVal val="#ppt_x"/>
                                          </p:val>
                                        </p:tav>
                                      </p:tavLst>
                                    </p:anim>
                                    <p:anim calcmode="lin" valueType="num">
                                      <p:cBhvr>
                                        <p:cTn id="30" dur="75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750"/>
                                        <p:tgtEl>
                                          <p:spTgt spid="9"/>
                                        </p:tgtEl>
                                      </p:cBhvr>
                                    </p:animEffect>
                                    <p:anim calcmode="lin" valueType="num">
                                      <p:cBhvr>
                                        <p:cTn id="34" dur="750" fill="hold"/>
                                        <p:tgtEl>
                                          <p:spTgt spid="9"/>
                                        </p:tgtEl>
                                        <p:attrNameLst>
                                          <p:attrName>ppt_x</p:attrName>
                                        </p:attrNameLst>
                                      </p:cBhvr>
                                      <p:tavLst>
                                        <p:tav tm="0">
                                          <p:val>
                                            <p:strVal val="#ppt_x"/>
                                          </p:val>
                                        </p:tav>
                                        <p:tav tm="100000">
                                          <p:val>
                                            <p:strVal val="#ppt_x"/>
                                          </p:val>
                                        </p:tav>
                                      </p:tavLst>
                                    </p:anim>
                                    <p:anim calcmode="lin" valueType="num">
                                      <p:cBhvr>
                                        <p:cTn id="35" dur="75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750"/>
                                        <p:tgtEl>
                                          <p:spTgt spid="8"/>
                                        </p:tgtEl>
                                      </p:cBhvr>
                                    </p:animEffect>
                                    <p:anim calcmode="lin" valueType="num">
                                      <p:cBhvr>
                                        <p:cTn id="39" dur="750" fill="hold"/>
                                        <p:tgtEl>
                                          <p:spTgt spid="8"/>
                                        </p:tgtEl>
                                        <p:attrNameLst>
                                          <p:attrName>ppt_x</p:attrName>
                                        </p:attrNameLst>
                                      </p:cBhvr>
                                      <p:tavLst>
                                        <p:tav tm="0">
                                          <p:val>
                                            <p:strVal val="#ppt_x"/>
                                          </p:val>
                                        </p:tav>
                                        <p:tav tm="100000">
                                          <p:val>
                                            <p:strVal val="#ppt_x"/>
                                          </p:val>
                                        </p:tav>
                                      </p:tavLst>
                                    </p:anim>
                                    <p:anim calcmode="lin" valueType="num">
                                      <p:cBhvr>
                                        <p:cTn id="40" dur="75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750"/>
                                        <p:tgtEl>
                                          <p:spTgt spid="10"/>
                                        </p:tgtEl>
                                      </p:cBhvr>
                                    </p:animEffect>
                                    <p:anim calcmode="lin" valueType="num">
                                      <p:cBhvr>
                                        <p:cTn id="44" dur="750" fill="hold"/>
                                        <p:tgtEl>
                                          <p:spTgt spid="10"/>
                                        </p:tgtEl>
                                        <p:attrNameLst>
                                          <p:attrName>ppt_x</p:attrName>
                                        </p:attrNameLst>
                                      </p:cBhvr>
                                      <p:tavLst>
                                        <p:tav tm="0">
                                          <p:val>
                                            <p:strVal val="#ppt_x"/>
                                          </p:val>
                                        </p:tav>
                                        <p:tav tm="100000">
                                          <p:val>
                                            <p:strVal val="#ppt_x"/>
                                          </p:val>
                                        </p:tav>
                                      </p:tavLst>
                                    </p:anim>
                                    <p:anim calcmode="lin" valueType="num">
                                      <p:cBhvr>
                                        <p:cTn id="45" dur="75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P spid="9" grpId="0"/>
      <p:bldP spid="10" grpId="0"/>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 Same Side Corner Rectangle 4"/>
          <p:cNvSpPr/>
          <p:nvPr/>
        </p:nvSpPr>
        <p:spPr>
          <a:xfrm>
            <a:off x="3846128" y="1255687"/>
            <a:ext cx="348138" cy="3887532"/>
          </a:xfrm>
          <a:prstGeom prst="round2SameRect">
            <a:avLst>
              <a:gd name="adj1" fmla="val 50000"/>
              <a:gd name="adj2" fmla="val 0"/>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650207" fontAlgn="base">
              <a:lnSpc>
                <a:spcPct val="120000"/>
              </a:lnSpc>
              <a:spcBef>
                <a:spcPct val="0"/>
              </a:spcBef>
              <a:spcAft>
                <a:spcPct val="0"/>
              </a:spcAft>
            </a:pPr>
            <a:endParaRPr lang="en-GB" sz="67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8" name="Group 33"/>
          <p:cNvGrpSpPr/>
          <p:nvPr/>
        </p:nvGrpSpPr>
        <p:grpSpPr>
          <a:xfrm>
            <a:off x="3846130" y="1692235"/>
            <a:ext cx="2454542" cy="386324"/>
            <a:chOff x="5128064" y="2256183"/>
            <a:chExt cx="3273083" cy="515155"/>
          </a:xfrm>
          <a:solidFill>
            <a:srgbClr val="FFFFFF">
              <a:alpha val="10196"/>
            </a:srgbClr>
          </a:solidFill>
        </p:grpSpPr>
        <p:sp>
          <p:nvSpPr>
            <p:cNvPr id="39" name="Pentagon 3"/>
            <p:cNvSpPr/>
            <p:nvPr/>
          </p:nvSpPr>
          <p:spPr>
            <a:xfrm>
              <a:off x="5128064" y="2256183"/>
              <a:ext cx="3273083" cy="515154"/>
            </a:xfrm>
            <a:prstGeom prst="homePlate">
              <a:avLst/>
            </a:prstGeom>
            <a:solidFill>
              <a:srgbClr val="31859C">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07" fontAlgn="base">
                <a:spcBef>
                  <a:spcPct val="0"/>
                </a:spcBef>
                <a:spcAft>
                  <a:spcPct val="0"/>
                </a:spcAft>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40" name="Rectangle 8"/>
            <p:cNvSpPr/>
            <p:nvPr/>
          </p:nvSpPr>
          <p:spPr>
            <a:xfrm>
              <a:off x="5128064" y="2256183"/>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07" fontAlgn="base">
                <a:lnSpc>
                  <a:spcPct val="120000"/>
                </a:lnSpc>
                <a:spcBef>
                  <a:spcPct val="0"/>
                </a:spcBef>
                <a:spcAft>
                  <a:spcPct val="0"/>
                </a:spcAft>
              </a:pPr>
              <a:endParaRPr lang="en-GB" sz="99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34"/>
          <p:cNvGrpSpPr/>
          <p:nvPr/>
        </p:nvGrpSpPr>
        <p:grpSpPr>
          <a:xfrm>
            <a:off x="3846130" y="2321368"/>
            <a:ext cx="2454542" cy="386324"/>
            <a:chOff x="5128064" y="3095119"/>
            <a:chExt cx="3273083" cy="515155"/>
          </a:xfrm>
          <a:solidFill>
            <a:srgbClr val="FFFFFF">
              <a:alpha val="10196"/>
            </a:srgbClr>
          </a:solidFill>
        </p:grpSpPr>
        <p:sp>
          <p:nvSpPr>
            <p:cNvPr id="42" name="Pentagon 5"/>
            <p:cNvSpPr/>
            <p:nvPr/>
          </p:nvSpPr>
          <p:spPr>
            <a:xfrm>
              <a:off x="5128064" y="3095119"/>
              <a:ext cx="3273083" cy="515154"/>
            </a:xfrm>
            <a:prstGeom prst="homePlate">
              <a:avLst/>
            </a:prstGeom>
            <a:solidFill>
              <a:srgbClr val="3185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07" fontAlgn="base">
                <a:spcBef>
                  <a:spcPct val="0"/>
                </a:spcBef>
                <a:spcAft>
                  <a:spcPct val="0"/>
                </a:spcAft>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43" name="Rectangle 9"/>
            <p:cNvSpPr/>
            <p:nvPr/>
          </p:nvSpPr>
          <p:spPr>
            <a:xfrm>
              <a:off x="5128064" y="3095119"/>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07" fontAlgn="base">
                <a:lnSpc>
                  <a:spcPct val="120000"/>
                </a:lnSpc>
                <a:spcBef>
                  <a:spcPct val="0"/>
                </a:spcBef>
                <a:spcAft>
                  <a:spcPct val="0"/>
                </a:spcAft>
              </a:pPr>
              <a:endParaRPr lang="en-GB" sz="99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Group 35"/>
          <p:cNvGrpSpPr/>
          <p:nvPr/>
        </p:nvGrpSpPr>
        <p:grpSpPr>
          <a:xfrm>
            <a:off x="3846130" y="2950500"/>
            <a:ext cx="2454542" cy="386324"/>
            <a:chOff x="5128064" y="3934054"/>
            <a:chExt cx="3273083" cy="515155"/>
          </a:xfrm>
          <a:solidFill>
            <a:srgbClr val="FFFFFF">
              <a:alpha val="10196"/>
            </a:srgbClr>
          </a:solidFill>
        </p:grpSpPr>
        <p:sp>
          <p:nvSpPr>
            <p:cNvPr id="45" name="Pentagon 6"/>
            <p:cNvSpPr/>
            <p:nvPr/>
          </p:nvSpPr>
          <p:spPr>
            <a:xfrm>
              <a:off x="5128064" y="3934054"/>
              <a:ext cx="3273083" cy="515154"/>
            </a:xfrm>
            <a:prstGeom prst="homePlate">
              <a:avLst/>
            </a:prstGeom>
            <a:solidFill>
              <a:srgbClr val="3185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07" fontAlgn="base">
                <a:spcBef>
                  <a:spcPct val="0"/>
                </a:spcBef>
                <a:spcAft>
                  <a:spcPct val="0"/>
                </a:spcAft>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46" name="Rectangle 10"/>
            <p:cNvSpPr/>
            <p:nvPr/>
          </p:nvSpPr>
          <p:spPr>
            <a:xfrm>
              <a:off x="5128064" y="3934054"/>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07" fontAlgn="base">
                <a:lnSpc>
                  <a:spcPct val="120000"/>
                </a:lnSpc>
                <a:spcBef>
                  <a:spcPct val="0"/>
                </a:spcBef>
                <a:spcAft>
                  <a:spcPct val="0"/>
                </a:spcAft>
              </a:pPr>
              <a:endParaRPr lang="en-GB" sz="99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Group 36"/>
          <p:cNvGrpSpPr/>
          <p:nvPr/>
        </p:nvGrpSpPr>
        <p:grpSpPr>
          <a:xfrm>
            <a:off x="3846129" y="3579632"/>
            <a:ext cx="2454543" cy="386324"/>
            <a:chOff x="5128064" y="4772988"/>
            <a:chExt cx="3273084" cy="515156"/>
          </a:xfrm>
          <a:solidFill>
            <a:srgbClr val="FFFFFF">
              <a:alpha val="10196"/>
            </a:srgbClr>
          </a:solidFill>
        </p:grpSpPr>
        <p:sp>
          <p:nvSpPr>
            <p:cNvPr id="48" name="Pentagon 7"/>
            <p:cNvSpPr/>
            <p:nvPr/>
          </p:nvSpPr>
          <p:spPr>
            <a:xfrm>
              <a:off x="5128065" y="4772990"/>
              <a:ext cx="3273083" cy="515154"/>
            </a:xfrm>
            <a:prstGeom prst="homePlate">
              <a:avLst/>
            </a:prstGeom>
            <a:solidFill>
              <a:srgbClr val="3185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07" fontAlgn="base">
                <a:spcBef>
                  <a:spcPct val="0"/>
                </a:spcBef>
                <a:spcAft>
                  <a:spcPct val="0"/>
                </a:spcAft>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49" name="Rectangle 11"/>
            <p:cNvSpPr/>
            <p:nvPr/>
          </p:nvSpPr>
          <p:spPr>
            <a:xfrm>
              <a:off x="5128064" y="4772988"/>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07" fontAlgn="base">
                <a:lnSpc>
                  <a:spcPct val="120000"/>
                </a:lnSpc>
                <a:spcBef>
                  <a:spcPct val="0"/>
                </a:spcBef>
                <a:spcAft>
                  <a:spcPct val="0"/>
                </a:spcAft>
              </a:pPr>
              <a:endParaRPr lang="en-GB" sz="99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Group 14"/>
          <p:cNvGrpSpPr/>
          <p:nvPr/>
        </p:nvGrpSpPr>
        <p:grpSpPr>
          <a:xfrm>
            <a:off x="6438466" y="1539940"/>
            <a:ext cx="1809252" cy="591049"/>
            <a:chOff x="8447374" y="1970032"/>
            <a:chExt cx="3258703" cy="788150"/>
          </a:xfrm>
        </p:grpSpPr>
        <p:sp>
          <p:nvSpPr>
            <p:cNvPr id="51" name="TextBox 12"/>
            <p:cNvSpPr txBox="1"/>
            <p:nvPr/>
          </p:nvSpPr>
          <p:spPr>
            <a:xfrm>
              <a:off x="8447374" y="1970032"/>
              <a:ext cx="2515346" cy="400152"/>
            </a:xfrm>
            <a:prstGeom prst="rect">
              <a:avLst/>
            </a:prstGeom>
            <a:noFill/>
          </p:spPr>
          <p:txBody>
            <a:bodyPr wrap="none" rtlCol="0">
              <a:spAutoFit/>
            </a:bodyPr>
            <a:lstStyle/>
            <a:p>
              <a:pPr algn="r" defTabSz="650207" fontAlgn="base">
                <a:spcBef>
                  <a:spcPct val="0"/>
                </a:spcBef>
                <a:spcAft>
                  <a:spcPct val="0"/>
                </a:spcAft>
              </a:pPr>
              <a:r>
                <a:rPr lang="zh-CN" altLang="en-US" sz="135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52" name="Rectangle 13"/>
            <p:cNvSpPr/>
            <p:nvPr/>
          </p:nvSpPr>
          <p:spPr>
            <a:xfrm>
              <a:off x="8508022" y="2365041"/>
              <a:ext cx="3198055" cy="393141"/>
            </a:xfrm>
            <a:prstGeom prst="rect">
              <a:avLst/>
            </a:prstGeom>
          </p:spPr>
          <p:txBody>
            <a:bodyPr wrap="square">
              <a:spAutoFit/>
            </a:bodyPr>
            <a:lstStyle/>
            <a:p>
              <a:pPr algn="just" defTabSz="650207" fontAlgn="base">
                <a:lnSpc>
                  <a:spcPct val="120000"/>
                </a:lnSpc>
                <a:spcBef>
                  <a:spcPct val="0"/>
                </a:spcBef>
                <a:spcAft>
                  <a:spcPct val="0"/>
                </a:spcAft>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a:t>
              </a:r>
              <a:endParaRPr lang="en-GB"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15"/>
          <p:cNvGrpSpPr/>
          <p:nvPr/>
        </p:nvGrpSpPr>
        <p:grpSpPr>
          <a:xfrm>
            <a:off x="6394594" y="2222999"/>
            <a:ext cx="1821747" cy="537123"/>
            <a:chOff x="8424867" y="2041939"/>
            <a:chExt cx="3281210" cy="716239"/>
          </a:xfrm>
        </p:grpSpPr>
        <p:sp>
          <p:nvSpPr>
            <p:cNvPr id="54" name="TextBox 16"/>
            <p:cNvSpPr txBox="1"/>
            <p:nvPr/>
          </p:nvSpPr>
          <p:spPr>
            <a:xfrm>
              <a:off x="8424867" y="2041939"/>
              <a:ext cx="2515348" cy="400151"/>
            </a:xfrm>
            <a:prstGeom prst="rect">
              <a:avLst/>
            </a:prstGeom>
            <a:noFill/>
          </p:spPr>
          <p:txBody>
            <a:bodyPr wrap="none" rtlCol="0">
              <a:spAutoFit/>
            </a:bodyPr>
            <a:lstStyle/>
            <a:p>
              <a:pPr algn="r" defTabSz="650207" fontAlgn="base">
                <a:spcBef>
                  <a:spcPct val="0"/>
                </a:spcBef>
                <a:spcAft>
                  <a:spcPct val="0"/>
                </a:spcAft>
              </a:pPr>
              <a:r>
                <a:rPr lang="zh-CN" altLang="en-US" sz="135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55" name="Rectangle 17"/>
            <p:cNvSpPr/>
            <p:nvPr/>
          </p:nvSpPr>
          <p:spPr>
            <a:xfrm>
              <a:off x="8508022" y="2365038"/>
              <a:ext cx="3198055" cy="393140"/>
            </a:xfrm>
            <a:prstGeom prst="rect">
              <a:avLst/>
            </a:prstGeom>
          </p:spPr>
          <p:txBody>
            <a:bodyPr wrap="square">
              <a:spAutoFit/>
            </a:bodyPr>
            <a:lstStyle/>
            <a:p>
              <a:pPr algn="just" defTabSz="650207" fontAlgn="base">
                <a:lnSpc>
                  <a:spcPct val="120000"/>
                </a:lnSpc>
                <a:spcBef>
                  <a:spcPct val="0"/>
                </a:spcBef>
                <a:spcAft>
                  <a:spcPct val="0"/>
                </a:spcAft>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a:t>
              </a:r>
              <a:endParaRPr lang="en-GB"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8"/>
          <p:cNvGrpSpPr/>
          <p:nvPr/>
        </p:nvGrpSpPr>
        <p:grpSpPr>
          <a:xfrm>
            <a:off x="6394596" y="3478616"/>
            <a:ext cx="1821749" cy="539767"/>
            <a:chOff x="8424866" y="2038416"/>
            <a:chExt cx="3281211" cy="719769"/>
          </a:xfrm>
        </p:grpSpPr>
        <p:sp>
          <p:nvSpPr>
            <p:cNvPr id="57" name="TextBox 19"/>
            <p:cNvSpPr txBox="1"/>
            <p:nvPr/>
          </p:nvSpPr>
          <p:spPr>
            <a:xfrm>
              <a:off x="8424866" y="2038416"/>
              <a:ext cx="2515346" cy="400153"/>
            </a:xfrm>
            <a:prstGeom prst="rect">
              <a:avLst/>
            </a:prstGeom>
            <a:noFill/>
          </p:spPr>
          <p:txBody>
            <a:bodyPr wrap="none" rtlCol="0">
              <a:spAutoFit/>
            </a:bodyPr>
            <a:lstStyle/>
            <a:p>
              <a:pPr algn="r" defTabSz="650207" fontAlgn="base">
                <a:spcBef>
                  <a:spcPct val="0"/>
                </a:spcBef>
                <a:spcAft>
                  <a:spcPct val="0"/>
                </a:spcAft>
              </a:pPr>
              <a:r>
                <a:rPr lang="zh-CN" altLang="en-US" sz="135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58" name="Rectangle 20"/>
            <p:cNvSpPr/>
            <p:nvPr/>
          </p:nvSpPr>
          <p:spPr>
            <a:xfrm>
              <a:off x="8508022" y="2365043"/>
              <a:ext cx="3198055" cy="393142"/>
            </a:xfrm>
            <a:prstGeom prst="rect">
              <a:avLst/>
            </a:prstGeom>
          </p:spPr>
          <p:txBody>
            <a:bodyPr wrap="square">
              <a:spAutoFit/>
            </a:bodyPr>
            <a:lstStyle/>
            <a:p>
              <a:pPr algn="just" defTabSz="650207" fontAlgn="base">
                <a:lnSpc>
                  <a:spcPct val="120000"/>
                </a:lnSpc>
                <a:spcBef>
                  <a:spcPct val="0"/>
                </a:spcBef>
                <a:spcAft>
                  <a:spcPct val="0"/>
                </a:spcAft>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a:t>
              </a:r>
              <a:endParaRPr lang="en-GB"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21"/>
          <p:cNvGrpSpPr/>
          <p:nvPr/>
        </p:nvGrpSpPr>
        <p:grpSpPr>
          <a:xfrm>
            <a:off x="6394598" y="2834778"/>
            <a:ext cx="1839710" cy="554473"/>
            <a:chOff x="8392514" y="2018804"/>
            <a:chExt cx="3313563" cy="739375"/>
          </a:xfrm>
        </p:grpSpPr>
        <p:sp>
          <p:nvSpPr>
            <p:cNvPr id="60" name="TextBox 22"/>
            <p:cNvSpPr txBox="1"/>
            <p:nvPr/>
          </p:nvSpPr>
          <p:spPr>
            <a:xfrm>
              <a:off x="8392514" y="2018804"/>
              <a:ext cx="2515348" cy="400151"/>
            </a:xfrm>
            <a:prstGeom prst="rect">
              <a:avLst/>
            </a:prstGeom>
            <a:noFill/>
          </p:spPr>
          <p:txBody>
            <a:bodyPr wrap="none" rtlCol="0">
              <a:spAutoFit/>
            </a:bodyPr>
            <a:lstStyle/>
            <a:p>
              <a:pPr algn="r" defTabSz="650207" fontAlgn="base">
                <a:spcBef>
                  <a:spcPct val="0"/>
                </a:spcBef>
                <a:spcAft>
                  <a:spcPct val="0"/>
                </a:spcAft>
              </a:pPr>
              <a:r>
                <a:rPr lang="zh-CN" altLang="en-US" sz="135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61" name="Rectangle 23"/>
            <p:cNvSpPr/>
            <p:nvPr/>
          </p:nvSpPr>
          <p:spPr>
            <a:xfrm>
              <a:off x="8508022" y="2365039"/>
              <a:ext cx="3198055" cy="393140"/>
            </a:xfrm>
            <a:prstGeom prst="rect">
              <a:avLst/>
            </a:prstGeom>
          </p:spPr>
          <p:txBody>
            <a:bodyPr wrap="square">
              <a:spAutoFit/>
            </a:bodyPr>
            <a:lstStyle/>
            <a:p>
              <a:pPr algn="just" defTabSz="650207" fontAlgn="base">
                <a:lnSpc>
                  <a:spcPct val="120000"/>
                </a:lnSpc>
                <a:spcBef>
                  <a:spcPct val="0"/>
                </a:spcBef>
                <a:spcAft>
                  <a:spcPct val="0"/>
                </a:spcAft>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a:t>
              </a:r>
              <a:endParaRPr lang="en-GB"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37"/>
          <p:cNvGrpSpPr/>
          <p:nvPr/>
        </p:nvGrpSpPr>
        <p:grpSpPr>
          <a:xfrm>
            <a:off x="953882" y="1692233"/>
            <a:ext cx="2890595" cy="2273721"/>
            <a:chOff x="689317" y="2256183"/>
            <a:chExt cx="3854548" cy="3031960"/>
          </a:xfrm>
        </p:grpSpPr>
        <p:sp>
          <p:nvSpPr>
            <p:cNvPr id="63" name="Rectangle 27"/>
            <p:cNvSpPr/>
            <p:nvPr/>
          </p:nvSpPr>
          <p:spPr>
            <a:xfrm>
              <a:off x="689317" y="2256183"/>
              <a:ext cx="3854548" cy="3031960"/>
            </a:xfrm>
            <a:prstGeom prst="rect">
              <a:avLst/>
            </a:prstGeom>
            <a:solidFill>
              <a:srgbClr val="31859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650207" fontAlgn="base">
                <a:lnSpc>
                  <a:spcPct val="120000"/>
                </a:lnSpc>
                <a:spcBef>
                  <a:spcPct val="0"/>
                </a:spcBef>
                <a:spcAft>
                  <a:spcPct val="0"/>
                </a:spcAft>
              </a:pPr>
              <a:endParaRPr lang="en-GB" sz="675">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TextBox 28"/>
            <p:cNvSpPr txBox="1"/>
            <p:nvPr/>
          </p:nvSpPr>
          <p:spPr>
            <a:xfrm>
              <a:off x="1026913" y="2594805"/>
              <a:ext cx="2662687" cy="430934"/>
            </a:xfrm>
            <a:prstGeom prst="rect">
              <a:avLst/>
            </a:prstGeom>
            <a:noFill/>
          </p:spPr>
          <p:txBody>
            <a:bodyPr wrap="square" rtlCol="0">
              <a:spAutoFit/>
            </a:bodyPr>
            <a:lstStyle/>
            <a:p>
              <a:pPr algn="r" defTabSz="650207" fontAlgn="base">
                <a:spcBef>
                  <a:spcPct val="0"/>
                </a:spcBef>
                <a:spcAft>
                  <a:spcPct val="0"/>
                </a:spcAft>
              </a:pPr>
              <a:r>
                <a:rPr lang="zh-CN" altLang="en-US" sz="15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65" name="Rectangle 29"/>
            <p:cNvSpPr/>
            <p:nvPr/>
          </p:nvSpPr>
          <p:spPr>
            <a:xfrm>
              <a:off x="1129140" y="3077845"/>
              <a:ext cx="3004396" cy="714120"/>
            </a:xfrm>
            <a:prstGeom prst="rect">
              <a:avLst/>
            </a:prstGeom>
          </p:spPr>
          <p:txBody>
            <a:bodyPr wrap="square">
              <a:spAutoFit/>
            </a:bodyPr>
            <a:lstStyle/>
            <a:p>
              <a:pPr algn="just" defTabSz="650207" fontAlgn="base">
                <a:lnSpc>
                  <a:spcPct val="120000"/>
                </a:lnSpc>
                <a:spcBef>
                  <a:spcPct val="0"/>
                </a:spcBef>
                <a:spcAft>
                  <a:spcPct val="0"/>
                </a:spcAft>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Rectangle 30"/>
            <p:cNvSpPr/>
            <p:nvPr/>
          </p:nvSpPr>
          <p:spPr>
            <a:xfrm>
              <a:off x="1160287" y="4033543"/>
              <a:ext cx="3004396" cy="1009617"/>
            </a:xfrm>
            <a:prstGeom prst="rect">
              <a:avLst/>
            </a:prstGeom>
          </p:spPr>
          <p:txBody>
            <a:bodyPr wrap="square">
              <a:spAutoFit/>
            </a:bodyPr>
            <a:lstStyle/>
            <a:p>
              <a:pPr algn="just" defTabSz="650207" fontAlgn="base">
                <a:lnSpc>
                  <a:spcPct val="120000"/>
                </a:lnSpc>
                <a:spcBef>
                  <a:spcPct val="0"/>
                </a:spcBef>
                <a:spcAft>
                  <a:spcPct val="0"/>
                </a:spcAft>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7" name="矩形 66"/>
          <p:cNvSpPr/>
          <p:nvPr/>
        </p:nvSpPr>
        <p:spPr>
          <a:xfrm>
            <a:off x="0" y="366036"/>
            <a:ext cx="3203848" cy="954107"/>
          </a:xfrm>
          <a:prstGeom prst="rect">
            <a:avLst/>
          </a:prstGeom>
        </p:spPr>
        <p:txBody>
          <a:bodyPr wrap="square">
            <a:spAutoFit/>
          </a:bodyPr>
          <a:lstStyle/>
          <a:p>
            <a:pPr lvl="0">
              <a:defRPr/>
            </a:pPr>
            <a:r>
              <a:rPr lang="en-US" altLang="zh-CN" sz="2800" b="1" dirty="0">
                <a:solidFill>
                  <a:schemeClr val="bg1"/>
                </a:solidFill>
              </a:rPr>
              <a:t>1-5</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插入标题内容</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b="1" dirty="0">
              <a:solidFill>
                <a:schemeClr val="bg1"/>
              </a:solidFill>
            </a:endParaRPr>
          </a:p>
        </p:txBody>
      </p:sp>
    </p:spTree>
    <p:extLst>
      <p:ext uri="{BB962C8B-B14F-4D97-AF65-F5344CB8AC3E}">
        <p14:creationId xmlns:p14="http://schemas.microsoft.com/office/powerpoint/2010/main" val="769683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500"/>
                                        <p:tgtEl>
                                          <p:spTgt spid="4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left)">
                                      <p:cBhvr>
                                        <p:cTn id="19" dur="500"/>
                                        <p:tgtEl>
                                          <p:spTgt spid="4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left)">
                                      <p:cBhvr>
                                        <p:cTn id="23" dur="500"/>
                                        <p:tgtEl>
                                          <p:spTgt spid="4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500"/>
                                        <p:tgtEl>
                                          <p:spTgt spid="5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1000"/>
                                        <p:tgtEl>
                                          <p:spTgt spid="62"/>
                                        </p:tgtEl>
                                      </p:cBhvr>
                                    </p:animEffect>
                                    <p:anim calcmode="lin" valueType="num">
                                      <p:cBhvr>
                                        <p:cTn id="44" dur="1000" fill="hold"/>
                                        <p:tgtEl>
                                          <p:spTgt spid="62"/>
                                        </p:tgtEl>
                                        <p:attrNameLst>
                                          <p:attrName>ppt_x</p:attrName>
                                        </p:attrNameLst>
                                      </p:cBhvr>
                                      <p:tavLst>
                                        <p:tav tm="0">
                                          <p:val>
                                            <p:strVal val="#ppt_x"/>
                                          </p:val>
                                        </p:tav>
                                        <p:tav tm="100000">
                                          <p:val>
                                            <p:strVal val="#ppt_x"/>
                                          </p:val>
                                        </p:tav>
                                      </p:tavLst>
                                    </p:anim>
                                    <p:anim calcmode="lin" valueType="num">
                                      <p:cBhvr>
                                        <p:cTn id="45" dur="1000" fill="hold"/>
                                        <p:tgtEl>
                                          <p:spTgt spid="62"/>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2" presetClass="entr" presetSubtype="8"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 calcmode="lin" valueType="num">
                                      <p:cBhvr additive="base">
                                        <p:cTn id="49" dur="500" fill="hold"/>
                                        <p:tgtEl>
                                          <p:spTgt spid="67"/>
                                        </p:tgtEl>
                                        <p:attrNameLst>
                                          <p:attrName>ppt_x</p:attrName>
                                        </p:attrNameLst>
                                      </p:cBhvr>
                                      <p:tavLst>
                                        <p:tav tm="0">
                                          <p:val>
                                            <p:strVal val="0-#ppt_w/2"/>
                                          </p:val>
                                        </p:tav>
                                        <p:tav tm="100000">
                                          <p:val>
                                            <p:strVal val="#ppt_x"/>
                                          </p:val>
                                        </p:tav>
                                      </p:tavLst>
                                    </p:anim>
                                    <p:anim calcmode="lin" valueType="num">
                                      <p:cBhvr additive="base">
                                        <p:cTn id="50"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6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Freeform 7"/>
          <p:cNvSpPr>
            <a:spLocks/>
          </p:cNvSpPr>
          <p:nvPr/>
        </p:nvSpPr>
        <p:spPr bwMode="auto">
          <a:xfrm>
            <a:off x="3272948" y="4294084"/>
            <a:ext cx="198962" cy="166052"/>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solidFill>
            <a:srgbClr val="31859C"/>
          </a:solidFill>
          <a:ln>
            <a:noFill/>
          </a:ln>
        </p:spPr>
        <p:txBody>
          <a:bodyPr/>
          <a:lstStyle/>
          <a:p>
            <a:endParaRPr lang="zh-CN" altLang="en-US" sz="1350"/>
          </a:p>
        </p:txBody>
      </p:sp>
      <p:sp>
        <p:nvSpPr>
          <p:cNvPr id="68" name="Freeform 10"/>
          <p:cNvSpPr>
            <a:spLocks/>
          </p:cNvSpPr>
          <p:nvPr/>
        </p:nvSpPr>
        <p:spPr bwMode="auto">
          <a:xfrm>
            <a:off x="3353730" y="3825848"/>
            <a:ext cx="586417" cy="45028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rgbClr val="31859C"/>
          </a:solidFill>
          <a:ln>
            <a:noFill/>
          </a:ln>
        </p:spPr>
        <p:txBody>
          <a:bodyPr/>
          <a:lstStyle/>
          <a:p>
            <a:endParaRPr lang="zh-CN" altLang="en-US" sz="1350"/>
          </a:p>
        </p:txBody>
      </p:sp>
      <p:sp>
        <p:nvSpPr>
          <p:cNvPr id="69" name="Freeform 11"/>
          <p:cNvSpPr>
            <a:spLocks/>
          </p:cNvSpPr>
          <p:nvPr/>
        </p:nvSpPr>
        <p:spPr bwMode="auto">
          <a:xfrm>
            <a:off x="2417259" y="3516185"/>
            <a:ext cx="659719" cy="697118"/>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rgbClr val="31859C"/>
          </a:solidFill>
          <a:ln>
            <a:noFill/>
          </a:ln>
        </p:spPr>
        <p:txBody>
          <a:bodyPr/>
          <a:lstStyle/>
          <a:p>
            <a:endParaRPr lang="zh-CN" altLang="en-US" sz="1350"/>
          </a:p>
        </p:txBody>
      </p:sp>
      <p:sp>
        <p:nvSpPr>
          <p:cNvPr id="70" name="Freeform 12"/>
          <p:cNvSpPr>
            <a:spLocks/>
          </p:cNvSpPr>
          <p:nvPr/>
        </p:nvSpPr>
        <p:spPr bwMode="auto">
          <a:xfrm>
            <a:off x="2972260" y="3766010"/>
            <a:ext cx="559490" cy="417374"/>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rgbClr val="31859C"/>
          </a:solidFill>
          <a:ln>
            <a:noFill/>
          </a:ln>
        </p:spPr>
        <p:txBody>
          <a:bodyPr/>
          <a:lstStyle/>
          <a:p>
            <a:endParaRPr lang="zh-CN" altLang="en-US" sz="1350"/>
          </a:p>
        </p:txBody>
      </p:sp>
      <p:sp>
        <p:nvSpPr>
          <p:cNvPr id="71" name="Freeform 13"/>
          <p:cNvSpPr>
            <a:spLocks/>
          </p:cNvSpPr>
          <p:nvPr/>
        </p:nvSpPr>
        <p:spPr bwMode="auto">
          <a:xfrm>
            <a:off x="4164541" y="3767507"/>
            <a:ext cx="133141" cy="308168"/>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solidFill>
            <a:srgbClr val="31859C"/>
          </a:solidFill>
          <a:ln>
            <a:noFill/>
          </a:ln>
        </p:spPr>
        <p:txBody>
          <a:bodyPr/>
          <a:lstStyle/>
          <a:p>
            <a:endParaRPr lang="zh-CN" altLang="en-US" sz="1350"/>
          </a:p>
        </p:txBody>
      </p:sp>
      <p:sp>
        <p:nvSpPr>
          <p:cNvPr id="72" name="Freeform 15"/>
          <p:cNvSpPr>
            <a:spLocks/>
          </p:cNvSpPr>
          <p:nvPr/>
        </p:nvSpPr>
        <p:spPr bwMode="auto">
          <a:xfrm>
            <a:off x="3847397" y="3543112"/>
            <a:ext cx="309664" cy="402413"/>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rgbClr val="E46C0A"/>
          </a:solidFill>
          <a:ln>
            <a:noFill/>
          </a:ln>
        </p:spPr>
        <p:txBody>
          <a:bodyPr/>
          <a:lstStyle/>
          <a:p>
            <a:endParaRPr lang="zh-CN" altLang="en-US" sz="1350"/>
          </a:p>
        </p:txBody>
      </p:sp>
      <p:sp>
        <p:nvSpPr>
          <p:cNvPr id="73" name="Freeform 16"/>
          <p:cNvSpPr>
            <a:spLocks/>
          </p:cNvSpPr>
          <p:nvPr/>
        </p:nvSpPr>
        <p:spPr bwMode="auto">
          <a:xfrm>
            <a:off x="2895965" y="3504217"/>
            <a:ext cx="453276" cy="397926"/>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rgbClr val="31859C"/>
          </a:solidFill>
          <a:ln>
            <a:noFill/>
          </a:ln>
        </p:spPr>
        <p:txBody>
          <a:bodyPr/>
          <a:lstStyle/>
          <a:p>
            <a:endParaRPr lang="zh-CN" altLang="en-US" sz="1350"/>
          </a:p>
        </p:txBody>
      </p:sp>
      <p:sp>
        <p:nvSpPr>
          <p:cNvPr id="74" name="Freeform 17"/>
          <p:cNvSpPr>
            <a:spLocks/>
          </p:cNvSpPr>
          <p:nvPr/>
        </p:nvSpPr>
        <p:spPr bwMode="auto">
          <a:xfrm>
            <a:off x="3281924" y="3421939"/>
            <a:ext cx="402413" cy="477212"/>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rgbClr val="31859C"/>
          </a:solidFill>
          <a:ln>
            <a:noFill/>
          </a:ln>
        </p:spPr>
        <p:txBody>
          <a:bodyPr/>
          <a:lstStyle/>
          <a:p>
            <a:endParaRPr lang="zh-CN" altLang="en-US" sz="1350"/>
          </a:p>
        </p:txBody>
      </p:sp>
      <p:sp>
        <p:nvSpPr>
          <p:cNvPr id="75" name="Freeform 18"/>
          <p:cNvSpPr>
            <a:spLocks/>
          </p:cNvSpPr>
          <p:nvPr/>
        </p:nvSpPr>
        <p:spPr bwMode="auto">
          <a:xfrm>
            <a:off x="3648435" y="3395012"/>
            <a:ext cx="348559" cy="49815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rgbClr val="31859C"/>
          </a:solidFill>
          <a:ln>
            <a:noFill/>
          </a:ln>
        </p:spPr>
        <p:txBody>
          <a:bodyPr/>
          <a:lstStyle/>
          <a:p>
            <a:endParaRPr lang="zh-CN" altLang="en-US" sz="1350"/>
          </a:p>
        </p:txBody>
      </p:sp>
      <p:sp>
        <p:nvSpPr>
          <p:cNvPr id="76" name="Freeform 19"/>
          <p:cNvSpPr>
            <a:spLocks/>
          </p:cNvSpPr>
          <p:nvPr/>
        </p:nvSpPr>
        <p:spPr bwMode="auto">
          <a:xfrm>
            <a:off x="2451665" y="3079363"/>
            <a:ext cx="727037" cy="71507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rgbClr val="31859C"/>
          </a:solidFill>
          <a:ln>
            <a:noFill/>
          </a:ln>
        </p:spPr>
        <p:txBody>
          <a:bodyPr/>
          <a:lstStyle/>
          <a:p>
            <a:endParaRPr lang="zh-CN" altLang="en-US" sz="1350"/>
          </a:p>
        </p:txBody>
      </p:sp>
      <p:sp>
        <p:nvSpPr>
          <p:cNvPr id="77" name="Freeform 20"/>
          <p:cNvSpPr>
            <a:spLocks/>
          </p:cNvSpPr>
          <p:nvPr/>
        </p:nvSpPr>
        <p:spPr bwMode="auto">
          <a:xfrm>
            <a:off x="1097821" y="2769700"/>
            <a:ext cx="1458562" cy="893089"/>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rgbClr val="31859C"/>
          </a:solidFill>
          <a:ln>
            <a:noFill/>
          </a:ln>
        </p:spPr>
        <p:txBody>
          <a:bodyPr/>
          <a:lstStyle/>
          <a:p>
            <a:endParaRPr lang="zh-CN" altLang="en-US" sz="1350"/>
          </a:p>
        </p:txBody>
      </p:sp>
      <p:sp>
        <p:nvSpPr>
          <p:cNvPr id="78" name="Freeform 21"/>
          <p:cNvSpPr>
            <a:spLocks/>
          </p:cNvSpPr>
          <p:nvPr/>
        </p:nvSpPr>
        <p:spPr bwMode="auto">
          <a:xfrm>
            <a:off x="3967074" y="3342653"/>
            <a:ext cx="272264" cy="269273"/>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rgbClr val="31859C"/>
          </a:solidFill>
          <a:ln>
            <a:noFill/>
          </a:ln>
        </p:spPr>
        <p:txBody>
          <a:bodyPr/>
          <a:lstStyle/>
          <a:p>
            <a:endParaRPr lang="zh-CN" altLang="en-US" sz="1350"/>
          </a:p>
        </p:txBody>
      </p:sp>
      <p:sp>
        <p:nvSpPr>
          <p:cNvPr id="79" name="Freeform 22"/>
          <p:cNvSpPr>
            <a:spLocks/>
          </p:cNvSpPr>
          <p:nvPr/>
        </p:nvSpPr>
        <p:spPr bwMode="auto">
          <a:xfrm>
            <a:off x="3030602" y="3242424"/>
            <a:ext cx="345567" cy="35903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rgbClr val="31859C"/>
          </a:solidFill>
          <a:ln>
            <a:noFill/>
          </a:ln>
        </p:spPr>
        <p:txBody>
          <a:bodyPr/>
          <a:lstStyle/>
          <a:p>
            <a:endParaRPr lang="zh-CN" altLang="en-US" sz="1350"/>
          </a:p>
        </p:txBody>
      </p:sp>
      <p:sp>
        <p:nvSpPr>
          <p:cNvPr id="80" name="Freeform 23"/>
          <p:cNvSpPr>
            <a:spLocks/>
          </p:cNvSpPr>
          <p:nvPr/>
        </p:nvSpPr>
        <p:spPr bwMode="auto">
          <a:xfrm>
            <a:off x="3249012" y="3163138"/>
            <a:ext cx="563978" cy="348559"/>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rgbClr val="31859C"/>
          </a:solidFill>
          <a:ln>
            <a:noFill/>
          </a:ln>
        </p:spPr>
        <p:txBody>
          <a:bodyPr/>
          <a:lstStyle/>
          <a:p>
            <a:endParaRPr lang="zh-CN" altLang="en-US" sz="1350"/>
          </a:p>
        </p:txBody>
      </p:sp>
      <p:sp>
        <p:nvSpPr>
          <p:cNvPr id="81" name="Freeform 24"/>
          <p:cNvSpPr>
            <a:spLocks/>
          </p:cNvSpPr>
          <p:nvPr/>
        </p:nvSpPr>
        <p:spPr bwMode="auto">
          <a:xfrm>
            <a:off x="3712761" y="3000077"/>
            <a:ext cx="348559" cy="429341"/>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rgbClr val="E46C0A"/>
          </a:solidFill>
          <a:ln>
            <a:noFill/>
          </a:ln>
        </p:spPr>
        <p:txBody>
          <a:bodyPr/>
          <a:lstStyle/>
          <a:p>
            <a:endParaRPr lang="zh-CN" altLang="en-US" sz="1350"/>
          </a:p>
        </p:txBody>
      </p:sp>
      <p:sp>
        <p:nvSpPr>
          <p:cNvPr id="82" name="Freeform 25"/>
          <p:cNvSpPr>
            <a:spLocks/>
          </p:cNvSpPr>
          <p:nvPr/>
        </p:nvSpPr>
        <p:spPr bwMode="auto">
          <a:xfrm>
            <a:off x="3805510" y="2941736"/>
            <a:ext cx="406901" cy="402413"/>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rgbClr val="31859C"/>
          </a:solidFill>
          <a:ln>
            <a:noFill/>
          </a:ln>
        </p:spPr>
        <p:txBody>
          <a:bodyPr/>
          <a:lstStyle/>
          <a:p>
            <a:endParaRPr lang="zh-CN" altLang="en-US" sz="1350"/>
          </a:p>
        </p:txBody>
      </p:sp>
      <p:sp>
        <p:nvSpPr>
          <p:cNvPr id="83" name="Freeform 26"/>
          <p:cNvSpPr>
            <a:spLocks/>
          </p:cNvSpPr>
          <p:nvPr/>
        </p:nvSpPr>
        <p:spPr bwMode="auto">
          <a:xfrm>
            <a:off x="3385145" y="2872921"/>
            <a:ext cx="418869" cy="40540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rgbClr val="31859C"/>
          </a:solidFill>
          <a:ln>
            <a:noFill/>
          </a:ln>
        </p:spPr>
        <p:txBody>
          <a:bodyPr/>
          <a:lstStyle/>
          <a:p>
            <a:endParaRPr lang="zh-CN" altLang="en-US" sz="1350"/>
          </a:p>
        </p:txBody>
      </p:sp>
      <p:sp>
        <p:nvSpPr>
          <p:cNvPr id="84" name="Freeform 27"/>
          <p:cNvSpPr>
            <a:spLocks/>
          </p:cNvSpPr>
          <p:nvPr/>
        </p:nvSpPr>
        <p:spPr bwMode="auto">
          <a:xfrm>
            <a:off x="3054538" y="2611128"/>
            <a:ext cx="366511" cy="664207"/>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rgbClr val="31859C"/>
          </a:solidFill>
          <a:ln>
            <a:noFill/>
          </a:ln>
        </p:spPr>
        <p:txBody>
          <a:bodyPr/>
          <a:lstStyle/>
          <a:p>
            <a:endParaRPr lang="zh-CN" altLang="en-US" sz="1350"/>
          </a:p>
        </p:txBody>
      </p:sp>
      <p:sp>
        <p:nvSpPr>
          <p:cNvPr id="85" name="Freeform 28"/>
          <p:cNvSpPr>
            <a:spLocks/>
          </p:cNvSpPr>
          <p:nvPr/>
        </p:nvSpPr>
        <p:spPr bwMode="auto">
          <a:xfrm>
            <a:off x="1922095" y="2600657"/>
            <a:ext cx="924504" cy="673183"/>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rgbClr val="31859C"/>
          </a:solidFill>
          <a:ln>
            <a:noFill/>
          </a:ln>
        </p:spPr>
        <p:txBody>
          <a:bodyPr/>
          <a:lstStyle/>
          <a:p>
            <a:endParaRPr lang="zh-CN" altLang="en-US" sz="1350"/>
          </a:p>
        </p:txBody>
      </p:sp>
      <p:sp>
        <p:nvSpPr>
          <p:cNvPr id="86" name="Freeform 29"/>
          <p:cNvSpPr>
            <a:spLocks/>
          </p:cNvSpPr>
          <p:nvPr/>
        </p:nvSpPr>
        <p:spPr bwMode="auto">
          <a:xfrm>
            <a:off x="3361210" y="2509402"/>
            <a:ext cx="254313" cy="511619"/>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rgbClr val="31859C"/>
          </a:solidFill>
          <a:ln>
            <a:noFill/>
          </a:ln>
        </p:spPr>
        <p:txBody>
          <a:bodyPr/>
          <a:lstStyle/>
          <a:p>
            <a:endParaRPr lang="zh-CN" altLang="en-US" sz="1350"/>
          </a:p>
        </p:txBody>
      </p:sp>
      <p:sp>
        <p:nvSpPr>
          <p:cNvPr id="87" name="Freeform 30"/>
          <p:cNvSpPr>
            <a:spLocks/>
          </p:cNvSpPr>
          <p:nvPr/>
        </p:nvSpPr>
        <p:spPr bwMode="auto">
          <a:xfrm>
            <a:off x="3694809" y="2690414"/>
            <a:ext cx="478707" cy="320136"/>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rgbClr val="31859C"/>
          </a:solidFill>
          <a:ln>
            <a:noFill/>
          </a:ln>
        </p:spPr>
        <p:txBody>
          <a:bodyPr/>
          <a:lstStyle/>
          <a:p>
            <a:endParaRPr lang="zh-CN" altLang="en-US" sz="1350"/>
          </a:p>
        </p:txBody>
      </p:sp>
      <p:sp>
        <p:nvSpPr>
          <p:cNvPr id="88" name="Freeform 31"/>
          <p:cNvSpPr>
            <a:spLocks/>
          </p:cNvSpPr>
          <p:nvPr/>
        </p:nvSpPr>
        <p:spPr bwMode="auto">
          <a:xfrm>
            <a:off x="2951316" y="2642544"/>
            <a:ext cx="206443" cy="321632"/>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rgbClr val="31859C"/>
          </a:solidFill>
          <a:ln>
            <a:noFill/>
          </a:ln>
        </p:spPr>
        <p:txBody>
          <a:bodyPr/>
          <a:lstStyle/>
          <a:p>
            <a:endParaRPr lang="zh-CN" altLang="en-US" sz="1350"/>
          </a:p>
        </p:txBody>
      </p:sp>
      <p:sp>
        <p:nvSpPr>
          <p:cNvPr id="89" name="Freeform 32"/>
          <p:cNvSpPr>
            <a:spLocks/>
          </p:cNvSpPr>
          <p:nvPr/>
        </p:nvSpPr>
        <p:spPr bwMode="auto">
          <a:xfrm>
            <a:off x="3564660" y="2310440"/>
            <a:ext cx="400917" cy="574449"/>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rgbClr val="31859C"/>
          </a:solidFill>
          <a:ln>
            <a:noFill/>
          </a:ln>
        </p:spPr>
        <p:txBody>
          <a:bodyPr/>
          <a:lstStyle/>
          <a:p>
            <a:endParaRPr lang="zh-CN" altLang="en-US" sz="1350"/>
          </a:p>
        </p:txBody>
      </p:sp>
      <p:sp>
        <p:nvSpPr>
          <p:cNvPr id="90" name="Freeform 33"/>
          <p:cNvSpPr>
            <a:spLocks/>
          </p:cNvSpPr>
          <p:nvPr/>
        </p:nvSpPr>
        <p:spPr bwMode="auto">
          <a:xfrm>
            <a:off x="948224" y="1716543"/>
            <a:ext cx="1481001" cy="1133939"/>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rgbClr val="31859C"/>
          </a:solidFill>
          <a:ln>
            <a:noFill/>
          </a:ln>
        </p:spPr>
        <p:txBody>
          <a:bodyPr/>
          <a:lstStyle/>
          <a:p>
            <a:endParaRPr lang="zh-CN" altLang="en-US" sz="1350"/>
          </a:p>
        </p:txBody>
      </p:sp>
      <p:sp>
        <p:nvSpPr>
          <p:cNvPr id="91" name="Freeform 34"/>
          <p:cNvSpPr>
            <a:spLocks/>
          </p:cNvSpPr>
          <p:nvPr/>
        </p:nvSpPr>
        <p:spPr bwMode="auto">
          <a:xfrm>
            <a:off x="2515992" y="1399399"/>
            <a:ext cx="1632094" cy="1397228"/>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rgbClr val="31859C"/>
          </a:solidFill>
          <a:ln>
            <a:noFill/>
          </a:ln>
        </p:spPr>
        <p:txBody>
          <a:bodyPr/>
          <a:lstStyle/>
          <a:p>
            <a:endParaRPr lang="zh-CN" altLang="en-US" sz="1350"/>
          </a:p>
        </p:txBody>
      </p:sp>
      <p:sp>
        <p:nvSpPr>
          <p:cNvPr id="92" name="Freeform 35"/>
          <p:cNvSpPr>
            <a:spLocks/>
          </p:cNvSpPr>
          <p:nvPr/>
        </p:nvSpPr>
        <p:spPr bwMode="auto">
          <a:xfrm>
            <a:off x="3676858" y="2454053"/>
            <a:ext cx="173531" cy="197467"/>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rgbClr val="31859C"/>
          </a:solidFill>
          <a:ln>
            <a:noFill/>
          </a:ln>
        </p:spPr>
        <p:txBody>
          <a:bodyPr/>
          <a:lstStyle/>
          <a:p>
            <a:endParaRPr lang="zh-CN" altLang="en-US" sz="1350"/>
          </a:p>
        </p:txBody>
      </p:sp>
      <p:sp>
        <p:nvSpPr>
          <p:cNvPr id="93" name="Freeform 36"/>
          <p:cNvSpPr>
            <a:spLocks/>
          </p:cNvSpPr>
          <p:nvPr/>
        </p:nvSpPr>
        <p:spPr bwMode="auto">
          <a:xfrm>
            <a:off x="3893772" y="2190763"/>
            <a:ext cx="439813" cy="414381"/>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rgbClr val="E46C0A"/>
          </a:solidFill>
          <a:ln>
            <a:noFill/>
          </a:ln>
        </p:spPr>
        <p:txBody>
          <a:bodyPr/>
          <a:lstStyle/>
          <a:p>
            <a:endParaRPr lang="zh-CN" altLang="en-US" sz="1350"/>
          </a:p>
        </p:txBody>
      </p:sp>
      <p:sp>
        <p:nvSpPr>
          <p:cNvPr id="94" name="Freeform 37"/>
          <p:cNvSpPr>
            <a:spLocks/>
          </p:cNvSpPr>
          <p:nvPr/>
        </p:nvSpPr>
        <p:spPr bwMode="auto">
          <a:xfrm>
            <a:off x="3986522" y="1960385"/>
            <a:ext cx="626808" cy="397926"/>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rgbClr val="31859C"/>
          </a:solidFill>
          <a:ln>
            <a:noFill/>
          </a:ln>
        </p:spPr>
        <p:txBody>
          <a:bodyPr/>
          <a:lstStyle/>
          <a:p>
            <a:endParaRPr lang="zh-CN" altLang="en-US" sz="1350"/>
          </a:p>
        </p:txBody>
      </p:sp>
      <p:sp>
        <p:nvSpPr>
          <p:cNvPr id="95" name="Freeform 38"/>
          <p:cNvSpPr>
            <a:spLocks/>
          </p:cNvSpPr>
          <p:nvPr/>
        </p:nvSpPr>
        <p:spPr bwMode="auto">
          <a:xfrm>
            <a:off x="3856373" y="1363496"/>
            <a:ext cx="833251" cy="744989"/>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rgbClr val="31859C"/>
          </a:solidFill>
          <a:ln>
            <a:noFill/>
          </a:ln>
        </p:spPr>
        <p:txBody>
          <a:bodyPr/>
          <a:lstStyle/>
          <a:p>
            <a:endParaRPr lang="zh-CN" altLang="en-US" sz="1350"/>
          </a:p>
        </p:txBody>
      </p:sp>
      <p:sp>
        <p:nvSpPr>
          <p:cNvPr id="96" name="Freeform 39"/>
          <p:cNvSpPr>
            <a:spLocks/>
          </p:cNvSpPr>
          <p:nvPr/>
        </p:nvSpPr>
        <p:spPr bwMode="auto">
          <a:xfrm>
            <a:off x="2185385" y="2313432"/>
            <a:ext cx="1054652" cy="897577"/>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rgbClr val="31859C"/>
          </a:solidFill>
          <a:ln>
            <a:noFill/>
          </a:ln>
        </p:spPr>
        <p:txBody>
          <a:bodyPr/>
          <a:lstStyle/>
          <a:p>
            <a:endParaRPr lang="zh-CN" altLang="en-US" sz="1350"/>
          </a:p>
        </p:txBody>
      </p:sp>
      <p:sp>
        <p:nvSpPr>
          <p:cNvPr id="97" name="文本框 96"/>
          <p:cNvSpPr txBox="1"/>
          <p:nvPr/>
        </p:nvSpPr>
        <p:spPr>
          <a:xfrm>
            <a:off x="5863672" y="1629045"/>
            <a:ext cx="1950511" cy="369332"/>
          </a:xfrm>
          <a:prstGeom prst="rect">
            <a:avLst/>
          </a:prstGeom>
          <a:noFill/>
        </p:spPr>
        <p:txBody>
          <a:bodyPr wrap="square" rtlCol="0">
            <a:spAutoFit/>
          </a:bodyPr>
          <a:lstStyle/>
          <a:p>
            <a:pPr algn="ctr"/>
            <a:r>
              <a:rPr lang="zh-CN" altLang="en-US" b="1" dirty="0">
                <a:solidFill>
                  <a:schemeClr val="tx1">
                    <a:lumMod val="85000"/>
                    <a:lumOff val="15000"/>
                  </a:schemeClr>
                </a:solidFill>
                <a:latin typeface="方正幼线简体" panose="03000509000000000000" pitchFamily="65" charset="-122"/>
                <a:ea typeface="方正幼线简体" panose="03000509000000000000" pitchFamily="65" charset="-122"/>
              </a:rPr>
              <a:t>点击输入小标题</a:t>
            </a:r>
          </a:p>
        </p:txBody>
      </p:sp>
      <p:sp>
        <p:nvSpPr>
          <p:cNvPr id="98" name="文本框 97"/>
          <p:cNvSpPr txBox="1"/>
          <p:nvPr/>
        </p:nvSpPr>
        <p:spPr>
          <a:xfrm>
            <a:off x="5990965" y="1935218"/>
            <a:ext cx="2095070" cy="757130"/>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650207" fontAlgn="base">
              <a:lnSpc>
                <a:spcPct val="120000"/>
              </a:lnSpc>
              <a:spcBef>
                <a:spcPct val="0"/>
              </a:spcBef>
              <a:spcAft>
                <a:spcPct val="0"/>
              </a:spcAft>
            </a:pP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文本框 98"/>
          <p:cNvSpPr txBox="1"/>
          <p:nvPr/>
        </p:nvSpPr>
        <p:spPr>
          <a:xfrm>
            <a:off x="5863672" y="2668436"/>
            <a:ext cx="1950511" cy="369332"/>
          </a:xfrm>
          <a:prstGeom prst="rect">
            <a:avLst/>
          </a:prstGeom>
          <a:noFill/>
        </p:spPr>
        <p:txBody>
          <a:bodyPr wrap="square" rtlCol="0">
            <a:spAutoFit/>
          </a:bodyPr>
          <a:lstStyle/>
          <a:p>
            <a:pPr algn="ctr"/>
            <a:r>
              <a:rPr lang="zh-CN" altLang="en-US" b="1" dirty="0">
                <a:solidFill>
                  <a:schemeClr val="tx1">
                    <a:lumMod val="85000"/>
                    <a:lumOff val="15000"/>
                  </a:schemeClr>
                </a:solidFill>
                <a:latin typeface="方正幼线简体" panose="03000509000000000000" pitchFamily="65" charset="-122"/>
                <a:ea typeface="方正幼线简体" panose="03000509000000000000" pitchFamily="65" charset="-122"/>
              </a:rPr>
              <a:t>点击输入小标题</a:t>
            </a:r>
          </a:p>
        </p:txBody>
      </p:sp>
      <p:sp>
        <p:nvSpPr>
          <p:cNvPr id="100" name="文本框 99"/>
          <p:cNvSpPr txBox="1"/>
          <p:nvPr/>
        </p:nvSpPr>
        <p:spPr>
          <a:xfrm>
            <a:off x="5990965" y="2974610"/>
            <a:ext cx="2022416" cy="535531"/>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文本框 100"/>
          <p:cNvSpPr txBox="1"/>
          <p:nvPr/>
        </p:nvSpPr>
        <p:spPr>
          <a:xfrm>
            <a:off x="5863672" y="3709772"/>
            <a:ext cx="1950511" cy="369332"/>
          </a:xfrm>
          <a:prstGeom prst="rect">
            <a:avLst/>
          </a:prstGeom>
          <a:noFill/>
        </p:spPr>
        <p:txBody>
          <a:bodyPr wrap="square" rtlCol="0">
            <a:spAutoFit/>
          </a:bodyPr>
          <a:lstStyle/>
          <a:p>
            <a:pPr algn="ctr"/>
            <a:r>
              <a:rPr lang="zh-CN" altLang="en-US" b="1" dirty="0">
                <a:solidFill>
                  <a:schemeClr val="tx1">
                    <a:lumMod val="85000"/>
                    <a:lumOff val="15000"/>
                  </a:schemeClr>
                </a:solidFill>
                <a:latin typeface="方正幼线简体" panose="03000509000000000000" pitchFamily="65" charset="-122"/>
                <a:ea typeface="方正幼线简体" panose="03000509000000000000" pitchFamily="65" charset="-122"/>
              </a:rPr>
              <a:t>点击输入小标题</a:t>
            </a:r>
          </a:p>
        </p:txBody>
      </p:sp>
      <p:sp>
        <p:nvSpPr>
          <p:cNvPr id="102" name="文本框 101"/>
          <p:cNvSpPr txBox="1"/>
          <p:nvPr/>
        </p:nvSpPr>
        <p:spPr>
          <a:xfrm>
            <a:off x="5990965" y="4015946"/>
            <a:ext cx="2095070" cy="535531"/>
          </a:xfrm>
          <a:prstGeom prst="rect">
            <a:avLst/>
          </a:prstGeom>
          <a:noFill/>
        </p:spPr>
        <p:txBody>
          <a:bodyPr wrap="square" rtlCol="0">
            <a:spAutoFit/>
          </a:bodyPr>
          <a:lstStyle/>
          <a:p>
            <a:pPr algn="just" defTabSz="650207" fontAlgn="base">
              <a:lnSpc>
                <a:spcPct val="120000"/>
              </a:lnSpc>
              <a:spcBef>
                <a:spcPct val="0"/>
              </a:spcBef>
              <a:spcAft>
                <a:spcPct val="0"/>
              </a:spcAft>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Freeform 36"/>
          <p:cNvSpPr>
            <a:spLocks/>
          </p:cNvSpPr>
          <p:nvPr/>
        </p:nvSpPr>
        <p:spPr bwMode="auto">
          <a:xfrm>
            <a:off x="5539172" y="1629045"/>
            <a:ext cx="439813" cy="414381"/>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rgbClr val="E46C0A"/>
          </a:solidFill>
          <a:ln>
            <a:noFill/>
          </a:ln>
        </p:spPr>
        <p:txBody>
          <a:bodyPr/>
          <a:lstStyle/>
          <a:p>
            <a:endParaRPr lang="zh-CN" altLang="en-US" sz="1350">
              <a:solidFill>
                <a:schemeClr val="tx1">
                  <a:lumMod val="85000"/>
                  <a:lumOff val="15000"/>
                </a:schemeClr>
              </a:solidFill>
            </a:endParaRPr>
          </a:p>
        </p:txBody>
      </p:sp>
      <p:sp>
        <p:nvSpPr>
          <p:cNvPr id="108" name="Freeform 24"/>
          <p:cNvSpPr>
            <a:spLocks/>
          </p:cNvSpPr>
          <p:nvPr/>
        </p:nvSpPr>
        <p:spPr bwMode="auto">
          <a:xfrm>
            <a:off x="5584798" y="2658250"/>
            <a:ext cx="348559" cy="429341"/>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rgbClr val="E46C0A"/>
          </a:solidFill>
          <a:ln>
            <a:noFill/>
          </a:ln>
        </p:spPr>
        <p:txBody>
          <a:bodyPr/>
          <a:lstStyle/>
          <a:p>
            <a:endParaRPr lang="zh-CN" altLang="en-US" sz="1350">
              <a:solidFill>
                <a:schemeClr val="tx1">
                  <a:lumMod val="85000"/>
                  <a:lumOff val="15000"/>
                </a:schemeClr>
              </a:solidFill>
            </a:endParaRPr>
          </a:p>
        </p:txBody>
      </p:sp>
      <p:sp>
        <p:nvSpPr>
          <p:cNvPr id="109" name="Freeform 16"/>
          <p:cNvSpPr>
            <a:spLocks/>
          </p:cNvSpPr>
          <p:nvPr/>
        </p:nvSpPr>
        <p:spPr bwMode="auto">
          <a:xfrm>
            <a:off x="5525708" y="3677749"/>
            <a:ext cx="453276" cy="397926"/>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rgbClr val="E46C0A"/>
          </a:solidFill>
          <a:ln>
            <a:noFill/>
          </a:ln>
        </p:spPr>
        <p:txBody>
          <a:bodyPr/>
          <a:lstStyle/>
          <a:p>
            <a:endParaRPr lang="zh-CN" altLang="en-US" sz="1350">
              <a:solidFill>
                <a:schemeClr val="tx1">
                  <a:lumMod val="85000"/>
                  <a:lumOff val="15000"/>
                </a:schemeClr>
              </a:solidFill>
            </a:endParaRPr>
          </a:p>
        </p:txBody>
      </p:sp>
      <p:sp>
        <p:nvSpPr>
          <p:cNvPr id="51" name="矩形 50"/>
          <p:cNvSpPr/>
          <p:nvPr/>
        </p:nvSpPr>
        <p:spPr>
          <a:xfrm>
            <a:off x="0" y="366036"/>
            <a:ext cx="3203848" cy="954107"/>
          </a:xfrm>
          <a:prstGeom prst="rect">
            <a:avLst/>
          </a:prstGeom>
        </p:spPr>
        <p:txBody>
          <a:bodyPr wrap="square">
            <a:spAutoFit/>
          </a:bodyPr>
          <a:lstStyle/>
          <a:p>
            <a:pPr lvl="0">
              <a:defRPr/>
            </a:pPr>
            <a:r>
              <a:rPr lang="en-US" altLang="zh-CN" sz="2800" b="1" dirty="0">
                <a:solidFill>
                  <a:schemeClr val="bg1"/>
                </a:solidFill>
              </a:rPr>
              <a:t>1-5</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插入标题内容</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b="1" dirty="0">
              <a:solidFill>
                <a:schemeClr val="bg1"/>
              </a:solidFill>
            </a:endParaRPr>
          </a:p>
        </p:txBody>
      </p:sp>
    </p:spTree>
    <p:extLst>
      <p:ext uri="{BB962C8B-B14F-4D97-AF65-F5344CB8AC3E}">
        <p14:creationId xmlns:p14="http://schemas.microsoft.com/office/powerpoint/2010/main" val="206037492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67"/>
                                            </p:tgtEl>
                                            <p:attrNameLst>
                                              <p:attrName>style.visibility</p:attrName>
                                            </p:attrNameLst>
                                          </p:cBhvr>
                                          <p:to>
                                            <p:strVal val="visible"/>
                                          </p:to>
                                        </p:set>
                                        <p:animEffect transition="in" filter="strips(downLeft)">
                                          <p:cBhvr>
                                            <p:cTn id="7" dur="1000"/>
                                            <p:tgtEl>
                                              <p:spTgt spid="67"/>
                                            </p:tgtEl>
                                          </p:cBhvr>
                                        </p:animEffect>
                                      </p:childTnLst>
                                    </p:cTn>
                                  </p:par>
                                  <p:par>
                                    <p:cTn id="8" presetID="18" presetClass="entr" presetSubtype="12" fill="hold" grpId="0" nodeType="withEffect">
                                      <p:stCondLst>
                                        <p:cond delay="500"/>
                                      </p:stCondLst>
                                      <p:childTnLst>
                                        <p:set>
                                          <p:cBhvr>
                                            <p:cTn id="9" dur="1" fill="hold">
                                              <p:stCondLst>
                                                <p:cond delay="0"/>
                                              </p:stCondLst>
                                            </p:cTn>
                                            <p:tgtEl>
                                              <p:spTgt spid="68"/>
                                            </p:tgtEl>
                                            <p:attrNameLst>
                                              <p:attrName>style.visibility</p:attrName>
                                            </p:attrNameLst>
                                          </p:cBhvr>
                                          <p:to>
                                            <p:strVal val="visible"/>
                                          </p:to>
                                        </p:set>
                                        <p:animEffect transition="in" filter="strips(downLeft)">
                                          <p:cBhvr>
                                            <p:cTn id="10" dur="1000"/>
                                            <p:tgtEl>
                                              <p:spTgt spid="68"/>
                                            </p:tgtEl>
                                          </p:cBhvr>
                                        </p:animEffect>
                                      </p:childTnLst>
                                    </p:cTn>
                                  </p:par>
                                  <p:par>
                                    <p:cTn id="11" presetID="18" presetClass="entr" presetSubtype="12" fill="hold" grpId="0" nodeType="withEffect">
                                      <p:stCondLst>
                                        <p:cond delay="500"/>
                                      </p:stCondLst>
                                      <p:childTnLst>
                                        <p:set>
                                          <p:cBhvr>
                                            <p:cTn id="12" dur="1" fill="hold">
                                              <p:stCondLst>
                                                <p:cond delay="0"/>
                                              </p:stCondLst>
                                            </p:cTn>
                                            <p:tgtEl>
                                              <p:spTgt spid="69"/>
                                            </p:tgtEl>
                                            <p:attrNameLst>
                                              <p:attrName>style.visibility</p:attrName>
                                            </p:attrNameLst>
                                          </p:cBhvr>
                                          <p:to>
                                            <p:strVal val="visible"/>
                                          </p:to>
                                        </p:set>
                                        <p:animEffect transition="in" filter="strips(downLeft)">
                                          <p:cBhvr>
                                            <p:cTn id="13" dur="1000"/>
                                            <p:tgtEl>
                                              <p:spTgt spid="69"/>
                                            </p:tgtEl>
                                          </p:cBhvr>
                                        </p:animEffect>
                                      </p:childTnLst>
                                    </p:cTn>
                                  </p:par>
                                  <p:par>
                                    <p:cTn id="14" presetID="18" presetClass="entr" presetSubtype="12" fill="hold" grpId="0" nodeType="withEffect">
                                      <p:stCondLst>
                                        <p:cond delay="500"/>
                                      </p:stCondLst>
                                      <p:childTnLst>
                                        <p:set>
                                          <p:cBhvr>
                                            <p:cTn id="15" dur="1" fill="hold">
                                              <p:stCondLst>
                                                <p:cond delay="0"/>
                                              </p:stCondLst>
                                            </p:cTn>
                                            <p:tgtEl>
                                              <p:spTgt spid="70"/>
                                            </p:tgtEl>
                                            <p:attrNameLst>
                                              <p:attrName>style.visibility</p:attrName>
                                            </p:attrNameLst>
                                          </p:cBhvr>
                                          <p:to>
                                            <p:strVal val="visible"/>
                                          </p:to>
                                        </p:set>
                                        <p:animEffect transition="in" filter="strips(downLeft)">
                                          <p:cBhvr>
                                            <p:cTn id="16" dur="1000"/>
                                            <p:tgtEl>
                                              <p:spTgt spid="70"/>
                                            </p:tgtEl>
                                          </p:cBhvr>
                                        </p:animEffect>
                                      </p:childTnLst>
                                    </p:cTn>
                                  </p:par>
                                  <p:par>
                                    <p:cTn id="17" presetID="18" presetClass="entr" presetSubtype="12" fill="hold" grpId="0" nodeType="withEffect">
                                      <p:stCondLst>
                                        <p:cond delay="500"/>
                                      </p:stCondLst>
                                      <p:childTnLst>
                                        <p:set>
                                          <p:cBhvr>
                                            <p:cTn id="18" dur="1" fill="hold">
                                              <p:stCondLst>
                                                <p:cond delay="0"/>
                                              </p:stCondLst>
                                            </p:cTn>
                                            <p:tgtEl>
                                              <p:spTgt spid="71"/>
                                            </p:tgtEl>
                                            <p:attrNameLst>
                                              <p:attrName>style.visibility</p:attrName>
                                            </p:attrNameLst>
                                          </p:cBhvr>
                                          <p:to>
                                            <p:strVal val="visible"/>
                                          </p:to>
                                        </p:set>
                                        <p:animEffect transition="in" filter="strips(downLeft)">
                                          <p:cBhvr>
                                            <p:cTn id="19" dur="1000"/>
                                            <p:tgtEl>
                                              <p:spTgt spid="71"/>
                                            </p:tgtEl>
                                          </p:cBhvr>
                                        </p:animEffect>
                                      </p:childTnLst>
                                    </p:cTn>
                                  </p:par>
                                  <p:par>
                                    <p:cTn id="20" presetID="18" presetClass="entr" presetSubtype="12" fill="hold" grpId="0" nodeType="withEffect">
                                      <p:stCondLst>
                                        <p:cond delay="500"/>
                                      </p:stCondLst>
                                      <p:childTnLst>
                                        <p:set>
                                          <p:cBhvr>
                                            <p:cTn id="21" dur="1" fill="hold">
                                              <p:stCondLst>
                                                <p:cond delay="0"/>
                                              </p:stCondLst>
                                            </p:cTn>
                                            <p:tgtEl>
                                              <p:spTgt spid="72"/>
                                            </p:tgtEl>
                                            <p:attrNameLst>
                                              <p:attrName>style.visibility</p:attrName>
                                            </p:attrNameLst>
                                          </p:cBhvr>
                                          <p:to>
                                            <p:strVal val="visible"/>
                                          </p:to>
                                        </p:set>
                                        <p:animEffect transition="in" filter="strips(downLeft)">
                                          <p:cBhvr>
                                            <p:cTn id="22" dur="1000"/>
                                            <p:tgtEl>
                                              <p:spTgt spid="72"/>
                                            </p:tgtEl>
                                          </p:cBhvr>
                                        </p:animEffect>
                                      </p:childTnLst>
                                    </p:cTn>
                                  </p:par>
                                  <p:par>
                                    <p:cTn id="23" presetID="18" presetClass="entr" presetSubtype="12" fill="hold" grpId="0" nodeType="withEffect">
                                      <p:stCondLst>
                                        <p:cond delay="500"/>
                                      </p:stCondLst>
                                      <p:childTnLst>
                                        <p:set>
                                          <p:cBhvr>
                                            <p:cTn id="24" dur="1" fill="hold">
                                              <p:stCondLst>
                                                <p:cond delay="0"/>
                                              </p:stCondLst>
                                            </p:cTn>
                                            <p:tgtEl>
                                              <p:spTgt spid="74"/>
                                            </p:tgtEl>
                                            <p:attrNameLst>
                                              <p:attrName>style.visibility</p:attrName>
                                            </p:attrNameLst>
                                          </p:cBhvr>
                                          <p:to>
                                            <p:strVal val="visible"/>
                                          </p:to>
                                        </p:set>
                                        <p:animEffect transition="in" filter="strips(downLeft)">
                                          <p:cBhvr>
                                            <p:cTn id="25" dur="1000"/>
                                            <p:tgtEl>
                                              <p:spTgt spid="74"/>
                                            </p:tgtEl>
                                          </p:cBhvr>
                                        </p:animEffect>
                                      </p:childTnLst>
                                    </p:cTn>
                                  </p:par>
                                  <p:par>
                                    <p:cTn id="26" presetID="18" presetClass="entr" presetSubtype="12" fill="hold" grpId="0" nodeType="withEffect">
                                      <p:stCondLst>
                                        <p:cond delay="500"/>
                                      </p:stCondLst>
                                      <p:childTnLst>
                                        <p:set>
                                          <p:cBhvr>
                                            <p:cTn id="27" dur="1" fill="hold">
                                              <p:stCondLst>
                                                <p:cond delay="0"/>
                                              </p:stCondLst>
                                            </p:cTn>
                                            <p:tgtEl>
                                              <p:spTgt spid="75"/>
                                            </p:tgtEl>
                                            <p:attrNameLst>
                                              <p:attrName>style.visibility</p:attrName>
                                            </p:attrNameLst>
                                          </p:cBhvr>
                                          <p:to>
                                            <p:strVal val="visible"/>
                                          </p:to>
                                        </p:set>
                                        <p:animEffect transition="in" filter="strips(downLeft)">
                                          <p:cBhvr>
                                            <p:cTn id="28" dur="1000"/>
                                            <p:tgtEl>
                                              <p:spTgt spid="75"/>
                                            </p:tgtEl>
                                          </p:cBhvr>
                                        </p:animEffect>
                                      </p:childTnLst>
                                    </p:cTn>
                                  </p:par>
                                  <p:par>
                                    <p:cTn id="29" presetID="18" presetClass="entr" presetSubtype="12" fill="hold" grpId="0" nodeType="withEffect">
                                      <p:stCondLst>
                                        <p:cond delay="500"/>
                                      </p:stCondLst>
                                      <p:childTnLst>
                                        <p:set>
                                          <p:cBhvr>
                                            <p:cTn id="30" dur="1" fill="hold">
                                              <p:stCondLst>
                                                <p:cond delay="0"/>
                                              </p:stCondLst>
                                            </p:cTn>
                                            <p:tgtEl>
                                              <p:spTgt spid="76"/>
                                            </p:tgtEl>
                                            <p:attrNameLst>
                                              <p:attrName>style.visibility</p:attrName>
                                            </p:attrNameLst>
                                          </p:cBhvr>
                                          <p:to>
                                            <p:strVal val="visible"/>
                                          </p:to>
                                        </p:set>
                                        <p:animEffect transition="in" filter="strips(downLeft)">
                                          <p:cBhvr>
                                            <p:cTn id="31" dur="1000"/>
                                            <p:tgtEl>
                                              <p:spTgt spid="76"/>
                                            </p:tgtEl>
                                          </p:cBhvr>
                                        </p:animEffect>
                                      </p:childTnLst>
                                    </p:cTn>
                                  </p:par>
                                  <p:par>
                                    <p:cTn id="32" presetID="18" presetClass="entr" presetSubtype="12" fill="hold" grpId="0" nodeType="withEffect">
                                      <p:stCondLst>
                                        <p:cond delay="500"/>
                                      </p:stCondLst>
                                      <p:childTnLst>
                                        <p:set>
                                          <p:cBhvr>
                                            <p:cTn id="33" dur="1" fill="hold">
                                              <p:stCondLst>
                                                <p:cond delay="0"/>
                                              </p:stCondLst>
                                            </p:cTn>
                                            <p:tgtEl>
                                              <p:spTgt spid="77"/>
                                            </p:tgtEl>
                                            <p:attrNameLst>
                                              <p:attrName>style.visibility</p:attrName>
                                            </p:attrNameLst>
                                          </p:cBhvr>
                                          <p:to>
                                            <p:strVal val="visible"/>
                                          </p:to>
                                        </p:set>
                                        <p:animEffect transition="in" filter="strips(downLeft)">
                                          <p:cBhvr>
                                            <p:cTn id="34" dur="1000"/>
                                            <p:tgtEl>
                                              <p:spTgt spid="77"/>
                                            </p:tgtEl>
                                          </p:cBhvr>
                                        </p:animEffect>
                                      </p:childTnLst>
                                    </p:cTn>
                                  </p:par>
                                  <p:par>
                                    <p:cTn id="35" presetID="18" presetClass="entr" presetSubtype="12" fill="hold" grpId="0" nodeType="withEffect">
                                      <p:stCondLst>
                                        <p:cond delay="500"/>
                                      </p:stCondLst>
                                      <p:childTnLst>
                                        <p:set>
                                          <p:cBhvr>
                                            <p:cTn id="36" dur="1" fill="hold">
                                              <p:stCondLst>
                                                <p:cond delay="0"/>
                                              </p:stCondLst>
                                            </p:cTn>
                                            <p:tgtEl>
                                              <p:spTgt spid="78"/>
                                            </p:tgtEl>
                                            <p:attrNameLst>
                                              <p:attrName>style.visibility</p:attrName>
                                            </p:attrNameLst>
                                          </p:cBhvr>
                                          <p:to>
                                            <p:strVal val="visible"/>
                                          </p:to>
                                        </p:set>
                                        <p:animEffect transition="in" filter="strips(downLeft)">
                                          <p:cBhvr>
                                            <p:cTn id="37" dur="1000"/>
                                            <p:tgtEl>
                                              <p:spTgt spid="78"/>
                                            </p:tgtEl>
                                          </p:cBhvr>
                                        </p:animEffect>
                                      </p:childTnLst>
                                    </p:cTn>
                                  </p:par>
                                  <p:par>
                                    <p:cTn id="38" presetID="18" presetClass="entr" presetSubtype="12" fill="hold" grpId="0" nodeType="withEffect">
                                      <p:stCondLst>
                                        <p:cond delay="500"/>
                                      </p:stCondLst>
                                      <p:childTnLst>
                                        <p:set>
                                          <p:cBhvr>
                                            <p:cTn id="39" dur="1" fill="hold">
                                              <p:stCondLst>
                                                <p:cond delay="0"/>
                                              </p:stCondLst>
                                            </p:cTn>
                                            <p:tgtEl>
                                              <p:spTgt spid="79"/>
                                            </p:tgtEl>
                                            <p:attrNameLst>
                                              <p:attrName>style.visibility</p:attrName>
                                            </p:attrNameLst>
                                          </p:cBhvr>
                                          <p:to>
                                            <p:strVal val="visible"/>
                                          </p:to>
                                        </p:set>
                                        <p:animEffect transition="in" filter="strips(downLeft)">
                                          <p:cBhvr>
                                            <p:cTn id="40" dur="1000"/>
                                            <p:tgtEl>
                                              <p:spTgt spid="79"/>
                                            </p:tgtEl>
                                          </p:cBhvr>
                                        </p:animEffect>
                                      </p:childTnLst>
                                    </p:cTn>
                                  </p:par>
                                  <p:par>
                                    <p:cTn id="41" presetID="18" presetClass="entr" presetSubtype="12" fill="hold" grpId="0" nodeType="withEffect">
                                      <p:stCondLst>
                                        <p:cond delay="500"/>
                                      </p:stCondLst>
                                      <p:childTnLst>
                                        <p:set>
                                          <p:cBhvr>
                                            <p:cTn id="42" dur="1" fill="hold">
                                              <p:stCondLst>
                                                <p:cond delay="0"/>
                                              </p:stCondLst>
                                            </p:cTn>
                                            <p:tgtEl>
                                              <p:spTgt spid="80"/>
                                            </p:tgtEl>
                                            <p:attrNameLst>
                                              <p:attrName>style.visibility</p:attrName>
                                            </p:attrNameLst>
                                          </p:cBhvr>
                                          <p:to>
                                            <p:strVal val="visible"/>
                                          </p:to>
                                        </p:set>
                                        <p:animEffect transition="in" filter="strips(downLeft)">
                                          <p:cBhvr>
                                            <p:cTn id="43" dur="1000"/>
                                            <p:tgtEl>
                                              <p:spTgt spid="80"/>
                                            </p:tgtEl>
                                          </p:cBhvr>
                                        </p:animEffect>
                                      </p:childTnLst>
                                    </p:cTn>
                                  </p:par>
                                  <p:par>
                                    <p:cTn id="44" presetID="18" presetClass="entr" presetSubtype="12" fill="hold" grpId="0" nodeType="withEffect">
                                      <p:stCondLst>
                                        <p:cond delay="500"/>
                                      </p:stCondLst>
                                      <p:childTnLst>
                                        <p:set>
                                          <p:cBhvr>
                                            <p:cTn id="45" dur="1" fill="hold">
                                              <p:stCondLst>
                                                <p:cond delay="0"/>
                                              </p:stCondLst>
                                            </p:cTn>
                                            <p:tgtEl>
                                              <p:spTgt spid="82"/>
                                            </p:tgtEl>
                                            <p:attrNameLst>
                                              <p:attrName>style.visibility</p:attrName>
                                            </p:attrNameLst>
                                          </p:cBhvr>
                                          <p:to>
                                            <p:strVal val="visible"/>
                                          </p:to>
                                        </p:set>
                                        <p:animEffect transition="in" filter="strips(downLeft)">
                                          <p:cBhvr>
                                            <p:cTn id="46" dur="1000"/>
                                            <p:tgtEl>
                                              <p:spTgt spid="82"/>
                                            </p:tgtEl>
                                          </p:cBhvr>
                                        </p:animEffect>
                                      </p:childTnLst>
                                    </p:cTn>
                                  </p:par>
                                  <p:par>
                                    <p:cTn id="47" presetID="18" presetClass="entr" presetSubtype="12" fill="hold" grpId="0" nodeType="withEffect">
                                      <p:stCondLst>
                                        <p:cond delay="500"/>
                                      </p:stCondLst>
                                      <p:childTnLst>
                                        <p:set>
                                          <p:cBhvr>
                                            <p:cTn id="48" dur="1" fill="hold">
                                              <p:stCondLst>
                                                <p:cond delay="0"/>
                                              </p:stCondLst>
                                            </p:cTn>
                                            <p:tgtEl>
                                              <p:spTgt spid="83"/>
                                            </p:tgtEl>
                                            <p:attrNameLst>
                                              <p:attrName>style.visibility</p:attrName>
                                            </p:attrNameLst>
                                          </p:cBhvr>
                                          <p:to>
                                            <p:strVal val="visible"/>
                                          </p:to>
                                        </p:set>
                                        <p:animEffect transition="in" filter="strips(downLeft)">
                                          <p:cBhvr>
                                            <p:cTn id="49" dur="1000"/>
                                            <p:tgtEl>
                                              <p:spTgt spid="83"/>
                                            </p:tgtEl>
                                          </p:cBhvr>
                                        </p:animEffect>
                                      </p:childTnLst>
                                    </p:cTn>
                                  </p:par>
                                  <p:par>
                                    <p:cTn id="50" presetID="18" presetClass="entr" presetSubtype="12" fill="hold" grpId="0" nodeType="withEffect">
                                      <p:stCondLst>
                                        <p:cond delay="500"/>
                                      </p:stCondLst>
                                      <p:childTnLst>
                                        <p:set>
                                          <p:cBhvr>
                                            <p:cTn id="51" dur="1" fill="hold">
                                              <p:stCondLst>
                                                <p:cond delay="0"/>
                                              </p:stCondLst>
                                            </p:cTn>
                                            <p:tgtEl>
                                              <p:spTgt spid="84"/>
                                            </p:tgtEl>
                                            <p:attrNameLst>
                                              <p:attrName>style.visibility</p:attrName>
                                            </p:attrNameLst>
                                          </p:cBhvr>
                                          <p:to>
                                            <p:strVal val="visible"/>
                                          </p:to>
                                        </p:set>
                                        <p:animEffect transition="in" filter="strips(downLeft)">
                                          <p:cBhvr>
                                            <p:cTn id="52" dur="1000"/>
                                            <p:tgtEl>
                                              <p:spTgt spid="84"/>
                                            </p:tgtEl>
                                          </p:cBhvr>
                                        </p:animEffect>
                                      </p:childTnLst>
                                    </p:cTn>
                                  </p:par>
                                  <p:par>
                                    <p:cTn id="53" presetID="18" presetClass="entr" presetSubtype="12" fill="hold" grpId="0" nodeType="withEffect">
                                      <p:stCondLst>
                                        <p:cond delay="500"/>
                                      </p:stCondLst>
                                      <p:childTnLst>
                                        <p:set>
                                          <p:cBhvr>
                                            <p:cTn id="54" dur="1" fill="hold">
                                              <p:stCondLst>
                                                <p:cond delay="0"/>
                                              </p:stCondLst>
                                            </p:cTn>
                                            <p:tgtEl>
                                              <p:spTgt spid="85"/>
                                            </p:tgtEl>
                                            <p:attrNameLst>
                                              <p:attrName>style.visibility</p:attrName>
                                            </p:attrNameLst>
                                          </p:cBhvr>
                                          <p:to>
                                            <p:strVal val="visible"/>
                                          </p:to>
                                        </p:set>
                                        <p:animEffect transition="in" filter="strips(downLeft)">
                                          <p:cBhvr>
                                            <p:cTn id="55" dur="1000"/>
                                            <p:tgtEl>
                                              <p:spTgt spid="85"/>
                                            </p:tgtEl>
                                          </p:cBhvr>
                                        </p:animEffect>
                                      </p:childTnLst>
                                    </p:cTn>
                                  </p:par>
                                  <p:par>
                                    <p:cTn id="56" presetID="18" presetClass="entr" presetSubtype="12" fill="hold" grpId="0" nodeType="withEffect">
                                      <p:stCondLst>
                                        <p:cond delay="500"/>
                                      </p:stCondLst>
                                      <p:childTnLst>
                                        <p:set>
                                          <p:cBhvr>
                                            <p:cTn id="57" dur="1" fill="hold">
                                              <p:stCondLst>
                                                <p:cond delay="0"/>
                                              </p:stCondLst>
                                            </p:cTn>
                                            <p:tgtEl>
                                              <p:spTgt spid="86"/>
                                            </p:tgtEl>
                                            <p:attrNameLst>
                                              <p:attrName>style.visibility</p:attrName>
                                            </p:attrNameLst>
                                          </p:cBhvr>
                                          <p:to>
                                            <p:strVal val="visible"/>
                                          </p:to>
                                        </p:set>
                                        <p:animEffect transition="in" filter="strips(downLeft)">
                                          <p:cBhvr>
                                            <p:cTn id="58" dur="1000"/>
                                            <p:tgtEl>
                                              <p:spTgt spid="86"/>
                                            </p:tgtEl>
                                          </p:cBhvr>
                                        </p:animEffect>
                                      </p:childTnLst>
                                    </p:cTn>
                                  </p:par>
                                  <p:par>
                                    <p:cTn id="59" presetID="18" presetClass="entr" presetSubtype="12" fill="hold" grpId="0" nodeType="withEffect">
                                      <p:stCondLst>
                                        <p:cond delay="500"/>
                                      </p:stCondLst>
                                      <p:childTnLst>
                                        <p:set>
                                          <p:cBhvr>
                                            <p:cTn id="60" dur="1" fill="hold">
                                              <p:stCondLst>
                                                <p:cond delay="0"/>
                                              </p:stCondLst>
                                            </p:cTn>
                                            <p:tgtEl>
                                              <p:spTgt spid="87"/>
                                            </p:tgtEl>
                                            <p:attrNameLst>
                                              <p:attrName>style.visibility</p:attrName>
                                            </p:attrNameLst>
                                          </p:cBhvr>
                                          <p:to>
                                            <p:strVal val="visible"/>
                                          </p:to>
                                        </p:set>
                                        <p:animEffect transition="in" filter="strips(downLeft)">
                                          <p:cBhvr>
                                            <p:cTn id="61" dur="1000"/>
                                            <p:tgtEl>
                                              <p:spTgt spid="87"/>
                                            </p:tgtEl>
                                          </p:cBhvr>
                                        </p:animEffect>
                                      </p:childTnLst>
                                    </p:cTn>
                                  </p:par>
                                  <p:par>
                                    <p:cTn id="62" presetID="18" presetClass="entr" presetSubtype="12" fill="hold" grpId="0" nodeType="withEffect">
                                      <p:stCondLst>
                                        <p:cond delay="500"/>
                                      </p:stCondLst>
                                      <p:childTnLst>
                                        <p:set>
                                          <p:cBhvr>
                                            <p:cTn id="63" dur="1" fill="hold">
                                              <p:stCondLst>
                                                <p:cond delay="0"/>
                                              </p:stCondLst>
                                            </p:cTn>
                                            <p:tgtEl>
                                              <p:spTgt spid="88"/>
                                            </p:tgtEl>
                                            <p:attrNameLst>
                                              <p:attrName>style.visibility</p:attrName>
                                            </p:attrNameLst>
                                          </p:cBhvr>
                                          <p:to>
                                            <p:strVal val="visible"/>
                                          </p:to>
                                        </p:set>
                                        <p:animEffect transition="in" filter="strips(downLeft)">
                                          <p:cBhvr>
                                            <p:cTn id="64" dur="1000"/>
                                            <p:tgtEl>
                                              <p:spTgt spid="88"/>
                                            </p:tgtEl>
                                          </p:cBhvr>
                                        </p:animEffect>
                                      </p:childTnLst>
                                    </p:cTn>
                                  </p:par>
                                  <p:par>
                                    <p:cTn id="65" presetID="18" presetClass="entr" presetSubtype="12" fill="hold" grpId="0" nodeType="withEffect">
                                      <p:stCondLst>
                                        <p:cond delay="500"/>
                                      </p:stCondLst>
                                      <p:childTnLst>
                                        <p:set>
                                          <p:cBhvr>
                                            <p:cTn id="66" dur="1" fill="hold">
                                              <p:stCondLst>
                                                <p:cond delay="0"/>
                                              </p:stCondLst>
                                            </p:cTn>
                                            <p:tgtEl>
                                              <p:spTgt spid="89"/>
                                            </p:tgtEl>
                                            <p:attrNameLst>
                                              <p:attrName>style.visibility</p:attrName>
                                            </p:attrNameLst>
                                          </p:cBhvr>
                                          <p:to>
                                            <p:strVal val="visible"/>
                                          </p:to>
                                        </p:set>
                                        <p:animEffect transition="in" filter="strips(downLeft)">
                                          <p:cBhvr>
                                            <p:cTn id="67" dur="1000"/>
                                            <p:tgtEl>
                                              <p:spTgt spid="89"/>
                                            </p:tgtEl>
                                          </p:cBhvr>
                                        </p:animEffect>
                                      </p:childTnLst>
                                    </p:cTn>
                                  </p:par>
                                  <p:par>
                                    <p:cTn id="68" presetID="18" presetClass="entr" presetSubtype="12" fill="hold" grpId="0" nodeType="withEffect">
                                      <p:stCondLst>
                                        <p:cond delay="500"/>
                                      </p:stCondLst>
                                      <p:childTnLst>
                                        <p:set>
                                          <p:cBhvr>
                                            <p:cTn id="69" dur="1" fill="hold">
                                              <p:stCondLst>
                                                <p:cond delay="0"/>
                                              </p:stCondLst>
                                            </p:cTn>
                                            <p:tgtEl>
                                              <p:spTgt spid="90"/>
                                            </p:tgtEl>
                                            <p:attrNameLst>
                                              <p:attrName>style.visibility</p:attrName>
                                            </p:attrNameLst>
                                          </p:cBhvr>
                                          <p:to>
                                            <p:strVal val="visible"/>
                                          </p:to>
                                        </p:set>
                                        <p:animEffect transition="in" filter="strips(downLeft)">
                                          <p:cBhvr>
                                            <p:cTn id="70" dur="1000"/>
                                            <p:tgtEl>
                                              <p:spTgt spid="90"/>
                                            </p:tgtEl>
                                          </p:cBhvr>
                                        </p:animEffect>
                                      </p:childTnLst>
                                    </p:cTn>
                                  </p:par>
                                  <p:par>
                                    <p:cTn id="71" presetID="18" presetClass="entr" presetSubtype="12" fill="hold" grpId="0" nodeType="withEffect">
                                      <p:stCondLst>
                                        <p:cond delay="500"/>
                                      </p:stCondLst>
                                      <p:childTnLst>
                                        <p:set>
                                          <p:cBhvr>
                                            <p:cTn id="72" dur="1" fill="hold">
                                              <p:stCondLst>
                                                <p:cond delay="0"/>
                                              </p:stCondLst>
                                            </p:cTn>
                                            <p:tgtEl>
                                              <p:spTgt spid="91"/>
                                            </p:tgtEl>
                                            <p:attrNameLst>
                                              <p:attrName>style.visibility</p:attrName>
                                            </p:attrNameLst>
                                          </p:cBhvr>
                                          <p:to>
                                            <p:strVal val="visible"/>
                                          </p:to>
                                        </p:set>
                                        <p:animEffect transition="in" filter="strips(downLeft)">
                                          <p:cBhvr>
                                            <p:cTn id="73" dur="1000"/>
                                            <p:tgtEl>
                                              <p:spTgt spid="91"/>
                                            </p:tgtEl>
                                          </p:cBhvr>
                                        </p:animEffect>
                                      </p:childTnLst>
                                    </p:cTn>
                                  </p:par>
                                  <p:par>
                                    <p:cTn id="74" presetID="18" presetClass="entr" presetSubtype="12" fill="hold" grpId="0" nodeType="withEffect">
                                      <p:stCondLst>
                                        <p:cond delay="500"/>
                                      </p:stCondLst>
                                      <p:childTnLst>
                                        <p:set>
                                          <p:cBhvr>
                                            <p:cTn id="75" dur="1" fill="hold">
                                              <p:stCondLst>
                                                <p:cond delay="0"/>
                                              </p:stCondLst>
                                            </p:cTn>
                                            <p:tgtEl>
                                              <p:spTgt spid="92"/>
                                            </p:tgtEl>
                                            <p:attrNameLst>
                                              <p:attrName>style.visibility</p:attrName>
                                            </p:attrNameLst>
                                          </p:cBhvr>
                                          <p:to>
                                            <p:strVal val="visible"/>
                                          </p:to>
                                        </p:set>
                                        <p:animEffect transition="in" filter="strips(downLeft)">
                                          <p:cBhvr>
                                            <p:cTn id="76" dur="1000"/>
                                            <p:tgtEl>
                                              <p:spTgt spid="92"/>
                                            </p:tgtEl>
                                          </p:cBhvr>
                                        </p:animEffect>
                                      </p:childTnLst>
                                    </p:cTn>
                                  </p:par>
                                  <p:par>
                                    <p:cTn id="77" presetID="18" presetClass="entr" presetSubtype="12" fill="hold" grpId="0" nodeType="withEffect">
                                      <p:stCondLst>
                                        <p:cond delay="500"/>
                                      </p:stCondLst>
                                      <p:childTnLst>
                                        <p:set>
                                          <p:cBhvr>
                                            <p:cTn id="78" dur="1" fill="hold">
                                              <p:stCondLst>
                                                <p:cond delay="0"/>
                                              </p:stCondLst>
                                            </p:cTn>
                                            <p:tgtEl>
                                              <p:spTgt spid="94"/>
                                            </p:tgtEl>
                                            <p:attrNameLst>
                                              <p:attrName>style.visibility</p:attrName>
                                            </p:attrNameLst>
                                          </p:cBhvr>
                                          <p:to>
                                            <p:strVal val="visible"/>
                                          </p:to>
                                        </p:set>
                                        <p:animEffect transition="in" filter="strips(downLeft)">
                                          <p:cBhvr>
                                            <p:cTn id="79" dur="1000"/>
                                            <p:tgtEl>
                                              <p:spTgt spid="94"/>
                                            </p:tgtEl>
                                          </p:cBhvr>
                                        </p:animEffect>
                                      </p:childTnLst>
                                    </p:cTn>
                                  </p:par>
                                  <p:par>
                                    <p:cTn id="80" presetID="18" presetClass="entr" presetSubtype="12" fill="hold" grpId="0" nodeType="withEffect">
                                      <p:stCondLst>
                                        <p:cond delay="500"/>
                                      </p:stCondLst>
                                      <p:childTnLst>
                                        <p:set>
                                          <p:cBhvr>
                                            <p:cTn id="81" dur="1" fill="hold">
                                              <p:stCondLst>
                                                <p:cond delay="0"/>
                                              </p:stCondLst>
                                            </p:cTn>
                                            <p:tgtEl>
                                              <p:spTgt spid="95"/>
                                            </p:tgtEl>
                                            <p:attrNameLst>
                                              <p:attrName>style.visibility</p:attrName>
                                            </p:attrNameLst>
                                          </p:cBhvr>
                                          <p:to>
                                            <p:strVal val="visible"/>
                                          </p:to>
                                        </p:set>
                                        <p:animEffect transition="in" filter="strips(downLeft)">
                                          <p:cBhvr>
                                            <p:cTn id="82" dur="1000"/>
                                            <p:tgtEl>
                                              <p:spTgt spid="95"/>
                                            </p:tgtEl>
                                          </p:cBhvr>
                                        </p:animEffect>
                                      </p:childTnLst>
                                    </p:cTn>
                                  </p:par>
                                  <p:par>
                                    <p:cTn id="83" presetID="18" presetClass="entr" presetSubtype="12" fill="hold" grpId="0" nodeType="withEffect">
                                      <p:stCondLst>
                                        <p:cond delay="500"/>
                                      </p:stCondLst>
                                      <p:childTnLst>
                                        <p:set>
                                          <p:cBhvr>
                                            <p:cTn id="84" dur="1" fill="hold">
                                              <p:stCondLst>
                                                <p:cond delay="0"/>
                                              </p:stCondLst>
                                            </p:cTn>
                                            <p:tgtEl>
                                              <p:spTgt spid="96"/>
                                            </p:tgtEl>
                                            <p:attrNameLst>
                                              <p:attrName>style.visibility</p:attrName>
                                            </p:attrNameLst>
                                          </p:cBhvr>
                                          <p:to>
                                            <p:strVal val="visible"/>
                                          </p:to>
                                        </p:set>
                                        <p:animEffect transition="in" filter="strips(downLeft)">
                                          <p:cBhvr>
                                            <p:cTn id="85" dur="1000"/>
                                            <p:tgtEl>
                                              <p:spTgt spid="96"/>
                                            </p:tgtEl>
                                          </p:cBhvr>
                                        </p:animEffect>
                                      </p:childTnLst>
                                    </p:cTn>
                                  </p:par>
                                  <p:par>
                                    <p:cTn id="86" presetID="18" presetClass="entr" presetSubtype="12" fill="hold" grpId="0" nodeType="withEffect">
                                      <p:stCondLst>
                                        <p:cond delay="500"/>
                                      </p:stCondLst>
                                      <p:childTnLst>
                                        <p:set>
                                          <p:cBhvr>
                                            <p:cTn id="87" dur="1" fill="hold">
                                              <p:stCondLst>
                                                <p:cond delay="0"/>
                                              </p:stCondLst>
                                            </p:cTn>
                                            <p:tgtEl>
                                              <p:spTgt spid="81"/>
                                            </p:tgtEl>
                                            <p:attrNameLst>
                                              <p:attrName>style.visibility</p:attrName>
                                            </p:attrNameLst>
                                          </p:cBhvr>
                                          <p:to>
                                            <p:strVal val="visible"/>
                                          </p:to>
                                        </p:set>
                                        <p:animEffect transition="in" filter="strips(downLeft)">
                                          <p:cBhvr>
                                            <p:cTn id="88" dur="1000"/>
                                            <p:tgtEl>
                                              <p:spTgt spid="81"/>
                                            </p:tgtEl>
                                          </p:cBhvr>
                                        </p:animEffect>
                                      </p:childTnLst>
                                    </p:cTn>
                                  </p:par>
                                  <p:par>
                                    <p:cTn id="89" presetID="18" presetClass="entr" presetSubtype="12" fill="hold" grpId="0" nodeType="withEffect">
                                      <p:stCondLst>
                                        <p:cond delay="500"/>
                                      </p:stCondLst>
                                      <p:childTnLst>
                                        <p:set>
                                          <p:cBhvr>
                                            <p:cTn id="90" dur="1" fill="hold">
                                              <p:stCondLst>
                                                <p:cond delay="0"/>
                                              </p:stCondLst>
                                            </p:cTn>
                                            <p:tgtEl>
                                              <p:spTgt spid="73"/>
                                            </p:tgtEl>
                                            <p:attrNameLst>
                                              <p:attrName>style.visibility</p:attrName>
                                            </p:attrNameLst>
                                          </p:cBhvr>
                                          <p:to>
                                            <p:strVal val="visible"/>
                                          </p:to>
                                        </p:set>
                                        <p:animEffect transition="in" filter="strips(downLeft)">
                                          <p:cBhvr>
                                            <p:cTn id="91" dur="1000"/>
                                            <p:tgtEl>
                                              <p:spTgt spid="73"/>
                                            </p:tgtEl>
                                          </p:cBhvr>
                                        </p:animEffect>
                                      </p:childTnLst>
                                    </p:cTn>
                                  </p:par>
                                  <p:par>
                                    <p:cTn id="92" presetID="18" presetClass="entr" presetSubtype="12" fill="hold" grpId="0" nodeType="withEffect">
                                      <p:stCondLst>
                                        <p:cond delay="500"/>
                                      </p:stCondLst>
                                      <p:childTnLst>
                                        <p:set>
                                          <p:cBhvr>
                                            <p:cTn id="93" dur="1" fill="hold">
                                              <p:stCondLst>
                                                <p:cond delay="0"/>
                                              </p:stCondLst>
                                            </p:cTn>
                                            <p:tgtEl>
                                              <p:spTgt spid="93"/>
                                            </p:tgtEl>
                                            <p:attrNameLst>
                                              <p:attrName>style.visibility</p:attrName>
                                            </p:attrNameLst>
                                          </p:cBhvr>
                                          <p:to>
                                            <p:strVal val="visible"/>
                                          </p:to>
                                        </p:set>
                                        <p:animEffect transition="in" filter="strips(downLeft)">
                                          <p:cBhvr>
                                            <p:cTn id="94" dur="1000"/>
                                            <p:tgtEl>
                                              <p:spTgt spid="93"/>
                                            </p:tgtEl>
                                          </p:cBhvr>
                                        </p:animEffect>
                                      </p:childTnLst>
                                    </p:cTn>
                                  </p:par>
                                  <p:par>
                                    <p:cTn id="95" presetID="10" presetClass="entr" presetSubtype="0" fill="hold" grpId="0" nodeType="withEffect">
                                      <p:stCondLst>
                                        <p:cond delay="1500"/>
                                      </p:stCondLst>
                                      <p:childTnLst>
                                        <p:set>
                                          <p:cBhvr>
                                            <p:cTn id="96" dur="1" fill="hold">
                                              <p:stCondLst>
                                                <p:cond delay="0"/>
                                              </p:stCondLst>
                                            </p:cTn>
                                            <p:tgtEl>
                                              <p:spTgt spid="107"/>
                                            </p:tgtEl>
                                            <p:attrNameLst>
                                              <p:attrName>style.visibility</p:attrName>
                                            </p:attrNameLst>
                                          </p:cBhvr>
                                          <p:to>
                                            <p:strVal val="visible"/>
                                          </p:to>
                                        </p:set>
                                        <p:animEffect transition="in" filter="fade">
                                          <p:cBhvr>
                                            <p:cTn id="97" dur="100"/>
                                            <p:tgtEl>
                                              <p:spTgt spid="107"/>
                                            </p:tgtEl>
                                          </p:cBhvr>
                                        </p:animEffect>
                                      </p:childTnLst>
                                    </p:cTn>
                                  </p:par>
                                  <p:par>
                                    <p:cTn id="98" presetID="42" presetClass="path" presetSubtype="0" fill="hold" grpId="1" nodeType="withEffect" p14:presetBounceEnd="50000">
                                      <p:stCondLst>
                                        <p:cond delay="1500"/>
                                      </p:stCondLst>
                                      <p:childTnLst>
                                        <p:animMotion origin="layout" path="M -0.17982 0.10973 L 3.125E-6 3.33333E-6 " pathEditMode="relative" rAng="0" ptsTypes="AA" p14:bounceEnd="50000">
                                          <p:cBhvr>
                                            <p:cTn id="99" dur="500" fill="hold"/>
                                            <p:tgtEl>
                                              <p:spTgt spid="107"/>
                                            </p:tgtEl>
                                            <p:attrNameLst>
                                              <p:attrName>ppt_x</p:attrName>
                                              <p:attrName>ppt_y</p:attrName>
                                            </p:attrNameLst>
                                          </p:cBhvr>
                                          <p:rCtr x="8958" y="-5625"/>
                                        </p:animMotion>
                                      </p:childTnLst>
                                    </p:cTn>
                                  </p:par>
                                  <p:par>
                                    <p:cTn id="100" presetID="10" presetClass="entr" presetSubtype="0" fill="hold" grpId="0" nodeType="withEffect">
                                      <p:stCondLst>
                                        <p:cond delay="2000"/>
                                      </p:stCondLst>
                                      <p:childTnLst>
                                        <p:set>
                                          <p:cBhvr>
                                            <p:cTn id="101" dur="1" fill="hold">
                                              <p:stCondLst>
                                                <p:cond delay="0"/>
                                              </p:stCondLst>
                                            </p:cTn>
                                            <p:tgtEl>
                                              <p:spTgt spid="97"/>
                                            </p:tgtEl>
                                            <p:attrNameLst>
                                              <p:attrName>style.visibility</p:attrName>
                                            </p:attrNameLst>
                                          </p:cBhvr>
                                          <p:to>
                                            <p:strVal val="visible"/>
                                          </p:to>
                                        </p:set>
                                        <p:animEffect transition="in" filter="fade">
                                          <p:cBhvr>
                                            <p:cTn id="102" dur="100"/>
                                            <p:tgtEl>
                                              <p:spTgt spid="97"/>
                                            </p:tgtEl>
                                          </p:cBhvr>
                                        </p:animEffect>
                                      </p:childTnLst>
                                    </p:cTn>
                                  </p:par>
                                  <p:par>
                                    <p:cTn id="103" presetID="63" presetClass="path" presetSubtype="0" fill="hold" grpId="1" nodeType="withEffect" p14:presetBounceEnd="50000">
                                      <p:stCondLst>
                                        <p:cond delay="2000"/>
                                      </p:stCondLst>
                                      <p:childTnLst>
                                        <p:animMotion origin="layout" path="M -0.02631 -1.48148E-6 L 3.33333E-6 -1.48148E-6 " pathEditMode="relative" rAng="0" ptsTypes="AA" p14:bounceEnd="50000">
                                          <p:cBhvr>
                                            <p:cTn id="104" dur="500" fill="hold"/>
                                            <p:tgtEl>
                                              <p:spTgt spid="97"/>
                                            </p:tgtEl>
                                            <p:attrNameLst>
                                              <p:attrName>ppt_x</p:attrName>
                                              <p:attrName>ppt_y</p:attrName>
                                            </p:attrNameLst>
                                          </p:cBhvr>
                                          <p:rCtr x="1315" y="0"/>
                                        </p:animMotion>
                                      </p:childTnLst>
                                    </p:cTn>
                                  </p:par>
                                  <p:par>
                                    <p:cTn id="105" presetID="10" presetClass="entr" presetSubtype="0" fill="hold" grpId="0" nodeType="withEffect">
                                      <p:stCondLst>
                                        <p:cond delay="2000"/>
                                      </p:stCondLst>
                                      <p:childTnLst>
                                        <p:set>
                                          <p:cBhvr>
                                            <p:cTn id="106" dur="1" fill="hold">
                                              <p:stCondLst>
                                                <p:cond delay="0"/>
                                              </p:stCondLst>
                                            </p:cTn>
                                            <p:tgtEl>
                                              <p:spTgt spid="98"/>
                                            </p:tgtEl>
                                            <p:attrNameLst>
                                              <p:attrName>style.visibility</p:attrName>
                                            </p:attrNameLst>
                                          </p:cBhvr>
                                          <p:to>
                                            <p:strVal val="visible"/>
                                          </p:to>
                                        </p:set>
                                        <p:animEffect transition="in" filter="fade">
                                          <p:cBhvr>
                                            <p:cTn id="107" dur="100"/>
                                            <p:tgtEl>
                                              <p:spTgt spid="98"/>
                                            </p:tgtEl>
                                          </p:cBhvr>
                                        </p:animEffect>
                                      </p:childTnLst>
                                    </p:cTn>
                                  </p:par>
                                  <p:par>
                                    <p:cTn id="108" presetID="63" presetClass="path" presetSubtype="0" fill="hold" grpId="1" nodeType="withEffect" p14:presetBounceEnd="50000">
                                      <p:stCondLst>
                                        <p:cond delay="2000"/>
                                      </p:stCondLst>
                                      <p:childTnLst>
                                        <p:animMotion origin="layout" path="M -1.45833E-6 -1.85185E-6 L 0.02669 -1.85185E-6 " pathEditMode="relative" rAng="0" ptsTypes="AA" p14:bounceEnd="50000">
                                          <p:cBhvr>
                                            <p:cTn id="109" dur="500" spd="-100000" fill="hold"/>
                                            <p:tgtEl>
                                              <p:spTgt spid="98"/>
                                            </p:tgtEl>
                                            <p:attrNameLst>
                                              <p:attrName>ppt_x</p:attrName>
                                              <p:attrName>ppt_y</p:attrName>
                                            </p:attrNameLst>
                                          </p:cBhvr>
                                          <p:rCtr x="1328" y="0"/>
                                        </p:animMotion>
                                      </p:childTnLst>
                                    </p:cTn>
                                  </p:par>
                                  <p:par>
                                    <p:cTn id="110" presetID="10" presetClass="entr" presetSubtype="0" fill="hold" grpId="0" nodeType="withEffect">
                                      <p:stCondLst>
                                        <p:cond delay="1800"/>
                                      </p:stCondLst>
                                      <p:childTnLst>
                                        <p:set>
                                          <p:cBhvr>
                                            <p:cTn id="111" dur="1" fill="hold">
                                              <p:stCondLst>
                                                <p:cond delay="0"/>
                                              </p:stCondLst>
                                            </p:cTn>
                                            <p:tgtEl>
                                              <p:spTgt spid="108"/>
                                            </p:tgtEl>
                                            <p:attrNameLst>
                                              <p:attrName>style.visibility</p:attrName>
                                            </p:attrNameLst>
                                          </p:cBhvr>
                                          <p:to>
                                            <p:strVal val="visible"/>
                                          </p:to>
                                        </p:set>
                                        <p:animEffect transition="in" filter="fade">
                                          <p:cBhvr>
                                            <p:cTn id="112" dur="100"/>
                                            <p:tgtEl>
                                              <p:spTgt spid="108"/>
                                            </p:tgtEl>
                                          </p:cBhvr>
                                        </p:animEffect>
                                      </p:childTnLst>
                                    </p:cTn>
                                  </p:par>
                                  <p:par>
                                    <p:cTn id="113" presetID="42" presetClass="path" presetSubtype="0" fill="hold" grpId="1" nodeType="withEffect" p14:presetBounceEnd="50000">
                                      <p:stCondLst>
                                        <p:cond delay="1800"/>
                                      </p:stCondLst>
                                      <p:childTnLst>
                                        <p:animMotion origin="layout" path="M -0.20508 0.0669 L 2.29167E-6 -4.81481E-6 " pathEditMode="relative" rAng="0" ptsTypes="AA" p14:bounceEnd="50000">
                                          <p:cBhvr>
                                            <p:cTn id="114" dur="500" fill="hold"/>
                                            <p:tgtEl>
                                              <p:spTgt spid="108"/>
                                            </p:tgtEl>
                                            <p:attrNameLst>
                                              <p:attrName>ppt_x</p:attrName>
                                              <p:attrName>ppt_y</p:attrName>
                                            </p:attrNameLst>
                                          </p:cBhvr>
                                          <p:rCtr x="10247" y="-3356"/>
                                        </p:animMotion>
                                      </p:childTnLst>
                                    </p:cTn>
                                  </p:par>
                                  <p:par>
                                    <p:cTn id="115" presetID="10" presetClass="entr" presetSubtype="0" fill="hold" grpId="0" nodeType="withEffect">
                                      <p:stCondLst>
                                        <p:cond delay="2200"/>
                                      </p:stCondLst>
                                      <p:childTnLst>
                                        <p:set>
                                          <p:cBhvr>
                                            <p:cTn id="116" dur="1" fill="hold">
                                              <p:stCondLst>
                                                <p:cond delay="0"/>
                                              </p:stCondLst>
                                            </p:cTn>
                                            <p:tgtEl>
                                              <p:spTgt spid="99"/>
                                            </p:tgtEl>
                                            <p:attrNameLst>
                                              <p:attrName>style.visibility</p:attrName>
                                            </p:attrNameLst>
                                          </p:cBhvr>
                                          <p:to>
                                            <p:strVal val="visible"/>
                                          </p:to>
                                        </p:set>
                                        <p:animEffect transition="in" filter="fade">
                                          <p:cBhvr>
                                            <p:cTn id="117" dur="100"/>
                                            <p:tgtEl>
                                              <p:spTgt spid="99"/>
                                            </p:tgtEl>
                                          </p:cBhvr>
                                        </p:animEffect>
                                      </p:childTnLst>
                                    </p:cTn>
                                  </p:par>
                                  <p:par>
                                    <p:cTn id="118" presetID="63" presetClass="path" presetSubtype="0" fill="hold" grpId="1" nodeType="withEffect" p14:presetBounceEnd="50000">
                                      <p:stCondLst>
                                        <p:cond delay="2200"/>
                                      </p:stCondLst>
                                      <p:childTnLst>
                                        <p:animMotion origin="layout" path="M -0.02513 -4.81481E-6 L 3.33333E-6 -4.81481E-6 " pathEditMode="relative" rAng="0" ptsTypes="AA" p14:bounceEnd="50000">
                                          <p:cBhvr>
                                            <p:cTn id="119" dur="500" fill="hold"/>
                                            <p:tgtEl>
                                              <p:spTgt spid="99"/>
                                            </p:tgtEl>
                                            <p:attrNameLst>
                                              <p:attrName>ppt_x</p:attrName>
                                              <p:attrName>ppt_y</p:attrName>
                                            </p:attrNameLst>
                                          </p:cBhvr>
                                          <p:rCtr x="1250" y="0"/>
                                        </p:animMotion>
                                      </p:childTnLst>
                                    </p:cTn>
                                  </p:par>
                                  <p:par>
                                    <p:cTn id="120" presetID="10" presetClass="entr" presetSubtype="0" fill="hold" grpId="0" nodeType="withEffect">
                                      <p:stCondLst>
                                        <p:cond delay="2200"/>
                                      </p:stCondLst>
                                      <p:childTnLst>
                                        <p:set>
                                          <p:cBhvr>
                                            <p:cTn id="121" dur="1" fill="hold">
                                              <p:stCondLst>
                                                <p:cond delay="0"/>
                                              </p:stCondLst>
                                            </p:cTn>
                                            <p:tgtEl>
                                              <p:spTgt spid="100"/>
                                            </p:tgtEl>
                                            <p:attrNameLst>
                                              <p:attrName>style.visibility</p:attrName>
                                            </p:attrNameLst>
                                          </p:cBhvr>
                                          <p:to>
                                            <p:strVal val="visible"/>
                                          </p:to>
                                        </p:set>
                                        <p:animEffect transition="in" filter="fade">
                                          <p:cBhvr>
                                            <p:cTn id="122" dur="100"/>
                                            <p:tgtEl>
                                              <p:spTgt spid="100"/>
                                            </p:tgtEl>
                                          </p:cBhvr>
                                        </p:animEffect>
                                      </p:childTnLst>
                                    </p:cTn>
                                  </p:par>
                                  <p:par>
                                    <p:cTn id="123" presetID="63" presetClass="path" presetSubtype="0" fill="hold" grpId="1" nodeType="withEffect" p14:presetBounceEnd="50000">
                                      <p:stCondLst>
                                        <p:cond delay="2200"/>
                                      </p:stCondLst>
                                      <p:childTnLst>
                                        <p:animMotion origin="layout" path="M 4.79167E-6 2.59259E-6 L 0.02552 2.59259E-6 " pathEditMode="relative" rAng="0" ptsTypes="AA" p14:bounceEnd="50000">
                                          <p:cBhvr>
                                            <p:cTn id="124" dur="500" spd="-100000" fill="hold"/>
                                            <p:tgtEl>
                                              <p:spTgt spid="100"/>
                                            </p:tgtEl>
                                            <p:attrNameLst>
                                              <p:attrName>ppt_x</p:attrName>
                                              <p:attrName>ppt_y</p:attrName>
                                            </p:attrNameLst>
                                          </p:cBhvr>
                                          <p:rCtr x="1276" y="0"/>
                                        </p:animMotion>
                                      </p:childTnLst>
                                    </p:cTn>
                                  </p:par>
                                  <p:par>
                                    <p:cTn id="125" presetID="10" presetClass="entr" presetSubtype="0" fill="hold" grpId="0" nodeType="withEffect">
                                      <p:stCondLst>
                                        <p:cond delay="2100"/>
                                      </p:stCondLst>
                                      <p:childTnLst>
                                        <p:set>
                                          <p:cBhvr>
                                            <p:cTn id="126" dur="1" fill="hold">
                                              <p:stCondLst>
                                                <p:cond delay="0"/>
                                              </p:stCondLst>
                                            </p:cTn>
                                            <p:tgtEl>
                                              <p:spTgt spid="109"/>
                                            </p:tgtEl>
                                            <p:attrNameLst>
                                              <p:attrName>style.visibility</p:attrName>
                                            </p:attrNameLst>
                                          </p:cBhvr>
                                          <p:to>
                                            <p:strVal val="visible"/>
                                          </p:to>
                                        </p:set>
                                        <p:animEffect transition="in" filter="fade">
                                          <p:cBhvr>
                                            <p:cTn id="127" dur="100"/>
                                            <p:tgtEl>
                                              <p:spTgt spid="109"/>
                                            </p:tgtEl>
                                          </p:cBhvr>
                                        </p:animEffect>
                                      </p:childTnLst>
                                    </p:cTn>
                                  </p:par>
                                  <p:par>
                                    <p:cTn id="128" presetID="42" presetClass="path" presetSubtype="0" fill="hold" grpId="1" nodeType="withEffect" p14:presetBounceEnd="50000">
                                      <p:stCondLst>
                                        <p:cond delay="2100"/>
                                      </p:stCondLst>
                                      <p:childTnLst>
                                        <p:animMotion origin="layout" path="M -0.28881 -0.03402 L 3.54167E-6 -3.7037E-6 " pathEditMode="relative" rAng="0" ptsTypes="AA" p14:bounceEnd="50000">
                                          <p:cBhvr>
                                            <p:cTn id="129" dur="500" fill="hold"/>
                                            <p:tgtEl>
                                              <p:spTgt spid="109"/>
                                            </p:tgtEl>
                                            <p:attrNameLst>
                                              <p:attrName>ppt_x</p:attrName>
                                              <p:attrName>ppt_y</p:attrName>
                                            </p:attrNameLst>
                                          </p:cBhvr>
                                          <p:rCtr x="14440" y="1690"/>
                                        </p:animMotion>
                                      </p:childTnLst>
                                    </p:cTn>
                                  </p:par>
                                  <p:par>
                                    <p:cTn id="130" presetID="10" presetClass="entr" presetSubtype="0" fill="hold" grpId="0" nodeType="withEffect">
                                      <p:stCondLst>
                                        <p:cond delay="2600"/>
                                      </p:stCondLst>
                                      <p:childTnLst>
                                        <p:set>
                                          <p:cBhvr>
                                            <p:cTn id="131" dur="1" fill="hold">
                                              <p:stCondLst>
                                                <p:cond delay="0"/>
                                              </p:stCondLst>
                                            </p:cTn>
                                            <p:tgtEl>
                                              <p:spTgt spid="101"/>
                                            </p:tgtEl>
                                            <p:attrNameLst>
                                              <p:attrName>style.visibility</p:attrName>
                                            </p:attrNameLst>
                                          </p:cBhvr>
                                          <p:to>
                                            <p:strVal val="visible"/>
                                          </p:to>
                                        </p:set>
                                        <p:animEffect transition="in" filter="fade">
                                          <p:cBhvr>
                                            <p:cTn id="132" dur="100"/>
                                            <p:tgtEl>
                                              <p:spTgt spid="101"/>
                                            </p:tgtEl>
                                          </p:cBhvr>
                                        </p:animEffect>
                                      </p:childTnLst>
                                    </p:cTn>
                                  </p:par>
                                  <p:par>
                                    <p:cTn id="133" presetID="63" presetClass="path" presetSubtype="0" fill="hold" grpId="1" nodeType="withEffect" p14:presetBounceEnd="50000">
                                      <p:stCondLst>
                                        <p:cond delay="2600"/>
                                      </p:stCondLst>
                                      <p:childTnLst>
                                        <p:animMotion origin="layout" path="M -0.02696 -1.11111E-6 L 3.33333E-6 -1.11111E-6 " pathEditMode="relative" rAng="0" ptsTypes="AA" p14:bounceEnd="50000">
                                          <p:cBhvr>
                                            <p:cTn id="134" dur="500" fill="hold"/>
                                            <p:tgtEl>
                                              <p:spTgt spid="101"/>
                                            </p:tgtEl>
                                            <p:attrNameLst>
                                              <p:attrName>ppt_x</p:attrName>
                                              <p:attrName>ppt_y</p:attrName>
                                            </p:attrNameLst>
                                          </p:cBhvr>
                                          <p:rCtr x="1341" y="0"/>
                                        </p:animMotion>
                                      </p:childTnLst>
                                    </p:cTn>
                                  </p:par>
                                  <p:par>
                                    <p:cTn id="135" presetID="10" presetClass="entr" presetSubtype="0" fill="hold" grpId="0" nodeType="withEffect">
                                      <p:stCondLst>
                                        <p:cond delay="2600"/>
                                      </p:stCondLst>
                                      <p:childTnLst>
                                        <p:set>
                                          <p:cBhvr>
                                            <p:cTn id="136" dur="1" fill="hold">
                                              <p:stCondLst>
                                                <p:cond delay="0"/>
                                              </p:stCondLst>
                                            </p:cTn>
                                            <p:tgtEl>
                                              <p:spTgt spid="102"/>
                                            </p:tgtEl>
                                            <p:attrNameLst>
                                              <p:attrName>style.visibility</p:attrName>
                                            </p:attrNameLst>
                                          </p:cBhvr>
                                          <p:to>
                                            <p:strVal val="visible"/>
                                          </p:to>
                                        </p:set>
                                        <p:animEffect transition="in" filter="fade">
                                          <p:cBhvr>
                                            <p:cTn id="137" dur="100"/>
                                            <p:tgtEl>
                                              <p:spTgt spid="102"/>
                                            </p:tgtEl>
                                          </p:cBhvr>
                                        </p:animEffect>
                                      </p:childTnLst>
                                    </p:cTn>
                                  </p:par>
                                  <p:par>
                                    <p:cTn id="138" presetID="63" presetClass="path" presetSubtype="0" fill="hold" grpId="1" nodeType="withEffect" p14:presetBounceEnd="50000">
                                      <p:stCondLst>
                                        <p:cond delay="2600"/>
                                      </p:stCondLst>
                                      <p:childTnLst>
                                        <p:animMotion origin="layout" path="M -1.45833E-6 -3.7037E-6 L 0.02253 -3.7037E-6 " pathEditMode="relative" rAng="0" ptsTypes="AA" p14:bounceEnd="50000">
                                          <p:cBhvr>
                                            <p:cTn id="139" dur="500" spd="-100000" fill="hold"/>
                                            <p:tgtEl>
                                              <p:spTgt spid="102"/>
                                            </p:tgtEl>
                                            <p:attrNameLst>
                                              <p:attrName>ppt_x</p:attrName>
                                              <p:attrName>ppt_y</p:attrName>
                                            </p:attrNameLst>
                                          </p:cBhvr>
                                          <p:rCtr x="1120" y="0"/>
                                        </p:animMotion>
                                      </p:childTnLst>
                                    </p:cTn>
                                  </p:par>
                                </p:childTnLst>
                              </p:cTn>
                            </p:par>
                            <p:par>
                              <p:cTn id="140" fill="hold">
                                <p:stCondLst>
                                  <p:cond delay="3100"/>
                                </p:stCondLst>
                                <p:childTnLst>
                                  <p:par>
                                    <p:cTn id="141" presetID="2" presetClass="entr" presetSubtype="8" fill="hold" grpId="0" nodeType="afterEffect">
                                      <p:stCondLst>
                                        <p:cond delay="0"/>
                                      </p:stCondLst>
                                      <p:childTnLst>
                                        <p:set>
                                          <p:cBhvr>
                                            <p:cTn id="142" dur="1" fill="hold">
                                              <p:stCondLst>
                                                <p:cond delay="0"/>
                                              </p:stCondLst>
                                            </p:cTn>
                                            <p:tgtEl>
                                              <p:spTgt spid="51"/>
                                            </p:tgtEl>
                                            <p:attrNameLst>
                                              <p:attrName>style.visibility</p:attrName>
                                            </p:attrNameLst>
                                          </p:cBhvr>
                                          <p:to>
                                            <p:strVal val="visible"/>
                                          </p:to>
                                        </p:set>
                                        <p:anim calcmode="lin" valueType="num">
                                          <p:cBhvr additive="base">
                                            <p:cTn id="143" dur="500" fill="hold"/>
                                            <p:tgtEl>
                                              <p:spTgt spid="51"/>
                                            </p:tgtEl>
                                            <p:attrNameLst>
                                              <p:attrName>ppt_x</p:attrName>
                                            </p:attrNameLst>
                                          </p:cBhvr>
                                          <p:tavLst>
                                            <p:tav tm="0">
                                              <p:val>
                                                <p:strVal val="0-#ppt_w/2"/>
                                              </p:val>
                                            </p:tav>
                                            <p:tav tm="100000">
                                              <p:val>
                                                <p:strVal val="#ppt_x"/>
                                              </p:val>
                                            </p:tav>
                                          </p:tavLst>
                                        </p:anim>
                                        <p:anim calcmode="lin" valueType="num">
                                          <p:cBhvr additive="base">
                                            <p:cTn id="144"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7" grpId="1"/>
          <p:bldP spid="98" grpId="0"/>
          <p:bldP spid="98" grpId="1"/>
          <p:bldP spid="99" grpId="0"/>
          <p:bldP spid="99" grpId="1"/>
          <p:bldP spid="100" grpId="0"/>
          <p:bldP spid="100" grpId="1"/>
          <p:bldP spid="101" grpId="0"/>
          <p:bldP spid="101" grpId="1"/>
          <p:bldP spid="102" grpId="0"/>
          <p:bldP spid="102" grpId="1"/>
          <p:bldP spid="107" grpId="0" animBg="1"/>
          <p:bldP spid="107" grpId="1" animBg="1"/>
          <p:bldP spid="108" grpId="0" animBg="1"/>
          <p:bldP spid="108" grpId="1" animBg="1"/>
          <p:bldP spid="109" grpId="0" animBg="1"/>
          <p:bldP spid="109" grpId="1" animBg="1"/>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67"/>
                                            </p:tgtEl>
                                            <p:attrNameLst>
                                              <p:attrName>style.visibility</p:attrName>
                                            </p:attrNameLst>
                                          </p:cBhvr>
                                          <p:to>
                                            <p:strVal val="visible"/>
                                          </p:to>
                                        </p:set>
                                        <p:animEffect transition="in" filter="strips(downLeft)">
                                          <p:cBhvr>
                                            <p:cTn id="7" dur="1000"/>
                                            <p:tgtEl>
                                              <p:spTgt spid="67"/>
                                            </p:tgtEl>
                                          </p:cBhvr>
                                        </p:animEffect>
                                      </p:childTnLst>
                                    </p:cTn>
                                  </p:par>
                                  <p:par>
                                    <p:cTn id="8" presetID="18" presetClass="entr" presetSubtype="12" fill="hold" grpId="0" nodeType="withEffect">
                                      <p:stCondLst>
                                        <p:cond delay="500"/>
                                      </p:stCondLst>
                                      <p:childTnLst>
                                        <p:set>
                                          <p:cBhvr>
                                            <p:cTn id="9" dur="1" fill="hold">
                                              <p:stCondLst>
                                                <p:cond delay="0"/>
                                              </p:stCondLst>
                                            </p:cTn>
                                            <p:tgtEl>
                                              <p:spTgt spid="68"/>
                                            </p:tgtEl>
                                            <p:attrNameLst>
                                              <p:attrName>style.visibility</p:attrName>
                                            </p:attrNameLst>
                                          </p:cBhvr>
                                          <p:to>
                                            <p:strVal val="visible"/>
                                          </p:to>
                                        </p:set>
                                        <p:animEffect transition="in" filter="strips(downLeft)">
                                          <p:cBhvr>
                                            <p:cTn id="10" dur="1000"/>
                                            <p:tgtEl>
                                              <p:spTgt spid="68"/>
                                            </p:tgtEl>
                                          </p:cBhvr>
                                        </p:animEffect>
                                      </p:childTnLst>
                                    </p:cTn>
                                  </p:par>
                                  <p:par>
                                    <p:cTn id="11" presetID="18" presetClass="entr" presetSubtype="12" fill="hold" grpId="0" nodeType="withEffect">
                                      <p:stCondLst>
                                        <p:cond delay="500"/>
                                      </p:stCondLst>
                                      <p:childTnLst>
                                        <p:set>
                                          <p:cBhvr>
                                            <p:cTn id="12" dur="1" fill="hold">
                                              <p:stCondLst>
                                                <p:cond delay="0"/>
                                              </p:stCondLst>
                                            </p:cTn>
                                            <p:tgtEl>
                                              <p:spTgt spid="69"/>
                                            </p:tgtEl>
                                            <p:attrNameLst>
                                              <p:attrName>style.visibility</p:attrName>
                                            </p:attrNameLst>
                                          </p:cBhvr>
                                          <p:to>
                                            <p:strVal val="visible"/>
                                          </p:to>
                                        </p:set>
                                        <p:animEffect transition="in" filter="strips(downLeft)">
                                          <p:cBhvr>
                                            <p:cTn id="13" dur="1000"/>
                                            <p:tgtEl>
                                              <p:spTgt spid="69"/>
                                            </p:tgtEl>
                                          </p:cBhvr>
                                        </p:animEffect>
                                      </p:childTnLst>
                                    </p:cTn>
                                  </p:par>
                                  <p:par>
                                    <p:cTn id="14" presetID="18" presetClass="entr" presetSubtype="12" fill="hold" grpId="0" nodeType="withEffect">
                                      <p:stCondLst>
                                        <p:cond delay="500"/>
                                      </p:stCondLst>
                                      <p:childTnLst>
                                        <p:set>
                                          <p:cBhvr>
                                            <p:cTn id="15" dur="1" fill="hold">
                                              <p:stCondLst>
                                                <p:cond delay="0"/>
                                              </p:stCondLst>
                                            </p:cTn>
                                            <p:tgtEl>
                                              <p:spTgt spid="70"/>
                                            </p:tgtEl>
                                            <p:attrNameLst>
                                              <p:attrName>style.visibility</p:attrName>
                                            </p:attrNameLst>
                                          </p:cBhvr>
                                          <p:to>
                                            <p:strVal val="visible"/>
                                          </p:to>
                                        </p:set>
                                        <p:animEffect transition="in" filter="strips(downLeft)">
                                          <p:cBhvr>
                                            <p:cTn id="16" dur="1000"/>
                                            <p:tgtEl>
                                              <p:spTgt spid="70"/>
                                            </p:tgtEl>
                                          </p:cBhvr>
                                        </p:animEffect>
                                      </p:childTnLst>
                                    </p:cTn>
                                  </p:par>
                                  <p:par>
                                    <p:cTn id="17" presetID="18" presetClass="entr" presetSubtype="12" fill="hold" grpId="0" nodeType="withEffect">
                                      <p:stCondLst>
                                        <p:cond delay="500"/>
                                      </p:stCondLst>
                                      <p:childTnLst>
                                        <p:set>
                                          <p:cBhvr>
                                            <p:cTn id="18" dur="1" fill="hold">
                                              <p:stCondLst>
                                                <p:cond delay="0"/>
                                              </p:stCondLst>
                                            </p:cTn>
                                            <p:tgtEl>
                                              <p:spTgt spid="71"/>
                                            </p:tgtEl>
                                            <p:attrNameLst>
                                              <p:attrName>style.visibility</p:attrName>
                                            </p:attrNameLst>
                                          </p:cBhvr>
                                          <p:to>
                                            <p:strVal val="visible"/>
                                          </p:to>
                                        </p:set>
                                        <p:animEffect transition="in" filter="strips(downLeft)">
                                          <p:cBhvr>
                                            <p:cTn id="19" dur="1000"/>
                                            <p:tgtEl>
                                              <p:spTgt spid="71"/>
                                            </p:tgtEl>
                                          </p:cBhvr>
                                        </p:animEffect>
                                      </p:childTnLst>
                                    </p:cTn>
                                  </p:par>
                                  <p:par>
                                    <p:cTn id="20" presetID="18" presetClass="entr" presetSubtype="12" fill="hold" grpId="0" nodeType="withEffect">
                                      <p:stCondLst>
                                        <p:cond delay="500"/>
                                      </p:stCondLst>
                                      <p:childTnLst>
                                        <p:set>
                                          <p:cBhvr>
                                            <p:cTn id="21" dur="1" fill="hold">
                                              <p:stCondLst>
                                                <p:cond delay="0"/>
                                              </p:stCondLst>
                                            </p:cTn>
                                            <p:tgtEl>
                                              <p:spTgt spid="72"/>
                                            </p:tgtEl>
                                            <p:attrNameLst>
                                              <p:attrName>style.visibility</p:attrName>
                                            </p:attrNameLst>
                                          </p:cBhvr>
                                          <p:to>
                                            <p:strVal val="visible"/>
                                          </p:to>
                                        </p:set>
                                        <p:animEffect transition="in" filter="strips(downLeft)">
                                          <p:cBhvr>
                                            <p:cTn id="22" dur="1000"/>
                                            <p:tgtEl>
                                              <p:spTgt spid="72"/>
                                            </p:tgtEl>
                                          </p:cBhvr>
                                        </p:animEffect>
                                      </p:childTnLst>
                                    </p:cTn>
                                  </p:par>
                                  <p:par>
                                    <p:cTn id="23" presetID="18" presetClass="entr" presetSubtype="12" fill="hold" grpId="0" nodeType="withEffect">
                                      <p:stCondLst>
                                        <p:cond delay="500"/>
                                      </p:stCondLst>
                                      <p:childTnLst>
                                        <p:set>
                                          <p:cBhvr>
                                            <p:cTn id="24" dur="1" fill="hold">
                                              <p:stCondLst>
                                                <p:cond delay="0"/>
                                              </p:stCondLst>
                                            </p:cTn>
                                            <p:tgtEl>
                                              <p:spTgt spid="74"/>
                                            </p:tgtEl>
                                            <p:attrNameLst>
                                              <p:attrName>style.visibility</p:attrName>
                                            </p:attrNameLst>
                                          </p:cBhvr>
                                          <p:to>
                                            <p:strVal val="visible"/>
                                          </p:to>
                                        </p:set>
                                        <p:animEffect transition="in" filter="strips(downLeft)">
                                          <p:cBhvr>
                                            <p:cTn id="25" dur="1000"/>
                                            <p:tgtEl>
                                              <p:spTgt spid="74"/>
                                            </p:tgtEl>
                                          </p:cBhvr>
                                        </p:animEffect>
                                      </p:childTnLst>
                                    </p:cTn>
                                  </p:par>
                                  <p:par>
                                    <p:cTn id="26" presetID="18" presetClass="entr" presetSubtype="12" fill="hold" grpId="0" nodeType="withEffect">
                                      <p:stCondLst>
                                        <p:cond delay="500"/>
                                      </p:stCondLst>
                                      <p:childTnLst>
                                        <p:set>
                                          <p:cBhvr>
                                            <p:cTn id="27" dur="1" fill="hold">
                                              <p:stCondLst>
                                                <p:cond delay="0"/>
                                              </p:stCondLst>
                                            </p:cTn>
                                            <p:tgtEl>
                                              <p:spTgt spid="75"/>
                                            </p:tgtEl>
                                            <p:attrNameLst>
                                              <p:attrName>style.visibility</p:attrName>
                                            </p:attrNameLst>
                                          </p:cBhvr>
                                          <p:to>
                                            <p:strVal val="visible"/>
                                          </p:to>
                                        </p:set>
                                        <p:animEffect transition="in" filter="strips(downLeft)">
                                          <p:cBhvr>
                                            <p:cTn id="28" dur="1000"/>
                                            <p:tgtEl>
                                              <p:spTgt spid="75"/>
                                            </p:tgtEl>
                                          </p:cBhvr>
                                        </p:animEffect>
                                      </p:childTnLst>
                                    </p:cTn>
                                  </p:par>
                                  <p:par>
                                    <p:cTn id="29" presetID="18" presetClass="entr" presetSubtype="12" fill="hold" grpId="0" nodeType="withEffect">
                                      <p:stCondLst>
                                        <p:cond delay="500"/>
                                      </p:stCondLst>
                                      <p:childTnLst>
                                        <p:set>
                                          <p:cBhvr>
                                            <p:cTn id="30" dur="1" fill="hold">
                                              <p:stCondLst>
                                                <p:cond delay="0"/>
                                              </p:stCondLst>
                                            </p:cTn>
                                            <p:tgtEl>
                                              <p:spTgt spid="76"/>
                                            </p:tgtEl>
                                            <p:attrNameLst>
                                              <p:attrName>style.visibility</p:attrName>
                                            </p:attrNameLst>
                                          </p:cBhvr>
                                          <p:to>
                                            <p:strVal val="visible"/>
                                          </p:to>
                                        </p:set>
                                        <p:animEffect transition="in" filter="strips(downLeft)">
                                          <p:cBhvr>
                                            <p:cTn id="31" dur="1000"/>
                                            <p:tgtEl>
                                              <p:spTgt spid="76"/>
                                            </p:tgtEl>
                                          </p:cBhvr>
                                        </p:animEffect>
                                      </p:childTnLst>
                                    </p:cTn>
                                  </p:par>
                                  <p:par>
                                    <p:cTn id="32" presetID="18" presetClass="entr" presetSubtype="12" fill="hold" grpId="0" nodeType="withEffect">
                                      <p:stCondLst>
                                        <p:cond delay="500"/>
                                      </p:stCondLst>
                                      <p:childTnLst>
                                        <p:set>
                                          <p:cBhvr>
                                            <p:cTn id="33" dur="1" fill="hold">
                                              <p:stCondLst>
                                                <p:cond delay="0"/>
                                              </p:stCondLst>
                                            </p:cTn>
                                            <p:tgtEl>
                                              <p:spTgt spid="77"/>
                                            </p:tgtEl>
                                            <p:attrNameLst>
                                              <p:attrName>style.visibility</p:attrName>
                                            </p:attrNameLst>
                                          </p:cBhvr>
                                          <p:to>
                                            <p:strVal val="visible"/>
                                          </p:to>
                                        </p:set>
                                        <p:animEffect transition="in" filter="strips(downLeft)">
                                          <p:cBhvr>
                                            <p:cTn id="34" dur="1000"/>
                                            <p:tgtEl>
                                              <p:spTgt spid="77"/>
                                            </p:tgtEl>
                                          </p:cBhvr>
                                        </p:animEffect>
                                      </p:childTnLst>
                                    </p:cTn>
                                  </p:par>
                                  <p:par>
                                    <p:cTn id="35" presetID="18" presetClass="entr" presetSubtype="12" fill="hold" grpId="0" nodeType="withEffect">
                                      <p:stCondLst>
                                        <p:cond delay="500"/>
                                      </p:stCondLst>
                                      <p:childTnLst>
                                        <p:set>
                                          <p:cBhvr>
                                            <p:cTn id="36" dur="1" fill="hold">
                                              <p:stCondLst>
                                                <p:cond delay="0"/>
                                              </p:stCondLst>
                                            </p:cTn>
                                            <p:tgtEl>
                                              <p:spTgt spid="78"/>
                                            </p:tgtEl>
                                            <p:attrNameLst>
                                              <p:attrName>style.visibility</p:attrName>
                                            </p:attrNameLst>
                                          </p:cBhvr>
                                          <p:to>
                                            <p:strVal val="visible"/>
                                          </p:to>
                                        </p:set>
                                        <p:animEffect transition="in" filter="strips(downLeft)">
                                          <p:cBhvr>
                                            <p:cTn id="37" dur="1000"/>
                                            <p:tgtEl>
                                              <p:spTgt spid="78"/>
                                            </p:tgtEl>
                                          </p:cBhvr>
                                        </p:animEffect>
                                      </p:childTnLst>
                                    </p:cTn>
                                  </p:par>
                                  <p:par>
                                    <p:cTn id="38" presetID="18" presetClass="entr" presetSubtype="12" fill="hold" grpId="0" nodeType="withEffect">
                                      <p:stCondLst>
                                        <p:cond delay="500"/>
                                      </p:stCondLst>
                                      <p:childTnLst>
                                        <p:set>
                                          <p:cBhvr>
                                            <p:cTn id="39" dur="1" fill="hold">
                                              <p:stCondLst>
                                                <p:cond delay="0"/>
                                              </p:stCondLst>
                                            </p:cTn>
                                            <p:tgtEl>
                                              <p:spTgt spid="79"/>
                                            </p:tgtEl>
                                            <p:attrNameLst>
                                              <p:attrName>style.visibility</p:attrName>
                                            </p:attrNameLst>
                                          </p:cBhvr>
                                          <p:to>
                                            <p:strVal val="visible"/>
                                          </p:to>
                                        </p:set>
                                        <p:animEffect transition="in" filter="strips(downLeft)">
                                          <p:cBhvr>
                                            <p:cTn id="40" dur="1000"/>
                                            <p:tgtEl>
                                              <p:spTgt spid="79"/>
                                            </p:tgtEl>
                                          </p:cBhvr>
                                        </p:animEffect>
                                      </p:childTnLst>
                                    </p:cTn>
                                  </p:par>
                                  <p:par>
                                    <p:cTn id="41" presetID="18" presetClass="entr" presetSubtype="12" fill="hold" grpId="0" nodeType="withEffect">
                                      <p:stCondLst>
                                        <p:cond delay="500"/>
                                      </p:stCondLst>
                                      <p:childTnLst>
                                        <p:set>
                                          <p:cBhvr>
                                            <p:cTn id="42" dur="1" fill="hold">
                                              <p:stCondLst>
                                                <p:cond delay="0"/>
                                              </p:stCondLst>
                                            </p:cTn>
                                            <p:tgtEl>
                                              <p:spTgt spid="80"/>
                                            </p:tgtEl>
                                            <p:attrNameLst>
                                              <p:attrName>style.visibility</p:attrName>
                                            </p:attrNameLst>
                                          </p:cBhvr>
                                          <p:to>
                                            <p:strVal val="visible"/>
                                          </p:to>
                                        </p:set>
                                        <p:animEffect transition="in" filter="strips(downLeft)">
                                          <p:cBhvr>
                                            <p:cTn id="43" dur="1000"/>
                                            <p:tgtEl>
                                              <p:spTgt spid="80"/>
                                            </p:tgtEl>
                                          </p:cBhvr>
                                        </p:animEffect>
                                      </p:childTnLst>
                                    </p:cTn>
                                  </p:par>
                                  <p:par>
                                    <p:cTn id="44" presetID="18" presetClass="entr" presetSubtype="12" fill="hold" grpId="0" nodeType="withEffect">
                                      <p:stCondLst>
                                        <p:cond delay="500"/>
                                      </p:stCondLst>
                                      <p:childTnLst>
                                        <p:set>
                                          <p:cBhvr>
                                            <p:cTn id="45" dur="1" fill="hold">
                                              <p:stCondLst>
                                                <p:cond delay="0"/>
                                              </p:stCondLst>
                                            </p:cTn>
                                            <p:tgtEl>
                                              <p:spTgt spid="82"/>
                                            </p:tgtEl>
                                            <p:attrNameLst>
                                              <p:attrName>style.visibility</p:attrName>
                                            </p:attrNameLst>
                                          </p:cBhvr>
                                          <p:to>
                                            <p:strVal val="visible"/>
                                          </p:to>
                                        </p:set>
                                        <p:animEffect transition="in" filter="strips(downLeft)">
                                          <p:cBhvr>
                                            <p:cTn id="46" dur="1000"/>
                                            <p:tgtEl>
                                              <p:spTgt spid="82"/>
                                            </p:tgtEl>
                                          </p:cBhvr>
                                        </p:animEffect>
                                      </p:childTnLst>
                                    </p:cTn>
                                  </p:par>
                                  <p:par>
                                    <p:cTn id="47" presetID="18" presetClass="entr" presetSubtype="12" fill="hold" grpId="0" nodeType="withEffect">
                                      <p:stCondLst>
                                        <p:cond delay="500"/>
                                      </p:stCondLst>
                                      <p:childTnLst>
                                        <p:set>
                                          <p:cBhvr>
                                            <p:cTn id="48" dur="1" fill="hold">
                                              <p:stCondLst>
                                                <p:cond delay="0"/>
                                              </p:stCondLst>
                                            </p:cTn>
                                            <p:tgtEl>
                                              <p:spTgt spid="83"/>
                                            </p:tgtEl>
                                            <p:attrNameLst>
                                              <p:attrName>style.visibility</p:attrName>
                                            </p:attrNameLst>
                                          </p:cBhvr>
                                          <p:to>
                                            <p:strVal val="visible"/>
                                          </p:to>
                                        </p:set>
                                        <p:animEffect transition="in" filter="strips(downLeft)">
                                          <p:cBhvr>
                                            <p:cTn id="49" dur="1000"/>
                                            <p:tgtEl>
                                              <p:spTgt spid="83"/>
                                            </p:tgtEl>
                                          </p:cBhvr>
                                        </p:animEffect>
                                      </p:childTnLst>
                                    </p:cTn>
                                  </p:par>
                                  <p:par>
                                    <p:cTn id="50" presetID="18" presetClass="entr" presetSubtype="12" fill="hold" grpId="0" nodeType="withEffect">
                                      <p:stCondLst>
                                        <p:cond delay="500"/>
                                      </p:stCondLst>
                                      <p:childTnLst>
                                        <p:set>
                                          <p:cBhvr>
                                            <p:cTn id="51" dur="1" fill="hold">
                                              <p:stCondLst>
                                                <p:cond delay="0"/>
                                              </p:stCondLst>
                                            </p:cTn>
                                            <p:tgtEl>
                                              <p:spTgt spid="84"/>
                                            </p:tgtEl>
                                            <p:attrNameLst>
                                              <p:attrName>style.visibility</p:attrName>
                                            </p:attrNameLst>
                                          </p:cBhvr>
                                          <p:to>
                                            <p:strVal val="visible"/>
                                          </p:to>
                                        </p:set>
                                        <p:animEffect transition="in" filter="strips(downLeft)">
                                          <p:cBhvr>
                                            <p:cTn id="52" dur="1000"/>
                                            <p:tgtEl>
                                              <p:spTgt spid="84"/>
                                            </p:tgtEl>
                                          </p:cBhvr>
                                        </p:animEffect>
                                      </p:childTnLst>
                                    </p:cTn>
                                  </p:par>
                                  <p:par>
                                    <p:cTn id="53" presetID="18" presetClass="entr" presetSubtype="12" fill="hold" grpId="0" nodeType="withEffect">
                                      <p:stCondLst>
                                        <p:cond delay="500"/>
                                      </p:stCondLst>
                                      <p:childTnLst>
                                        <p:set>
                                          <p:cBhvr>
                                            <p:cTn id="54" dur="1" fill="hold">
                                              <p:stCondLst>
                                                <p:cond delay="0"/>
                                              </p:stCondLst>
                                            </p:cTn>
                                            <p:tgtEl>
                                              <p:spTgt spid="85"/>
                                            </p:tgtEl>
                                            <p:attrNameLst>
                                              <p:attrName>style.visibility</p:attrName>
                                            </p:attrNameLst>
                                          </p:cBhvr>
                                          <p:to>
                                            <p:strVal val="visible"/>
                                          </p:to>
                                        </p:set>
                                        <p:animEffect transition="in" filter="strips(downLeft)">
                                          <p:cBhvr>
                                            <p:cTn id="55" dur="1000"/>
                                            <p:tgtEl>
                                              <p:spTgt spid="85"/>
                                            </p:tgtEl>
                                          </p:cBhvr>
                                        </p:animEffect>
                                      </p:childTnLst>
                                    </p:cTn>
                                  </p:par>
                                  <p:par>
                                    <p:cTn id="56" presetID="18" presetClass="entr" presetSubtype="12" fill="hold" grpId="0" nodeType="withEffect">
                                      <p:stCondLst>
                                        <p:cond delay="500"/>
                                      </p:stCondLst>
                                      <p:childTnLst>
                                        <p:set>
                                          <p:cBhvr>
                                            <p:cTn id="57" dur="1" fill="hold">
                                              <p:stCondLst>
                                                <p:cond delay="0"/>
                                              </p:stCondLst>
                                            </p:cTn>
                                            <p:tgtEl>
                                              <p:spTgt spid="86"/>
                                            </p:tgtEl>
                                            <p:attrNameLst>
                                              <p:attrName>style.visibility</p:attrName>
                                            </p:attrNameLst>
                                          </p:cBhvr>
                                          <p:to>
                                            <p:strVal val="visible"/>
                                          </p:to>
                                        </p:set>
                                        <p:animEffect transition="in" filter="strips(downLeft)">
                                          <p:cBhvr>
                                            <p:cTn id="58" dur="1000"/>
                                            <p:tgtEl>
                                              <p:spTgt spid="86"/>
                                            </p:tgtEl>
                                          </p:cBhvr>
                                        </p:animEffect>
                                      </p:childTnLst>
                                    </p:cTn>
                                  </p:par>
                                  <p:par>
                                    <p:cTn id="59" presetID="18" presetClass="entr" presetSubtype="12" fill="hold" grpId="0" nodeType="withEffect">
                                      <p:stCondLst>
                                        <p:cond delay="500"/>
                                      </p:stCondLst>
                                      <p:childTnLst>
                                        <p:set>
                                          <p:cBhvr>
                                            <p:cTn id="60" dur="1" fill="hold">
                                              <p:stCondLst>
                                                <p:cond delay="0"/>
                                              </p:stCondLst>
                                            </p:cTn>
                                            <p:tgtEl>
                                              <p:spTgt spid="87"/>
                                            </p:tgtEl>
                                            <p:attrNameLst>
                                              <p:attrName>style.visibility</p:attrName>
                                            </p:attrNameLst>
                                          </p:cBhvr>
                                          <p:to>
                                            <p:strVal val="visible"/>
                                          </p:to>
                                        </p:set>
                                        <p:animEffect transition="in" filter="strips(downLeft)">
                                          <p:cBhvr>
                                            <p:cTn id="61" dur="1000"/>
                                            <p:tgtEl>
                                              <p:spTgt spid="87"/>
                                            </p:tgtEl>
                                          </p:cBhvr>
                                        </p:animEffect>
                                      </p:childTnLst>
                                    </p:cTn>
                                  </p:par>
                                  <p:par>
                                    <p:cTn id="62" presetID="18" presetClass="entr" presetSubtype="12" fill="hold" grpId="0" nodeType="withEffect">
                                      <p:stCondLst>
                                        <p:cond delay="500"/>
                                      </p:stCondLst>
                                      <p:childTnLst>
                                        <p:set>
                                          <p:cBhvr>
                                            <p:cTn id="63" dur="1" fill="hold">
                                              <p:stCondLst>
                                                <p:cond delay="0"/>
                                              </p:stCondLst>
                                            </p:cTn>
                                            <p:tgtEl>
                                              <p:spTgt spid="88"/>
                                            </p:tgtEl>
                                            <p:attrNameLst>
                                              <p:attrName>style.visibility</p:attrName>
                                            </p:attrNameLst>
                                          </p:cBhvr>
                                          <p:to>
                                            <p:strVal val="visible"/>
                                          </p:to>
                                        </p:set>
                                        <p:animEffect transition="in" filter="strips(downLeft)">
                                          <p:cBhvr>
                                            <p:cTn id="64" dur="1000"/>
                                            <p:tgtEl>
                                              <p:spTgt spid="88"/>
                                            </p:tgtEl>
                                          </p:cBhvr>
                                        </p:animEffect>
                                      </p:childTnLst>
                                    </p:cTn>
                                  </p:par>
                                  <p:par>
                                    <p:cTn id="65" presetID="18" presetClass="entr" presetSubtype="12" fill="hold" grpId="0" nodeType="withEffect">
                                      <p:stCondLst>
                                        <p:cond delay="500"/>
                                      </p:stCondLst>
                                      <p:childTnLst>
                                        <p:set>
                                          <p:cBhvr>
                                            <p:cTn id="66" dur="1" fill="hold">
                                              <p:stCondLst>
                                                <p:cond delay="0"/>
                                              </p:stCondLst>
                                            </p:cTn>
                                            <p:tgtEl>
                                              <p:spTgt spid="89"/>
                                            </p:tgtEl>
                                            <p:attrNameLst>
                                              <p:attrName>style.visibility</p:attrName>
                                            </p:attrNameLst>
                                          </p:cBhvr>
                                          <p:to>
                                            <p:strVal val="visible"/>
                                          </p:to>
                                        </p:set>
                                        <p:animEffect transition="in" filter="strips(downLeft)">
                                          <p:cBhvr>
                                            <p:cTn id="67" dur="1000"/>
                                            <p:tgtEl>
                                              <p:spTgt spid="89"/>
                                            </p:tgtEl>
                                          </p:cBhvr>
                                        </p:animEffect>
                                      </p:childTnLst>
                                    </p:cTn>
                                  </p:par>
                                  <p:par>
                                    <p:cTn id="68" presetID="18" presetClass="entr" presetSubtype="12" fill="hold" grpId="0" nodeType="withEffect">
                                      <p:stCondLst>
                                        <p:cond delay="500"/>
                                      </p:stCondLst>
                                      <p:childTnLst>
                                        <p:set>
                                          <p:cBhvr>
                                            <p:cTn id="69" dur="1" fill="hold">
                                              <p:stCondLst>
                                                <p:cond delay="0"/>
                                              </p:stCondLst>
                                            </p:cTn>
                                            <p:tgtEl>
                                              <p:spTgt spid="90"/>
                                            </p:tgtEl>
                                            <p:attrNameLst>
                                              <p:attrName>style.visibility</p:attrName>
                                            </p:attrNameLst>
                                          </p:cBhvr>
                                          <p:to>
                                            <p:strVal val="visible"/>
                                          </p:to>
                                        </p:set>
                                        <p:animEffect transition="in" filter="strips(downLeft)">
                                          <p:cBhvr>
                                            <p:cTn id="70" dur="1000"/>
                                            <p:tgtEl>
                                              <p:spTgt spid="90"/>
                                            </p:tgtEl>
                                          </p:cBhvr>
                                        </p:animEffect>
                                      </p:childTnLst>
                                    </p:cTn>
                                  </p:par>
                                  <p:par>
                                    <p:cTn id="71" presetID="18" presetClass="entr" presetSubtype="12" fill="hold" grpId="0" nodeType="withEffect">
                                      <p:stCondLst>
                                        <p:cond delay="500"/>
                                      </p:stCondLst>
                                      <p:childTnLst>
                                        <p:set>
                                          <p:cBhvr>
                                            <p:cTn id="72" dur="1" fill="hold">
                                              <p:stCondLst>
                                                <p:cond delay="0"/>
                                              </p:stCondLst>
                                            </p:cTn>
                                            <p:tgtEl>
                                              <p:spTgt spid="91"/>
                                            </p:tgtEl>
                                            <p:attrNameLst>
                                              <p:attrName>style.visibility</p:attrName>
                                            </p:attrNameLst>
                                          </p:cBhvr>
                                          <p:to>
                                            <p:strVal val="visible"/>
                                          </p:to>
                                        </p:set>
                                        <p:animEffect transition="in" filter="strips(downLeft)">
                                          <p:cBhvr>
                                            <p:cTn id="73" dur="1000"/>
                                            <p:tgtEl>
                                              <p:spTgt spid="91"/>
                                            </p:tgtEl>
                                          </p:cBhvr>
                                        </p:animEffect>
                                      </p:childTnLst>
                                    </p:cTn>
                                  </p:par>
                                  <p:par>
                                    <p:cTn id="74" presetID="18" presetClass="entr" presetSubtype="12" fill="hold" grpId="0" nodeType="withEffect">
                                      <p:stCondLst>
                                        <p:cond delay="500"/>
                                      </p:stCondLst>
                                      <p:childTnLst>
                                        <p:set>
                                          <p:cBhvr>
                                            <p:cTn id="75" dur="1" fill="hold">
                                              <p:stCondLst>
                                                <p:cond delay="0"/>
                                              </p:stCondLst>
                                            </p:cTn>
                                            <p:tgtEl>
                                              <p:spTgt spid="92"/>
                                            </p:tgtEl>
                                            <p:attrNameLst>
                                              <p:attrName>style.visibility</p:attrName>
                                            </p:attrNameLst>
                                          </p:cBhvr>
                                          <p:to>
                                            <p:strVal val="visible"/>
                                          </p:to>
                                        </p:set>
                                        <p:animEffect transition="in" filter="strips(downLeft)">
                                          <p:cBhvr>
                                            <p:cTn id="76" dur="1000"/>
                                            <p:tgtEl>
                                              <p:spTgt spid="92"/>
                                            </p:tgtEl>
                                          </p:cBhvr>
                                        </p:animEffect>
                                      </p:childTnLst>
                                    </p:cTn>
                                  </p:par>
                                  <p:par>
                                    <p:cTn id="77" presetID="18" presetClass="entr" presetSubtype="12" fill="hold" grpId="0" nodeType="withEffect">
                                      <p:stCondLst>
                                        <p:cond delay="500"/>
                                      </p:stCondLst>
                                      <p:childTnLst>
                                        <p:set>
                                          <p:cBhvr>
                                            <p:cTn id="78" dur="1" fill="hold">
                                              <p:stCondLst>
                                                <p:cond delay="0"/>
                                              </p:stCondLst>
                                            </p:cTn>
                                            <p:tgtEl>
                                              <p:spTgt spid="94"/>
                                            </p:tgtEl>
                                            <p:attrNameLst>
                                              <p:attrName>style.visibility</p:attrName>
                                            </p:attrNameLst>
                                          </p:cBhvr>
                                          <p:to>
                                            <p:strVal val="visible"/>
                                          </p:to>
                                        </p:set>
                                        <p:animEffect transition="in" filter="strips(downLeft)">
                                          <p:cBhvr>
                                            <p:cTn id="79" dur="1000"/>
                                            <p:tgtEl>
                                              <p:spTgt spid="94"/>
                                            </p:tgtEl>
                                          </p:cBhvr>
                                        </p:animEffect>
                                      </p:childTnLst>
                                    </p:cTn>
                                  </p:par>
                                  <p:par>
                                    <p:cTn id="80" presetID="18" presetClass="entr" presetSubtype="12" fill="hold" grpId="0" nodeType="withEffect">
                                      <p:stCondLst>
                                        <p:cond delay="500"/>
                                      </p:stCondLst>
                                      <p:childTnLst>
                                        <p:set>
                                          <p:cBhvr>
                                            <p:cTn id="81" dur="1" fill="hold">
                                              <p:stCondLst>
                                                <p:cond delay="0"/>
                                              </p:stCondLst>
                                            </p:cTn>
                                            <p:tgtEl>
                                              <p:spTgt spid="95"/>
                                            </p:tgtEl>
                                            <p:attrNameLst>
                                              <p:attrName>style.visibility</p:attrName>
                                            </p:attrNameLst>
                                          </p:cBhvr>
                                          <p:to>
                                            <p:strVal val="visible"/>
                                          </p:to>
                                        </p:set>
                                        <p:animEffect transition="in" filter="strips(downLeft)">
                                          <p:cBhvr>
                                            <p:cTn id="82" dur="1000"/>
                                            <p:tgtEl>
                                              <p:spTgt spid="95"/>
                                            </p:tgtEl>
                                          </p:cBhvr>
                                        </p:animEffect>
                                      </p:childTnLst>
                                    </p:cTn>
                                  </p:par>
                                  <p:par>
                                    <p:cTn id="83" presetID="18" presetClass="entr" presetSubtype="12" fill="hold" grpId="0" nodeType="withEffect">
                                      <p:stCondLst>
                                        <p:cond delay="500"/>
                                      </p:stCondLst>
                                      <p:childTnLst>
                                        <p:set>
                                          <p:cBhvr>
                                            <p:cTn id="84" dur="1" fill="hold">
                                              <p:stCondLst>
                                                <p:cond delay="0"/>
                                              </p:stCondLst>
                                            </p:cTn>
                                            <p:tgtEl>
                                              <p:spTgt spid="96"/>
                                            </p:tgtEl>
                                            <p:attrNameLst>
                                              <p:attrName>style.visibility</p:attrName>
                                            </p:attrNameLst>
                                          </p:cBhvr>
                                          <p:to>
                                            <p:strVal val="visible"/>
                                          </p:to>
                                        </p:set>
                                        <p:animEffect transition="in" filter="strips(downLeft)">
                                          <p:cBhvr>
                                            <p:cTn id="85" dur="1000"/>
                                            <p:tgtEl>
                                              <p:spTgt spid="96"/>
                                            </p:tgtEl>
                                          </p:cBhvr>
                                        </p:animEffect>
                                      </p:childTnLst>
                                    </p:cTn>
                                  </p:par>
                                  <p:par>
                                    <p:cTn id="86" presetID="18" presetClass="entr" presetSubtype="12" fill="hold" grpId="0" nodeType="withEffect">
                                      <p:stCondLst>
                                        <p:cond delay="500"/>
                                      </p:stCondLst>
                                      <p:childTnLst>
                                        <p:set>
                                          <p:cBhvr>
                                            <p:cTn id="87" dur="1" fill="hold">
                                              <p:stCondLst>
                                                <p:cond delay="0"/>
                                              </p:stCondLst>
                                            </p:cTn>
                                            <p:tgtEl>
                                              <p:spTgt spid="81"/>
                                            </p:tgtEl>
                                            <p:attrNameLst>
                                              <p:attrName>style.visibility</p:attrName>
                                            </p:attrNameLst>
                                          </p:cBhvr>
                                          <p:to>
                                            <p:strVal val="visible"/>
                                          </p:to>
                                        </p:set>
                                        <p:animEffect transition="in" filter="strips(downLeft)">
                                          <p:cBhvr>
                                            <p:cTn id="88" dur="1000"/>
                                            <p:tgtEl>
                                              <p:spTgt spid="81"/>
                                            </p:tgtEl>
                                          </p:cBhvr>
                                        </p:animEffect>
                                      </p:childTnLst>
                                    </p:cTn>
                                  </p:par>
                                  <p:par>
                                    <p:cTn id="89" presetID="18" presetClass="entr" presetSubtype="12" fill="hold" grpId="0" nodeType="withEffect">
                                      <p:stCondLst>
                                        <p:cond delay="500"/>
                                      </p:stCondLst>
                                      <p:childTnLst>
                                        <p:set>
                                          <p:cBhvr>
                                            <p:cTn id="90" dur="1" fill="hold">
                                              <p:stCondLst>
                                                <p:cond delay="0"/>
                                              </p:stCondLst>
                                            </p:cTn>
                                            <p:tgtEl>
                                              <p:spTgt spid="73"/>
                                            </p:tgtEl>
                                            <p:attrNameLst>
                                              <p:attrName>style.visibility</p:attrName>
                                            </p:attrNameLst>
                                          </p:cBhvr>
                                          <p:to>
                                            <p:strVal val="visible"/>
                                          </p:to>
                                        </p:set>
                                        <p:animEffect transition="in" filter="strips(downLeft)">
                                          <p:cBhvr>
                                            <p:cTn id="91" dur="1000"/>
                                            <p:tgtEl>
                                              <p:spTgt spid="73"/>
                                            </p:tgtEl>
                                          </p:cBhvr>
                                        </p:animEffect>
                                      </p:childTnLst>
                                    </p:cTn>
                                  </p:par>
                                  <p:par>
                                    <p:cTn id="92" presetID="18" presetClass="entr" presetSubtype="12" fill="hold" grpId="0" nodeType="withEffect">
                                      <p:stCondLst>
                                        <p:cond delay="500"/>
                                      </p:stCondLst>
                                      <p:childTnLst>
                                        <p:set>
                                          <p:cBhvr>
                                            <p:cTn id="93" dur="1" fill="hold">
                                              <p:stCondLst>
                                                <p:cond delay="0"/>
                                              </p:stCondLst>
                                            </p:cTn>
                                            <p:tgtEl>
                                              <p:spTgt spid="93"/>
                                            </p:tgtEl>
                                            <p:attrNameLst>
                                              <p:attrName>style.visibility</p:attrName>
                                            </p:attrNameLst>
                                          </p:cBhvr>
                                          <p:to>
                                            <p:strVal val="visible"/>
                                          </p:to>
                                        </p:set>
                                        <p:animEffect transition="in" filter="strips(downLeft)">
                                          <p:cBhvr>
                                            <p:cTn id="94" dur="1000"/>
                                            <p:tgtEl>
                                              <p:spTgt spid="93"/>
                                            </p:tgtEl>
                                          </p:cBhvr>
                                        </p:animEffect>
                                      </p:childTnLst>
                                    </p:cTn>
                                  </p:par>
                                  <p:par>
                                    <p:cTn id="95" presetID="10" presetClass="entr" presetSubtype="0" fill="hold" grpId="0" nodeType="withEffect">
                                      <p:stCondLst>
                                        <p:cond delay="1500"/>
                                      </p:stCondLst>
                                      <p:childTnLst>
                                        <p:set>
                                          <p:cBhvr>
                                            <p:cTn id="96" dur="1" fill="hold">
                                              <p:stCondLst>
                                                <p:cond delay="0"/>
                                              </p:stCondLst>
                                            </p:cTn>
                                            <p:tgtEl>
                                              <p:spTgt spid="107"/>
                                            </p:tgtEl>
                                            <p:attrNameLst>
                                              <p:attrName>style.visibility</p:attrName>
                                            </p:attrNameLst>
                                          </p:cBhvr>
                                          <p:to>
                                            <p:strVal val="visible"/>
                                          </p:to>
                                        </p:set>
                                        <p:animEffect transition="in" filter="fade">
                                          <p:cBhvr>
                                            <p:cTn id="97" dur="100"/>
                                            <p:tgtEl>
                                              <p:spTgt spid="107"/>
                                            </p:tgtEl>
                                          </p:cBhvr>
                                        </p:animEffect>
                                      </p:childTnLst>
                                    </p:cTn>
                                  </p:par>
                                  <p:par>
                                    <p:cTn id="98" presetID="42" presetClass="path" presetSubtype="0" fill="hold" grpId="1" nodeType="withEffect">
                                      <p:stCondLst>
                                        <p:cond delay="1500"/>
                                      </p:stCondLst>
                                      <p:childTnLst>
                                        <p:animMotion origin="layout" path="M -0.17982 0.10973 L 3.125E-6 3.33333E-6 " pathEditMode="relative" rAng="0" ptsTypes="AA">
                                          <p:cBhvr>
                                            <p:cTn id="99" dur="500" fill="hold"/>
                                            <p:tgtEl>
                                              <p:spTgt spid="107"/>
                                            </p:tgtEl>
                                            <p:attrNameLst>
                                              <p:attrName>ppt_x</p:attrName>
                                              <p:attrName>ppt_y</p:attrName>
                                            </p:attrNameLst>
                                          </p:cBhvr>
                                          <p:rCtr x="8958" y="-5625"/>
                                        </p:animMotion>
                                      </p:childTnLst>
                                    </p:cTn>
                                  </p:par>
                                  <p:par>
                                    <p:cTn id="100" presetID="10" presetClass="entr" presetSubtype="0" fill="hold" grpId="0" nodeType="withEffect">
                                      <p:stCondLst>
                                        <p:cond delay="2000"/>
                                      </p:stCondLst>
                                      <p:childTnLst>
                                        <p:set>
                                          <p:cBhvr>
                                            <p:cTn id="101" dur="1" fill="hold">
                                              <p:stCondLst>
                                                <p:cond delay="0"/>
                                              </p:stCondLst>
                                            </p:cTn>
                                            <p:tgtEl>
                                              <p:spTgt spid="97"/>
                                            </p:tgtEl>
                                            <p:attrNameLst>
                                              <p:attrName>style.visibility</p:attrName>
                                            </p:attrNameLst>
                                          </p:cBhvr>
                                          <p:to>
                                            <p:strVal val="visible"/>
                                          </p:to>
                                        </p:set>
                                        <p:animEffect transition="in" filter="fade">
                                          <p:cBhvr>
                                            <p:cTn id="102" dur="100"/>
                                            <p:tgtEl>
                                              <p:spTgt spid="97"/>
                                            </p:tgtEl>
                                          </p:cBhvr>
                                        </p:animEffect>
                                      </p:childTnLst>
                                    </p:cTn>
                                  </p:par>
                                  <p:par>
                                    <p:cTn id="103" presetID="63" presetClass="path" presetSubtype="0" fill="hold" grpId="1" nodeType="withEffect">
                                      <p:stCondLst>
                                        <p:cond delay="2000"/>
                                      </p:stCondLst>
                                      <p:childTnLst>
                                        <p:animMotion origin="layout" path="M -0.02631 -1.48148E-6 L 3.33333E-6 -1.48148E-6 " pathEditMode="relative" rAng="0" ptsTypes="AA">
                                          <p:cBhvr>
                                            <p:cTn id="104" dur="500" fill="hold"/>
                                            <p:tgtEl>
                                              <p:spTgt spid="97"/>
                                            </p:tgtEl>
                                            <p:attrNameLst>
                                              <p:attrName>ppt_x</p:attrName>
                                              <p:attrName>ppt_y</p:attrName>
                                            </p:attrNameLst>
                                          </p:cBhvr>
                                          <p:rCtr x="1315" y="0"/>
                                        </p:animMotion>
                                      </p:childTnLst>
                                    </p:cTn>
                                  </p:par>
                                  <p:par>
                                    <p:cTn id="105" presetID="10" presetClass="entr" presetSubtype="0" fill="hold" grpId="0" nodeType="withEffect">
                                      <p:stCondLst>
                                        <p:cond delay="2000"/>
                                      </p:stCondLst>
                                      <p:childTnLst>
                                        <p:set>
                                          <p:cBhvr>
                                            <p:cTn id="106" dur="1" fill="hold">
                                              <p:stCondLst>
                                                <p:cond delay="0"/>
                                              </p:stCondLst>
                                            </p:cTn>
                                            <p:tgtEl>
                                              <p:spTgt spid="98"/>
                                            </p:tgtEl>
                                            <p:attrNameLst>
                                              <p:attrName>style.visibility</p:attrName>
                                            </p:attrNameLst>
                                          </p:cBhvr>
                                          <p:to>
                                            <p:strVal val="visible"/>
                                          </p:to>
                                        </p:set>
                                        <p:animEffect transition="in" filter="fade">
                                          <p:cBhvr>
                                            <p:cTn id="107" dur="100"/>
                                            <p:tgtEl>
                                              <p:spTgt spid="98"/>
                                            </p:tgtEl>
                                          </p:cBhvr>
                                        </p:animEffect>
                                      </p:childTnLst>
                                    </p:cTn>
                                  </p:par>
                                  <p:par>
                                    <p:cTn id="108" presetID="63" presetClass="path" presetSubtype="0" fill="hold" grpId="1" nodeType="withEffect">
                                      <p:stCondLst>
                                        <p:cond delay="2000"/>
                                      </p:stCondLst>
                                      <p:childTnLst>
                                        <p:animMotion origin="layout" path="M -1.45833E-6 -1.85185E-6 L 0.02669 -1.85185E-6 " pathEditMode="relative" rAng="0" ptsTypes="AA">
                                          <p:cBhvr>
                                            <p:cTn id="109" dur="500" spd="-100000" fill="hold"/>
                                            <p:tgtEl>
                                              <p:spTgt spid="98"/>
                                            </p:tgtEl>
                                            <p:attrNameLst>
                                              <p:attrName>ppt_x</p:attrName>
                                              <p:attrName>ppt_y</p:attrName>
                                            </p:attrNameLst>
                                          </p:cBhvr>
                                          <p:rCtr x="1328" y="0"/>
                                        </p:animMotion>
                                      </p:childTnLst>
                                    </p:cTn>
                                  </p:par>
                                  <p:par>
                                    <p:cTn id="110" presetID="10" presetClass="entr" presetSubtype="0" fill="hold" grpId="0" nodeType="withEffect">
                                      <p:stCondLst>
                                        <p:cond delay="1800"/>
                                      </p:stCondLst>
                                      <p:childTnLst>
                                        <p:set>
                                          <p:cBhvr>
                                            <p:cTn id="111" dur="1" fill="hold">
                                              <p:stCondLst>
                                                <p:cond delay="0"/>
                                              </p:stCondLst>
                                            </p:cTn>
                                            <p:tgtEl>
                                              <p:spTgt spid="108"/>
                                            </p:tgtEl>
                                            <p:attrNameLst>
                                              <p:attrName>style.visibility</p:attrName>
                                            </p:attrNameLst>
                                          </p:cBhvr>
                                          <p:to>
                                            <p:strVal val="visible"/>
                                          </p:to>
                                        </p:set>
                                        <p:animEffect transition="in" filter="fade">
                                          <p:cBhvr>
                                            <p:cTn id="112" dur="100"/>
                                            <p:tgtEl>
                                              <p:spTgt spid="108"/>
                                            </p:tgtEl>
                                          </p:cBhvr>
                                        </p:animEffect>
                                      </p:childTnLst>
                                    </p:cTn>
                                  </p:par>
                                  <p:par>
                                    <p:cTn id="113" presetID="42" presetClass="path" presetSubtype="0" fill="hold" grpId="1" nodeType="withEffect">
                                      <p:stCondLst>
                                        <p:cond delay="1800"/>
                                      </p:stCondLst>
                                      <p:childTnLst>
                                        <p:animMotion origin="layout" path="M -0.20508 0.0669 L 2.29167E-6 -4.81481E-6 " pathEditMode="relative" rAng="0" ptsTypes="AA">
                                          <p:cBhvr>
                                            <p:cTn id="114" dur="500" fill="hold"/>
                                            <p:tgtEl>
                                              <p:spTgt spid="108"/>
                                            </p:tgtEl>
                                            <p:attrNameLst>
                                              <p:attrName>ppt_x</p:attrName>
                                              <p:attrName>ppt_y</p:attrName>
                                            </p:attrNameLst>
                                          </p:cBhvr>
                                          <p:rCtr x="10247" y="-3356"/>
                                        </p:animMotion>
                                      </p:childTnLst>
                                    </p:cTn>
                                  </p:par>
                                  <p:par>
                                    <p:cTn id="115" presetID="10" presetClass="entr" presetSubtype="0" fill="hold" grpId="0" nodeType="withEffect">
                                      <p:stCondLst>
                                        <p:cond delay="2200"/>
                                      </p:stCondLst>
                                      <p:childTnLst>
                                        <p:set>
                                          <p:cBhvr>
                                            <p:cTn id="116" dur="1" fill="hold">
                                              <p:stCondLst>
                                                <p:cond delay="0"/>
                                              </p:stCondLst>
                                            </p:cTn>
                                            <p:tgtEl>
                                              <p:spTgt spid="99"/>
                                            </p:tgtEl>
                                            <p:attrNameLst>
                                              <p:attrName>style.visibility</p:attrName>
                                            </p:attrNameLst>
                                          </p:cBhvr>
                                          <p:to>
                                            <p:strVal val="visible"/>
                                          </p:to>
                                        </p:set>
                                        <p:animEffect transition="in" filter="fade">
                                          <p:cBhvr>
                                            <p:cTn id="117" dur="100"/>
                                            <p:tgtEl>
                                              <p:spTgt spid="99"/>
                                            </p:tgtEl>
                                          </p:cBhvr>
                                        </p:animEffect>
                                      </p:childTnLst>
                                    </p:cTn>
                                  </p:par>
                                  <p:par>
                                    <p:cTn id="118" presetID="63" presetClass="path" presetSubtype="0" fill="hold" grpId="1" nodeType="withEffect">
                                      <p:stCondLst>
                                        <p:cond delay="2200"/>
                                      </p:stCondLst>
                                      <p:childTnLst>
                                        <p:animMotion origin="layout" path="M -0.02513 -4.81481E-6 L 3.33333E-6 -4.81481E-6 " pathEditMode="relative" rAng="0" ptsTypes="AA">
                                          <p:cBhvr>
                                            <p:cTn id="119" dur="500" fill="hold"/>
                                            <p:tgtEl>
                                              <p:spTgt spid="99"/>
                                            </p:tgtEl>
                                            <p:attrNameLst>
                                              <p:attrName>ppt_x</p:attrName>
                                              <p:attrName>ppt_y</p:attrName>
                                            </p:attrNameLst>
                                          </p:cBhvr>
                                          <p:rCtr x="1250" y="0"/>
                                        </p:animMotion>
                                      </p:childTnLst>
                                    </p:cTn>
                                  </p:par>
                                  <p:par>
                                    <p:cTn id="120" presetID="10" presetClass="entr" presetSubtype="0" fill="hold" grpId="0" nodeType="withEffect">
                                      <p:stCondLst>
                                        <p:cond delay="2200"/>
                                      </p:stCondLst>
                                      <p:childTnLst>
                                        <p:set>
                                          <p:cBhvr>
                                            <p:cTn id="121" dur="1" fill="hold">
                                              <p:stCondLst>
                                                <p:cond delay="0"/>
                                              </p:stCondLst>
                                            </p:cTn>
                                            <p:tgtEl>
                                              <p:spTgt spid="100"/>
                                            </p:tgtEl>
                                            <p:attrNameLst>
                                              <p:attrName>style.visibility</p:attrName>
                                            </p:attrNameLst>
                                          </p:cBhvr>
                                          <p:to>
                                            <p:strVal val="visible"/>
                                          </p:to>
                                        </p:set>
                                        <p:animEffect transition="in" filter="fade">
                                          <p:cBhvr>
                                            <p:cTn id="122" dur="100"/>
                                            <p:tgtEl>
                                              <p:spTgt spid="100"/>
                                            </p:tgtEl>
                                          </p:cBhvr>
                                        </p:animEffect>
                                      </p:childTnLst>
                                    </p:cTn>
                                  </p:par>
                                  <p:par>
                                    <p:cTn id="123" presetID="63" presetClass="path" presetSubtype="0" fill="hold" grpId="1" nodeType="withEffect">
                                      <p:stCondLst>
                                        <p:cond delay="2200"/>
                                      </p:stCondLst>
                                      <p:childTnLst>
                                        <p:animMotion origin="layout" path="M 4.79167E-6 2.59259E-6 L 0.02552 2.59259E-6 " pathEditMode="relative" rAng="0" ptsTypes="AA">
                                          <p:cBhvr>
                                            <p:cTn id="124" dur="500" spd="-100000" fill="hold"/>
                                            <p:tgtEl>
                                              <p:spTgt spid="100"/>
                                            </p:tgtEl>
                                            <p:attrNameLst>
                                              <p:attrName>ppt_x</p:attrName>
                                              <p:attrName>ppt_y</p:attrName>
                                            </p:attrNameLst>
                                          </p:cBhvr>
                                          <p:rCtr x="1276" y="0"/>
                                        </p:animMotion>
                                      </p:childTnLst>
                                    </p:cTn>
                                  </p:par>
                                  <p:par>
                                    <p:cTn id="125" presetID="10" presetClass="entr" presetSubtype="0" fill="hold" grpId="0" nodeType="withEffect">
                                      <p:stCondLst>
                                        <p:cond delay="2100"/>
                                      </p:stCondLst>
                                      <p:childTnLst>
                                        <p:set>
                                          <p:cBhvr>
                                            <p:cTn id="126" dur="1" fill="hold">
                                              <p:stCondLst>
                                                <p:cond delay="0"/>
                                              </p:stCondLst>
                                            </p:cTn>
                                            <p:tgtEl>
                                              <p:spTgt spid="109"/>
                                            </p:tgtEl>
                                            <p:attrNameLst>
                                              <p:attrName>style.visibility</p:attrName>
                                            </p:attrNameLst>
                                          </p:cBhvr>
                                          <p:to>
                                            <p:strVal val="visible"/>
                                          </p:to>
                                        </p:set>
                                        <p:animEffect transition="in" filter="fade">
                                          <p:cBhvr>
                                            <p:cTn id="127" dur="100"/>
                                            <p:tgtEl>
                                              <p:spTgt spid="109"/>
                                            </p:tgtEl>
                                          </p:cBhvr>
                                        </p:animEffect>
                                      </p:childTnLst>
                                    </p:cTn>
                                  </p:par>
                                  <p:par>
                                    <p:cTn id="128" presetID="42" presetClass="path" presetSubtype="0" fill="hold" grpId="1" nodeType="withEffect">
                                      <p:stCondLst>
                                        <p:cond delay="2100"/>
                                      </p:stCondLst>
                                      <p:childTnLst>
                                        <p:animMotion origin="layout" path="M -0.28881 -0.03402 L 3.54167E-6 -3.7037E-6 " pathEditMode="relative" rAng="0" ptsTypes="AA">
                                          <p:cBhvr>
                                            <p:cTn id="129" dur="500" fill="hold"/>
                                            <p:tgtEl>
                                              <p:spTgt spid="109"/>
                                            </p:tgtEl>
                                            <p:attrNameLst>
                                              <p:attrName>ppt_x</p:attrName>
                                              <p:attrName>ppt_y</p:attrName>
                                            </p:attrNameLst>
                                          </p:cBhvr>
                                          <p:rCtr x="14440" y="1690"/>
                                        </p:animMotion>
                                      </p:childTnLst>
                                    </p:cTn>
                                  </p:par>
                                  <p:par>
                                    <p:cTn id="130" presetID="10" presetClass="entr" presetSubtype="0" fill="hold" grpId="0" nodeType="withEffect">
                                      <p:stCondLst>
                                        <p:cond delay="2600"/>
                                      </p:stCondLst>
                                      <p:childTnLst>
                                        <p:set>
                                          <p:cBhvr>
                                            <p:cTn id="131" dur="1" fill="hold">
                                              <p:stCondLst>
                                                <p:cond delay="0"/>
                                              </p:stCondLst>
                                            </p:cTn>
                                            <p:tgtEl>
                                              <p:spTgt spid="101"/>
                                            </p:tgtEl>
                                            <p:attrNameLst>
                                              <p:attrName>style.visibility</p:attrName>
                                            </p:attrNameLst>
                                          </p:cBhvr>
                                          <p:to>
                                            <p:strVal val="visible"/>
                                          </p:to>
                                        </p:set>
                                        <p:animEffect transition="in" filter="fade">
                                          <p:cBhvr>
                                            <p:cTn id="132" dur="100"/>
                                            <p:tgtEl>
                                              <p:spTgt spid="101"/>
                                            </p:tgtEl>
                                          </p:cBhvr>
                                        </p:animEffect>
                                      </p:childTnLst>
                                    </p:cTn>
                                  </p:par>
                                  <p:par>
                                    <p:cTn id="133" presetID="63" presetClass="path" presetSubtype="0" fill="hold" grpId="1" nodeType="withEffect">
                                      <p:stCondLst>
                                        <p:cond delay="2600"/>
                                      </p:stCondLst>
                                      <p:childTnLst>
                                        <p:animMotion origin="layout" path="M -0.02696 -1.11111E-6 L 3.33333E-6 -1.11111E-6 " pathEditMode="relative" rAng="0" ptsTypes="AA">
                                          <p:cBhvr>
                                            <p:cTn id="134" dur="500" fill="hold"/>
                                            <p:tgtEl>
                                              <p:spTgt spid="101"/>
                                            </p:tgtEl>
                                            <p:attrNameLst>
                                              <p:attrName>ppt_x</p:attrName>
                                              <p:attrName>ppt_y</p:attrName>
                                            </p:attrNameLst>
                                          </p:cBhvr>
                                          <p:rCtr x="1341" y="0"/>
                                        </p:animMotion>
                                      </p:childTnLst>
                                    </p:cTn>
                                  </p:par>
                                  <p:par>
                                    <p:cTn id="135" presetID="10" presetClass="entr" presetSubtype="0" fill="hold" grpId="0" nodeType="withEffect">
                                      <p:stCondLst>
                                        <p:cond delay="2600"/>
                                      </p:stCondLst>
                                      <p:childTnLst>
                                        <p:set>
                                          <p:cBhvr>
                                            <p:cTn id="136" dur="1" fill="hold">
                                              <p:stCondLst>
                                                <p:cond delay="0"/>
                                              </p:stCondLst>
                                            </p:cTn>
                                            <p:tgtEl>
                                              <p:spTgt spid="102"/>
                                            </p:tgtEl>
                                            <p:attrNameLst>
                                              <p:attrName>style.visibility</p:attrName>
                                            </p:attrNameLst>
                                          </p:cBhvr>
                                          <p:to>
                                            <p:strVal val="visible"/>
                                          </p:to>
                                        </p:set>
                                        <p:animEffect transition="in" filter="fade">
                                          <p:cBhvr>
                                            <p:cTn id="137" dur="100"/>
                                            <p:tgtEl>
                                              <p:spTgt spid="102"/>
                                            </p:tgtEl>
                                          </p:cBhvr>
                                        </p:animEffect>
                                      </p:childTnLst>
                                    </p:cTn>
                                  </p:par>
                                  <p:par>
                                    <p:cTn id="138" presetID="63" presetClass="path" presetSubtype="0" fill="hold" grpId="1" nodeType="withEffect">
                                      <p:stCondLst>
                                        <p:cond delay="2600"/>
                                      </p:stCondLst>
                                      <p:childTnLst>
                                        <p:animMotion origin="layout" path="M -1.45833E-6 -3.7037E-6 L 0.02253 -3.7037E-6 " pathEditMode="relative" rAng="0" ptsTypes="AA">
                                          <p:cBhvr>
                                            <p:cTn id="139" dur="500" spd="-100000" fill="hold"/>
                                            <p:tgtEl>
                                              <p:spTgt spid="102"/>
                                            </p:tgtEl>
                                            <p:attrNameLst>
                                              <p:attrName>ppt_x</p:attrName>
                                              <p:attrName>ppt_y</p:attrName>
                                            </p:attrNameLst>
                                          </p:cBhvr>
                                          <p:rCtr x="1120" y="0"/>
                                        </p:animMotion>
                                      </p:childTnLst>
                                    </p:cTn>
                                  </p:par>
                                </p:childTnLst>
                              </p:cTn>
                            </p:par>
                            <p:par>
                              <p:cTn id="140" fill="hold">
                                <p:stCondLst>
                                  <p:cond delay="3100"/>
                                </p:stCondLst>
                                <p:childTnLst>
                                  <p:par>
                                    <p:cTn id="141" presetID="2" presetClass="entr" presetSubtype="8" fill="hold" grpId="0" nodeType="afterEffect">
                                      <p:stCondLst>
                                        <p:cond delay="0"/>
                                      </p:stCondLst>
                                      <p:childTnLst>
                                        <p:set>
                                          <p:cBhvr>
                                            <p:cTn id="142" dur="1" fill="hold">
                                              <p:stCondLst>
                                                <p:cond delay="0"/>
                                              </p:stCondLst>
                                            </p:cTn>
                                            <p:tgtEl>
                                              <p:spTgt spid="51"/>
                                            </p:tgtEl>
                                            <p:attrNameLst>
                                              <p:attrName>style.visibility</p:attrName>
                                            </p:attrNameLst>
                                          </p:cBhvr>
                                          <p:to>
                                            <p:strVal val="visible"/>
                                          </p:to>
                                        </p:set>
                                        <p:anim calcmode="lin" valueType="num">
                                          <p:cBhvr additive="base">
                                            <p:cTn id="143" dur="500" fill="hold"/>
                                            <p:tgtEl>
                                              <p:spTgt spid="51"/>
                                            </p:tgtEl>
                                            <p:attrNameLst>
                                              <p:attrName>ppt_x</p:attrName>
                                            </p:attrNameLst>
                                          </p:cBhvr>
                                          <p:tavLst>
                                            <p:tav tm="0">
                                              <p:val>
                                                <p:strVal val="0-#ppt_w/2"/>
                                              </p:val>
                                            </p:tav>
                                            <p:tav tm="100000">
                                              <p:val>
                                                <p:strVal val="#ppt_x"/>
                                              </p:val>
                                            </p:tav>
                                          </p:tavLst>
                                        </p:anim>
                                        <p:anim calcmode="lin" valueType="num">
                                          <p:cBhvr additive="base">
                                            <p:cTn id="144"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7" grpId="1"/>
          <p:bldP spid="98" grpId="0"/>
          <p:bldP spid="98" grpId="1"/>
          <p:bldP spid="99" grpId="0"/>
          <p:bldP spid="99" grpId="1"/>
          <p:bldP spid="100" grpId="0"/>
          <p:bldP spid="100" grpId="1"/>
          <p:bldP spid="101" grpId="0"/>
          <p:bldP spid="101" grpId="1"/>
          <p:bldP spid="102" grpId="0"/>
          <p:bldP spid="102" grpId="1"/>
          <p:bldP spid="107" grpId="0" animBg="1"/>
          <p:bldP spid="107" grpId="1" animBg="1"/>
          <p:bldP spid="108" grpId="0" animBg="1"/>
          <p:bldP spid="108" grpId="1" animBg="1"/>
          <p:bldP spid="109" grpId="0" animBg="1"/>
          <p:bldP spid="109" grpId="1" animBg="1"/>
          <p:bldP spid="51"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24"/>
          <p:cNvSpPr>
            <a:spLocks/>
          </p:cNvSpPr>
          <p:nvPr/>
        </p:nvSpPr>
        <p:spPr bwMode="auto">
          <a:xfrm rot="5400000">
            <a:off x="1250489" y="1728006"/>
            <a:ext cx="1094826" cy="148521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E46C0A"/>
          </a:solidFill>
          <a:ln w="19050" cap="flat" cmpd="sng">
            <a:noFill/>
            <a:prstDash val="solid"/>
            <a:round/>
            <a:headEnd type="none" w="med" len="med"/>
            <a:tailEnd type="none" w="med" len="med"/>
          </a:ln>
          <a:effectLst/>
        </p:spPr>
        <p:txBody>
          <a:bodyPr/>
          <a:lstStyle/>
          <a:p>
            <a:pPr algn="just">
              <a:lnSpc>
                <a:spcPct val="120000"/>
              </a:lnSpc>
              <a:defRPr/>
            </a:pPr>
            <a:endParaRPr lang="da-DK" sz="6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24"/>
          <p:cNvSpPr>
            <a:spLocks/>
          </p:cNvSpPr>
          <p:nvPr/>
        </p:nvSpPr>
        <p:spPr bwMode="auto">
          <a:xfrm rot="5400000">
            <a:off x="3036356" y="1728006"/>
            <a:ext cx="1094826" cy="148521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31859C"/>
          </a:solidFill>
          <a:ln w="19050" cap="flat" cmpd="sng">
            <a:noFill/>
            <a:prstDash val="solid"/>
            <a:round/>
            <a:headEnd type="none" w="med" len="med"/>
            <a:tailEnd type="none" w="med" len="med"/>
          </a:ln>
          <a:effectLst/>
        </p:spPr>
        <p:txBody>
          <a:bodyPr/>
          <a:lstStyle/>
          <a:p>
            <a:pPr algn="just">
              <a:lnSpc>
                <a:spcPct val="120000"/>
              </a:lnSpc>
              <a:defRPr/>
            </a:pPr>
            <a:endParaRPr lang="da-DK" sz="6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24"/>
          <p:cNvSpPr>
            <a:spLocks/>
          </p:cNvSpPr>
          <p:nvPr/>
        </p:nvSpPr>
        <p:spPr bwMode="auto">
          <a:xfrm rot="5400000">
            <a:off x="4822224" y="1728006"/>
            <a:ext cx="1094826" cy="148521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E46C0A"/>
          </a:solidFill>
          <a:ln w="19050" cap="flat" cmpd="sng">
            <a:noFill/>
            <a:prstDash val="solid"/>
            <a:round/>
            <a:headEnd type="none" w="med" len="med"/>
            <a:tailEnd type="none" w="med" len="med"/>
          </a:ln>
          <a:effectLst/>
        </p:spPr>
        <p:txBody>
          <a:bodyPr/>
          <a:lstStyle/>
          <a:p>
            <a:pPr algn="just">
              <a:lnSpc>
                <a:spcPct val="120000"/>
              </a:lnSpc>
              <a:defRPr/>
            </a:pPr>
            <a:endParaRPr lang="da-DK" sz="6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24"/>
          <p:cNvSpPr>
            <a:spLocks/>
          </p:cNvSpPr>
          <p:nvPr/>
        </p:nvSpPr>
        <p:spPr bwMode="auto">
          <a:xfrm rot="5400000">
            <a:off x="6608092" y="1728006"/>
            <a:ext cx="1094826" cy="148521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31859C"/>
          </a:solidFill>
          <a:ln w="19050" cap="flat" cmpd="sng">
            <a:noFill/>
            <a:prstDash val="solid"/>
            <a:round/>
            <a:headEnd type="none" w="med" len="med"/>
            <a:tailEnd type="none" w="med" len="med"/>
          </a:ln>
          <a:effectLst/>
        </p:spPr>
        <p:txBody>
          <a:bodyPr/>
          <a:lstStyle/>
          <a:p>
            <a:pPr algn="just">
              <a:lnSpc>
                <a:spcPct val="120000"/>
              </a:lnSpc>
              <a:defRPr/>
            </a:pPr>
            <a:endParaRPr lang="da-DK" sz="6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0" name="Group 128"/>
          <p:cNvGrpSpPr/>
          <p:nvPr/>
        </p:nvGrpSpPr>
        <p:grpSpPr>
          <a:xfrm>
            <a:off x="1359253" y="2031073"/>
            <a:ext cx="469844" cy="469844"/>
            <a:chOff x="1316879" y="4254550"/>
            <a:chExt cx="684000" cy="684000"/>
          </a:xfrm>
        </p:grpSpPr>
        <p:sp>
          <p:nvSpPr>
            <p:cNvPr id="61"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62811" tIns="31406" rIns="62811" bIns="31406"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129"/>
          <p:cNvGrpSpPr/>
          <p:nvPr/>
        </p:nvGrpSpPr>
        <p:grpSpPr>
          <a:xfrm>
            <a:off x="3146278" y="2031073"/>
            <a:ext cx="469844" cy="469844"/>
            <a:chOff x="3401741" y="4254550"/>
            <a:chExt cx="684000" cy="684000"/>
          </a:xfrm>
        </p:grpSpPr>
        <p:sp>
          <p:nvSpPr>
            <p:cNvPr id="64" name="Freeform 31"/>
            <p:cNvSpPr>
              <a:spLocks noChangeAspect="1" noEditPoints="1"/>
            </p:cNvSpPr>
            <p:nvPr/>
          </p:nvSpPr>
          <p:spPr bwMode="auto">
            <a:xfrm>
              <a:off x="3577110" y="4366532"/>
              <a:ext cx="333262" cy="46800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chemeClr val="bg1"/>
              </a:solidFill>
            </a:ln>
          </p:spPr>
          <p:txBody>
            <a:bodyPr vert="horz" wrap="square" lIns="62811" tIns="31406" rIns="62811" bIns="31406"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Oval 125"/>
            <p:cNvSpPr/>
            <p:nvPr/>
          </p:nvSpPr>
          <p:spPr>
            <a:xfrm>
              <a:off x="3401741" y="4254550"/>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6" name="Group 130"/>
          <p:cNvGrpSpPr/>
          <p:nvPr/>
        </p:nvGrpSpPr>
        <p:grpSpPr>
          <a:xfrm>
            <a:off x="4933302" y="2031073"/>
            <a:ext cx="469844" cy="469844"/>
            <a:chOff x="6006611" y="4240036"/>
            <a:chExt cx="684000" cy="684000"/>
          </a:xfrm>
        </p:grpSpPr>
        <p:sp>
          <p:nvSpPr>
            <p:cNvPr id="91" name="Freeform 44"/>
            <p:cNvSpPr>
              <a:spLocks noChangeAspect="1" noEditPoints="1"/>
            </p:cNvSpPr>
            <p:nvPr/>
          </p:nvSpPr>
          <p:spPr bwMode="auto">
            <a:xfrm>
              <a:off x="6132322" y="436603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chemeClr val="bg1"/>
              </a:solidFill>
            </a:ln>
          </p:spPr>
          <p:txBody>
            <a:bodyPr vert="horz" wrap="square" lIns="62811" tIns="31406" rIns="62811" bIns="31406"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Oval 126"/>
            <p:cNvSpPr/>
            <p:nvPr/>
          </p:nvSpPr>
          <p:spPr>
            <a:xfrm>
              <a:off x="6006611" y="4240036"/>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3" name="Group 131"/>
          <p:cNvGrpSpPr/>
          <p:nvPr/>
        </p:nvGrpSpPr>
        <p:grpSpPr>
          <a:xfrm>
            <a:off x="6714855" y="2031073"/>
            <a:ext cx="469844" cy="469844"/>
            <a:chOff x="8794034" y="4283578"/>
            <a:chExt cx="684000" cy="684000"/>
          </a:xfrm>
        </p:grpSpPr>
        <p:sp>
          <p:nvSpPr>
            <p:cNvPr id="94" name="Freeform 36"/>
            <p:cNvSpPr>
              <a:spLocks noChangeAspect="1" noEditPoints="1"/>
            </p:cNvSpPr>
            <p:nvPr/>
          </p:nvSpPr>
          <p:spPr bwMode="auto">
            <a:xfrm>
              <a:off x="8879066" y="4481578"/>
              <a:ext cx="513936" cy="2880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noFill/>
            <a:ln w="12700">
              <a:solidFill>
                <a:schemeClr val="bg1"/>
              </a:solidFill>
            </a:ln>
          </p:spPr>
          <p:txBody>
            <a:bodyPr vert="horz" wrap="square" lIns="62811" tIns="31406" rIns="62811" bIns="31406"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Oval 127"/>
            <p:cNvSpPr/>
            <p:nvPr/>
          </p:nvSpPr>
          <p:spPr>
            <a:xfrm>
              <a:off x="8794034" y="4283578"/>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96" name="Content Placeholder 2"/>
          <p:cNvSpPr txBox="1">
            <a:spLocks/>
          </p:cNvSpPr>
          <p:nvPr/>
        </p:nvSpPr>
        <p:spPr>
          <a:xfrm>
            <a:off x="1003709" y="3262463"/>
            <a:ext cx="1338699" cy="23083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defTabSz="650207" fontAlgn="base">
              <a:spcBef>
                <a:spcPct val="0"/>
              </a:spcBef>
              <a:spcAft>
                <a:spcPct val="0"/>
              </a:spcAft>
              <a:buClrTx/>
              <a:buSzTx/>
            </a:pPr>
            <a:r>
              <a:rPr lang="zh-CN" altLang="en-US" sz="15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97" name="Content Placeholder 2"/>
          <p:cNvSpPr txBox="1">
            <a:spLocks/>
          </p:cNvSpPr>
          <p:nvPr/>
        </p:nvSpPr>
        <p:spPr>
          <a:xfrm>
            <a:off x="1003708" y="3603580"/>
            <a:ext cx="1536800" cy="55399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defTabSz="650207" fontAlgn="base">
              <a:lnSpc>
                <a:spcPct val="120000"/>
              </a:lnSpc>
              <a:spcBef>
                <a:spcPct val="0"/>
              </a:spcBef>
              <a:spcAft>
                <a:spcPct val="0"/>
              </a:spcAft>
              <a:buClrTx/>
              <a:buSzTx/>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20000"/>
              </a:lnSpc>
              <a:spcBef>
                <a:spcPts val="0"/>
              </a:spcBef>
              <a:spcAft>
                <a:spcPts val="0"/>
              </a:spcAft>
            </a:pPr>
            <a:r>
              <a:rPr lang="en-US" altLang="zh-CN" sz="6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Content Placeholder 2"/>
          <p:cNvSpPr txBox="1">
            <a:spLocks/>
          </p:cNvSpPr>
          <p:nvPr/>
        </p:nvSpPr>
        <p:spPr>
          <a:xfrm>
            <a:off x="2837690" y="3262463"/>
            <a:ext cx="1419614" cy="23083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defTabSz="650207" fontAlgn="base">
              <a:spcBef>
                <a:spcPct val="0"/>
              </a:spcBef>
              <a:spcAft>
                <a:spcPct val="0"/>
              </a:spcAft>
              <a:buClrTx/>
              <a:buSzTx/>
            </a:pPr>
            <a:r>
              <a:rPr lang="zh-CN" altLang="en-US" sz="15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99" name="Content Placeholder 2"/>
          <p:cNvSpPr txBox="1">
            <a:spLocks/>
          </p:cNvSpPr>
          <p:nvPr/>
        </p:nvSpPr>
        <p:spPr>
          <a:xfrm>
            <a:off x="2837691" y="3603580"/>
            <a:ext cx="1536800" cy="42409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defTabSz="650207" fontAlgn="base">
              <a:lnSpc>
                <a:spcPct val="120000"/>
              </a:lnSpc>
              <a:spcBef>
                <a:spcPct val="0"/>
              </a:spcBef>
              <a:spcAft>
                <a:spcPct val="0"/>
              </a:spcAft>
              <a:buClrTx/>
              <a:buSzTx/>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Content Placeholder 2"/>
          <p:cNvSpPr txBox="1">
            <a:spLocks/>
          </p:cNvSpPr>
          <p:nvPr/>
        </p:nvSpPr>
        <p:spPr>
          <a:xfrm>
            <a:off x="4624404" y="3262463"/>
            <a:ext cx="1360759" cy="23083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defTabSz="650207" fontAlgn="base">
              <a:spcBef>
                <a:spcPct val="0"/>
              </a:spcBef>
              <a:spcAft>
                <a:spcPct val="0"/>
              </a:spcAft>
              <a:buClrTx/>
              <a:buSzTx/>
            </a:pPr>
            <a:r>
              <a:rPr lang="zh-CN" altLang="en-US" sz="15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101" name="Content Placeholder 2"/>
          <p:cNvSpPr txBox="1">
            <a:spLocks/>
          </p:cNvSpPr>
          <p:nvPr/>
        </p:nvSpPr>
        <p:spPr>
          <a:xfrm>
            <a:off x="4624405" y="3603580"/>
            <a:ext cx="1536800" cy="42409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defTabSz="650207" fontAlgn="base">
              <a:lnSpc>
                <a:spcPct val="120000"/>
              </a:lnSpc>
              <a:spcBef>
                <a:spcPct val="0"/>
              </a:spcBef>
              <a:spcAft>
                <a:spcPct val="0"/>
              </a:spcAft>
              <a:buClrTx/>
              <a:buSzTx/>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Content Placeholder 2"/>
          <p:cNvSpPr txBox="1">
            <a:spLocks/>
          </p:cNvSpPr>
          <p:nvPr/>
        </p:nvSpPr>
        <p:spPr>
          <a:xfrm>
            <a:off x="6411118" y="3262463"/>
            <a:ext cx="1464023" cy="23083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defTabSz="650207" fontAlgn="base">
              <a:spcBef>
                <a:spcPct val="0"/>
              </a:spcBef>
              <a:spcAft>
                <a:spcPct val="0"/>
              </a:spcAft>
              <a:buClrTx/>
              <a:buSzTx/>
            </a:pPr>
            <a:r>
              <a:rPr lang="zh-CN" altLang="en-US" sz="15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103" name="Content Placeholder 2"/>
          <p:cNvSpPr txBox="1">
            <a:spLocks/>
          </p:cNvSpPr>
          <p:nvPr/>
        </p:nvSpPr>
        <p:spPr>
          <a:xfrm>
            <a:off x="6411119" y="3603580"/>
            <a:ext cx="1536800" cy="42409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defTabSz="650207" fontAlgn="base">
              <a:lnSpc>
                <a:spcPct val="120000"/>
              </a:lnSpc>
              <a:spcBef>
                <a:spcPct val="0"/>
              </a:spcBef>
              <a:spcAft>
                <a:spcPct val="0"/>
              </a:spcAft>
              <a:buClrTx/>
              <a:buSzTx/>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矩形 31"/>
          <p:cNvSpPr/>
          <p:nvPr/>
        </p:nvSpPr>
        <p:spPr>
          <a:xfrm>
            <a:off x="0" y="366036"/>
            <a:ext cx="3203848" cy="954107"/>
          </a:xfrm>
          <a:prstGeom prst="rect">
            <a:avLst/>
          </a:prstGeom>
        </p:spPr>
        <p:txBody>
          <a:bodyPr wrap="square">
            <a:spAutoFit/>
          </a:bodyPr>
          <a:lstStyle/>
          <a:p>
            <a:pPr lvl="0">
              <a:defRPr/>
            </a:pPr>
            <a:r>
              <a:rPr lang="en-US" altLang="zh-CN" sz="2800" b="1" dirty="0">
                <a:solidFill>
                  <a:schemeClr val="bg1"/>
                </a:solidFill>
              </a:rPr>
              <a:t>1-5</a:t>
            </a:r>
            <a:r>
              <a:rPr lang="zh-CN" altLang="en-US" sz="2800" b="1" dirty="0">
                <a:solidFill>
                  <a:schemeClr val="bg1"/>
                </a:solidFill>
              </a:rPr>
              <a:t>　</a:t>
            </a:r>
            <a:r>
              <a:rPr lang="zh-CN" altLang="en-US" sz="2800" dirty="0">
                <a:solidFill>
                  <a:prstClr val="white"/>
                </a:solidFill>
                <a:latin typeface="黑体" panose="02010609060101010101" pitchFamily="49" charset="-122"/>
                <a:ea typeface="黑体" panose="02010609060101010101" pitchFamily="49" charset="-122"/>
              </a:rPr>
              <a:t>插入标题内容</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b="1" dirty="0">
              <a:solidFill>
                <a:schemeClr val="bg1"/>
              </a:solidFill>
            </a:endParaRPr>
          </a:p>
        </p:txBody>
      </p:sp>
    </p:spTree>
    <p:extLst>
      <p:ext uri="{BB962C8B-B14F-4D97-AF65-F5344CB8AC3E}">
        <p14:creationId xmlns:p14="http://schemas.microsoft.com/office/powerpoint/2010/main" val="408792889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1000"/>
                                        <p:tgtEl>
                                          <p:spTgt spid="60"/>
                                        </p:tgtEl>
                                      </p:cBhvr>
                                    </p:animEffect>
                                    <p:anim calcmode="lin" valueType="num">
                                      <p:cBhvr>
                                        <p:cTn id="12" dur="1000" fill="hold"/>
                                        <p:tgtEl>
                                          <p:spTgt spid="60"/>
                                        </p:tgtEl>
                                        <p:attrNameLst>
                                          <p:attrName>ppt_w</p:attrName>
                                        </p:attrNameLst>
                                      </p:cBhvr>
                                      <p:tavLst>
                                        <p:tav tm="0" fmla="#ppt_w*sin(2.5*pi*$)">
                                          <p:val>
                                            <p:fltVal val="0"/>
                                          </p:val>
                                        </p:tav>
                                        <p:tav tm="100000">
                                          <p:val>
                                            <p:fltVal val="1"/>
                                          </p:val>
                                        </p:tav>
                                      </p:tavLst>
                                    </p:anim>
                                    <p:anim calcmode="lin" valueType="num">
                                      <p:cBhvr>
                                        <p:cTn id="13" dur="1000" fill="hold"/>
                                        <p:tgtEl>
                                          <p:spTgt spid="60"/>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left)">
                                      <p:cBhvr>
                                        <p:cTn id="17" dur="500"/>
                                        <p:tgtEl>
                                          <p:spTgt spid="57"/>
                                        </p:tgtEl>
                                      </p:cBhvr>
                                    </p:animEffect>
                                  </p:childTnLst>
                                </p:cTn>
                              </p:par>
                            </p:childTnLst>
                          </p:cTn>
                        </p:par>
                        <p:par>
                          <p:cTn id="18" fill="hold">
                            <p:stCondLst>
                              <p:cond delay="2000"/>
                            </p:stCondLst>
                            <p:childTnLst>
                              <p:par>
                                <p:cTn id="19" presetID="45"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1000"/>
                                        <p:tgtEl>
                                          <p:spTgt spid="63"/>
                                        </p:tgtEl>
                                      </p:cBhvr>
                                    </p:animEffect>
                                    <p:anim calcmode="lin" valueType="num">
                                      <p:cBhvr>
                                        <p:cTn id="22" dur="1000" fill="hold"/>
                                        <p:tgtEl>
                                          <p:spTgt spid="63"/>
                                        </p:tgtEl>
                                        <p:attrNameLst>
                                          <p:attrName>ppt_w</p:attrName>
                                        </p:attrNameLst>
                                      </p:cBhvr>
                                      <p:tavLst>
                                        <p:tav tm="0" fmla="#ppt_w*sin(2.5*pi*$)">
                                          <p:val>
                                            <p:fltVal val="0"/>
                                          </p:val>
                                        </p:tav>
                                        <p:tav tm="100000">
                                          <p:val>
                                            <p:fltVal val="1"/>
                                          </p:val>
                                        </p:tav>
                                      </p:tavLst>
                                    </p:anim>
                                    <p:anim calcmode="lin" valueType="num">
                                      <p:cBhvr>
                                        <p:cTn id="23" dur="1000" fill="hold"/>
                                        <p:tgtEl>
                                          <p:spTgt spid="63"/>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left)">
                                      <p:cBhvr>
                                        <p:cTn id="27" dur="500"/>
                                        <p:tgtEl>
                                          <p:spTgt spid="58"/>
                                        </p:tgtEl>
                                      </p:cBhvr>
                                    </p:animEffect>
                                  </p:childTnLst>
                                </p:cTn>
                              </p:par>
                            </p:childTnLst>
                          </p:cTn>
                        </p:par>
                        <p:par>
                          <p:cTn id="28" fill="hold">
                            <p:stCondLst>
                              <p:cond delay="3500"/>
                            </p:stCondLst>
                            <p:childTnLst>
                              <p:par>
                                <p:cTn id="29" presetID="45" presetClass="entr" presetSubtype="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1000"/>
                                        <p:tgtEl>
                                          <p:spTgt spid="66"/>
                                        </p:tgtEl>
                                      </p:cBhvr>
                                    </p:animEffect>
                                    <p:anim calcmode="lin" valueType="num">
                                      <p:cBhvr>
                                        <p:cTn id="32" dur="1000" fill="hold"/>
                                        <p:tgtEl>
                                          <p:spTgt spid="66"/>
                                        </p:tgtEl>
                                        <p:attrNameLst>
                                          <p:attrName>ppt_w</p:attrName>
                                        </p:attrNameLst>
                                      </p:cBhvr>
                                      <p:tavLst>
                                        <p:tav tm="0" fmla="#ppt_w*sin(2.5*pi*$)">
                                          <p:val>
                                            <p:fltVal val="0"/>
                                          </p:val>
                                        </p:tav>
                                        <p:tav tm="100000">
                                          <p:val>
                                            <p:fltVal val="1"/>
                                          </p:val>
                                        </p:tav>
                                      </p:tavLst>
                                    </p:anim>
                                    <p:anim calcmode="lin" valueType="num">
                                      <p:cBhvr>
                                        <p:cTn id="33" dur="1000" fill="hold"/>
                                        <p:tgtEl>
                                          <p:spTgt spid="66"/>
                                        </p:tgtEl>
                                        <p:attrNameLst>
                                          <p:attrName>ppt_h</p:attrName>
                                        </p:attrNameLst>
                                      </p:cBhvr>
                                      <p:tavLst>
                                        <p:tav tm="0">
                                          <p:val>
                                            <p:strVal val="#ppt_h"/>
                                          </p:val>
                                        </p:tav>
                                        <p:tav tm="100000">
                                          <p:val>
                                            <p:strVal val="#ppt_h"/>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wipe(left)">
                                      <p:cBhvr>
                                        <p:cTn id="37" dur="500"/>
                                        <p:tgtEl>
                                          <p:spTgt spid="59"/>
                                        </p:tgtEl>
                                      </p:cBhvr>
                                    </p:animEffect>
                                  </p:childTnLst>
                                </p:cTn>
                              </p:par>
                            </p:childTnLst>
                          </p:cTn>
                        </p:par>
                        <p:par>
                          <p:cTn id="38" fill="hold">
                            <p:stCondLst>
                              <p:cond delay="5000"/>
                            </p:stCondLst>
                            <p:childTnLst>
                              <p:par>
                                <p:cTn id="39" presetID="45" presetClass="entr" presetSubtype="0" fill="hold" nodeType="afterEffect">
                                  <p:stCondLst>
                                    <p:cond delay="0"/>
                                  </p:stCondLst>
                                  <p:childTnLst>
                                    <p:set>
                                      <p:cBhvr>
                                        <p:cTn id="40" dur="1" fill="hold">
                                          <p:stCondLst>
                                            <p:cond delay="0"/>
                                          </p:stCondLst>
                                        </p:cTn>
                                        <p:tgtEl>
                                          <p:spTgt spid="93"/>
                                        </p:tgtEl>
                                        <p:attrNameLst>
                                          <p:attrName>style.visibility</p:attrName>
                                        </p:attrNameLst>
                                      </p:cBhvr>
                                      <p:to>
                                        <p:strVal val="visible"/>
                                      </p:to>
                                    </p:set>
                                    <p:animEffect transition="in" filter="fade">
                                      <p:cBhvr>
                                        <p:cTn id="41" dur="1000"/>
                                        <p:tgtEl>
                                          <p:spTgt spid="93"/>
                                        </p:tgtEl>
                                      </p:cBhvr>
                                    </p:animEffect>
                                    <p:anim calcmode="lin" valueType="num">
                                      <p:cBhvr>
                                        <p:cTn id="42" dur="1000" fill="hold"/>
                                        <p:tgtEl>
                                          <p:spTgt spid="93"/>
                                        </p:tgtEl>
                                        <p:attrNameLst>
                                          <p:attrName>ppt_w</p:attrName>
                                        </p:attrNameLst>
                                      </p:cBhvr>
                                      <p:tavLst>
                                        <p:tav tm="0" fmla="#ppt_w*sin(2.5*pi*$)">
                                          <p:val>
                                            <p:fltVal val="0"/>
                                          </p:val>
                                        </p:tav>
                                        <p:tav tm="100000">
                                          <p:val>
                                            <p:fltVal val="1"/>
                                          </p:val>
                                        </p:tav>
                                      </p:tavLst>
                                    </p:anim>
                                    <p:anim calcmode="lin" valueType="num">
                                      <p:cBhvr>
                                        <p:cTn id="43" dur="1000" fill="hold"/>
                                        <p:tgtEl>
                                          <p:spTgt spid="93"/>
                                        </p:tgtEl>
                                        <p:attrNameLst>
                                          <p:attrName>ppt_h</p:attrName>
                                        </p:attrNameLst>
                                      </p:cBhvr>
                                      <p:tavLst>
                                        <p:tav tm="0">
                                          <p:val>
                                            <p:strVal val="#ppt_h"/>
                                          </p:val>
                                        </p:tav>
                                        <p:tav tm="100000">
                                          <p:val>
                                            <p:strVal val="#ppt_h"/>
                                          </p:val>
                                        </p:tav>
                                      </p:tavLst>
                                    </p:anim>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wipe(left)">
                                      <p:cBhvr>
                                        <p:cTn id="47" dur="750"/>
                                        <p:tgtEl>
                                          <p:spTgt spid="96"/>
                                        </p:tgtEl>
                                      </p:cBhvr>
                                    </p:animEffect>
                                  </p:childTnLst>
                                </p:cTn>
                              </p:par>
                            </p:childTnLst>
                          </p:cTn>
                        </p:par>
                        <p:par>
                          <p:cTn id="48" fill="hold">
                            <p:stCondLst>
                              <p:cond delay="6750"/>
                            </p:stCondLst>
                            <p:childTnLst>
                              <p:par>
                                <p:cTn id="49" presetID="22" presetClass="entr" presetSubtype="8" fill="hold" grpId="0" nodeType="afterEffect">
                                  <p:stCondLst>
                                    <p:cond delay="0"/>
                                  </p:stCondLst>
                                  <p:childTnLst>
                                    <p:set>
                                      <p:cBhvr>
                                        <p:cTn id="50" dur="1" fill="hold">
                                          <p:stCondLst>
                                            <p:cond delay="0"/>
                                          </p:stCondLst>
                                        </p:cTn>
                                        <p:tgtEl>
                                          <p:spTgt spid="97"/>
                                        </p:tgtEl>
                                        <p:attrNameLst>
                                          <p:attrName>style.visibility</p:attrName>
                                        </p:attrNameLst>
                                      </p:cBhvr>
                                      <p:to>
                                        <p:strVal val="visible"/>
                                      </p:to>
                                    </p:set>
                                    <p:animEffect transition="in" filter="wipe(left)">
                                      <p:cBhvr>
                                        <p:cTn id="51" dur="750"/>
                                        <p:tgtEl>
                                          <p:spTgt spid="97"/>
                                        </p:tgtEl>
                                      </p:cBhvr>
                                    </p:animEffect>
                                  </p:childTnLst>
                                </p:cTn>
                              </p:par>
                            </p:childTnLst>
                          </p:cTn>
                        </p:par>
                        <p:par>
                          <p:cTn id="52" fill="hold">
                            <p:stCondLst>
                              <p:cond delay="7500"/>
                            </p:stCondLst>
                            <p:childTnLst>
                              <p:par>
                                <p:cTn id="53" presetID="22" presetClass="entr" presetSubtype="8" fill="hold" grpId="0" nodeType="after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wipe(left)">
                                      <p:cBhvr>
                                        <p:cTn id="55" dur="750"/>
                                        <p:tgtEl>
                                          <p:spTgt spid="98"/>
                                        </p:tgtEl>
                                      </p:cBhvr>
                                    </p:animEffect>
                                  </p:childTnLst>
                                </p:cTn>
                              </p:par>
                            </p:childTnLst>
                          </p:cTn>
                        </p:par>
                        <p:par>
                          <p:cTn id="56" fill="hold">
                            <p:stCondLst>
                              <p:cond delay="8250"/>
                            </p:stCondLst>
                            <p:childTnLst>
                              <p:par>
                                <p:cTn id="57" presetID="22" presetClass="entr" presetSubtype="8" fill="hold" grpId="0" nodeType="afterEffect">
                                  <p:stCondLst>
                                    <p:cond delay="0"/>
                                  </p:stCondLst>
                                  <p:childTnLst>
                                    <p:set>
                                      <p:cBhvr>
                                        <p:cTn id="58" dur="1" fill="hold">
                                          <p:stCondLst>
                                            <p:cond delay="0"/>
                                          </p:stCondLst>
                                        </p:cTn>
                                        <p:tgtEl>
                                          <p:spTgt spid="99"/>
                                        </p:tgtEl>
                                        <p:attrNameLst>
                                          <p:attrName>style.visibility</p:attrName>
                                        </p:attrNameLst>
                                      </p:cBhvr>
                                      <p:to>
                                        <p:strVal val="visible"/>
                                      </p:to>
                                    </p:set>
                                    <p:animEffect transition="in" filter="wipe(left)">
                                      <p:cBhvr>
                                        <p:cTn id="59" dur="750"/>
                                        <p:tgtEl>
                                          <p:spTgt spid="99"/>
                                        </p:tgtEl>
                                      </p:cBhvr>
                                    </p:animEffect>
                                  </p:childTnLst>
                                </p:cTn>
                              </p:par>
                            </p:childTnLst>
                          </p:cTn>
                        </p:par>
                        <p:par>
                          <p:cTn id="60" fill="hold">
                            <p:stCondLst>
                              <p:cond delay="9000"/>
                            </p:stCondLst>
                            <p:childTnLst>
                              <p:par>
                                <p:cTn id="61" presetID="22" presetClass="entr" presetSubtype="8" fill="hold" grpId="0" nodeType="afterEffect">
                                  <p:stCondLst>
                                    <p:cond delay="0"/>
                                  </p:stCondLst>
                                  <p:childTnLst>
                                    <p:set>
                                      <p:cBhvr>
                                        <p:cTn id="62" dur="1" fill="hold">
                                          <p:stCondLst>
                                            <p:cond delay="0"/>
                                          </p:stCondLst>
                                        </p:cTn>
                                        <p:tgtEl>
                                          <p:spTgt spid="100"/>
                                        </p:tgtEl>
                                        <p:attrNameLst>
                                          <p:attrName>style.visibility</p:attrName>
                                        </p:attrNameLst>
                                      </p:cBhvr>
                                      <p:to>
                                        <p:strVal val="visible"/>
                                      </p:to>
                                    </p:set>
                                    <p:animEffect transition="in" filter="wipe(left)">
                                      <p:cBhvr>
                                        <p:cTn id="63" dur="750"/>
                                        <p:tgtEl>
                                          <p:spTgt spid="100"/>
                                        </p:tgtEl>
                                      </p:cBhvr>
                                    </p:animEffect>
                                  </p:childTnLst>
                                </p:cTn>
                              </p:par>
                            </p:childTnLst>
                          </p:cTn>
                        </p:par>
                        <p:par>
                          <p:cTn id="64" fill="hold">
                            <p:stCondLst>
                              <p:cond delay="9750"/>
                            </p:stCondLst>
                            <p:childTnLst>
                              <p:par>
                                <p:cTn id="65" presetID="22" presetClass="entr" presetSubtype="8" fill="hold" grpId="0" nodeType="afterEffect">
                                  <p:stCondLst>
                                    <p:cond delay="0"/>
                                  </p:stCondLst>
                                  <p:childTnLst>
                                    <p:set>
                                      <p:cBhvr>
                                        <p:cTn id="66" dur="1" fill="hold">
                                          <p:stCondLst>
                                            <p:cond delay="0"/>
                                          </p:stCondLst>
                                        </p:cTn>
                                        <p:tgtEl>
                                          <p:spTgt spid="101"/>
                                        </p:tgtEl>
                                        <p:attrNameLst>
                                          <p:attrName>style.visibility</p:attrName>
                                        </p:attrNameLst>
                                      </p:cBhvr>
                                      <p:to>
                                        <p:strVal val="visible"/>
                                      </p:to>
                                    </p:set>
                                    <p:animEffect transition="in" filter="wipe(left)">
                                      <p:cBhvr>
                                        <p:cTn id="67" dur="750"/>
                                        <p:tgtEl>
                                          <p:spTgt spid="101"/>
                                        </p:tgtEl>
                                      </p:cBhvr>
                                    </p:animEffect>
                                  </p:childTnLst>
                                </p:cTn>
                              </p:par>
                            </p:childTnLst>
                          </p:cTn>
                        </p:par>
                        <p:par>
                          <p:cTn id="68" fill="hold">
                            <p:stCondLst>
                              <p:cond delay="10500"/>
                            </p:stCondLst>
                            <p:childTnLst>
                              <p:par>
                                <p:cTn id="69" presetID="22" presetClass="entr" presetSubtype="8" fill="hold" grpId="0" nodeType="afterEffect">
                                  <p:stCondLst>
                                    <p:cond delay="0"/>
                                  </p:stCondLst>
                                  <p:childTnLst>
                                    <p:set>
                                      <p:cBhvr>
                                        <p:cTn id="70" dur="1" fill="hold">
                                          <p:stCondLst>
                                            <p:cond delay="0"/>
                                          </p:stCondLst>
                                        </p:cTn>
                                        <p:tgtEl>
                                          <p:spTgt spid="102"/>
                                        </p:tgtEl>
                                        <p:attrNameLst>
                                          <p:attrName>style.visibility</p:attrName>
                                        </p:attrNameLst>
                                      </p:cBhvr>
                                      <p:to>
                                        <p:strVal val="visible"/>
                                      </p:to>
                                    </p:set>
                                    <p:animEffect transition="in" filter="wipe(left)">
                                      <p:cBhvr>
                                        <p:cTn id="71" dur="750"/>
                                        <p:tgtEl>
                                          <p:spTgt spid="102"/>
                                        </p:tgtEl>
                                      </p:cBhvr>
                                    </p:animEffect>
                                  </p:childTnLst>
                                </p:cTn>
                              </p:par>
                            </p:childTnLst>
                          </p:cTn>
                        </p:par>
                        <p:par>
                          <p:cTn id="72" fill="hold">
                            <p:stCondLst>
                              <p:cond delay="11250"/>
                            </p:stCondLst>
                            <p:childTnLst>
                              <p:par>
                                <p:cTn id="73" presetID="22" presetClass="entr" presetSubtype="8" fill="hold" grpId="0" nodeType="afterEffect">
                                  <p:stCondLst>
                                    <p:cond delay="0"/>
                                  </p:stCondLst>
                                  <p:childTnLst>
                                    <p:set>
                                      <p:cBhvr>
                                        <p:cTn id="74" dur="1" fill="hold">
                                          <p:stCondLst>
                                            <p:cond delay="0"/>
                                          </p:stCondLst>
                                        </p:cTn>
                                        <p:tgtEl>
                                          <p:spTgt spid="103"/>
                                        </p:tgtEl>
                                        <p:attrNameLst>
                                          <p:attrName>style.visibility</p:attrName>
                                        </p:attrNameLst>
                                      </p:cBhvr>
                                      <p:to>
                                        <p:strVal val="visible"/>
                                      </p:to>
                                    </p:set>
                                    <p:animEffect transition="in" filter="wipe(left)">
                                      <p:cBhvr>
                                        <p:cTn id="75" dur="750"/>
                                        <p:tgtEl>
                                          <p:spTgt spid="103"/>
                                        </p:tgtEl>
                                      </p:cBhvr>
                                    </p:animEffect>
                                  </p:childTnLst>
                                </p:cTn>
                              </p:par>
                            </p:childTnLst>
                          </p:cTn>
                        </p:par>
                        <p:par>
                          <p:cTn id="76" fill="hold">
                            <p:stCondLst>
                              <p:cond delay="12000"/>
                            </p:stCondLst>
                            <p:childTnLst>
                              <p:par>
                                <p:cTn id="77" presetID="2" presetClass="entr" presetSubtype="8"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0-#ppt_w/2"/>
                                          </p:val>
                                        </p:tav>
                                        <p:tav tm="100000">
                                          <p:val>
                                            <p:strVal val="#ppt_x"/>
                                          </p:val>
                                        </p:tav>
                                      </p:tavLst>
                                    </p:anim>
                                    <p:anim calcmode="lin" valueType="num">
                                      <p:cBhvr additive="base">
                                        <p:cTn id="80"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96" grpId="0"/>
      <p:bldP spid="97" grpId="0"/>
      <p:bldP spid="98" grpId="0"/>
      <p:bldP spid="99" grpId="0"/>
      <p:bldP spid="100" grpId="0"/>
      <p:bldP spid="101" grpId="0"/>
      <p:bldP spid="102" grpId="0"/>
      <p:bldP spid="103"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IOS17042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558</TotalTime>
  <Words>2470</Words>
  <Application>Microsoft Office PowerPoint</Application>
  <PresentationFormat>全屏显示(16:9)</PresentationFormat>
  <Paragraphs>225</Paragraphs>
  <Slides>26</Slides>
  <Notes>26</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26</vt:i4>
      </vt:variant>
    </vt:vector>
  </HeadingPairs>
  <TitlesOfParts>
    <vt:vector size="42" baseType="lpstr">
      <vt:lpstr>Arial Unicode MS</vt:lpstr>
      <vt:lpstr>Kozuka Mincho Pr6N H</vt:lpstr>
      <vt:lpstr>맑은 고딕</vt:lpstr>
      <vt:lpstr>Meiryo</vt:lpstr>
      <vt:lpstr>等线</vt:lpstr>
      <vt:lpstr>方正幼线简体</vt:lpstr>
      <vt:lpstr>黑体</vt:lpstr>
      <vt:lpstr>宋体</vt:lpstr>
      <vt:lpstr>微软雅黑</vt:lpstr>
      <vt:lpstr>Arial</vt:lpstr>
      <vt:lpstr>Broadway</vt:lpstr>
      <vt:lpstr>Calibri</vt:lpstr>
      <vt:lpstr>Calibri Light</vt:lpstr>
      <vt:lpstr>Segoe UI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59</cp:revision>
  <dcterms:modified xsi:type="dcterms:W3CDTF">2019-03-28T00:50:48Z</dcterms:modified>
</cp:coreProperties>
</file>